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handoutMasterIdLst>
    <p:handoutMasterId r:id="rId3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0" r:id="rId25"/>
    <p:sldId id="278" r:id="rId26"/>
    <p:sldId id="279" r:id="rId27"/>
    <p:sldId id="277" r:id="rId28"/>
    <p:sldId id="281" r:id="rId29"/>
    <p:sldId id="282" r:id="rId30"/>
    <p:sldId id="283" r:id="rId31"/>
    <p:sldId id="284" r:id="rId3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00"/>
    <a:srgbClr val="FF7A00"/>
    <a:srgbClr val="1300E2"/>
    <a:srgbClr val="FF5D00"/>
    <a:srgbClr val="99B6FF"/>
    <a:srgbClr val="FFD7B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9" autoAdjust="0"/>
    <p:restoredTop sz="94599" autoAdjust="0"/>
  </p:normalViewPr>
  <p:slideViewPr>
    <p:cSldViewPr>
      <p:cViewPr varScale="1">
        <p:scale>
          <a:sx n="36" d="100"/>
          <a:sy n="36" d="100"/>
        </p:scale>
        <p:origin x="968" y="8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14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9CD650-231D-05D6-10A9-08FFD1066B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B9ED9-9373-BF43-E66C-822BC57BD9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82DB7-F12C-46BF-A53F-131BB2BBFC99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30577-C5F9-A3AC-5F52-CBB38F361B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4A7AA-0E8D-6135-68B9-509856B736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E75E1-1A23-434D-8580-A2518DC05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15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67F00F07-0602-3D28-1889-39525D230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251" y="-1355725"/>
            <a:ext cx="7715612" cy="6172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40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1" name="object 28">
            <a:extLst>
              <a:ext uri="{FF2B5EF4-FFF2-40B4-BE49-F238E27FC236}">
                <a16:creationId xmlns:a16="http://schemas.microsoft.com/office/drawing/2014/main" id="{93CD5D53-9622-989C-8D12-2D2718B17C6D}"/>
              </a:ext>
            </a:extLst>
          </p:cNvPr>
          <p:cNvSpPr/>
          <p:nvPr userDrawn="1"/>
        </p:nvSpPr>
        <p:spPr>
          <a:xfrm>
            <a:off x="1298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07B76C66-022A-0E8C-5238-BA638955D972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22ECD464-94EE-B96B-ADDA-D500BE99118F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817936DC-C194-0540-15FB-BEB73EFE5107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FC3FED17-6D74-DBE8-2905-E57ECD8EC7A8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06348EC8-0DD8-1D93-711C-2EFB3DA5C87B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4BE979CE-8255-EA1C-1584-E3DB00123BA5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CCF1CB15-61D0-DF24-2C0D-77E2E75A07DC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2AE65D9C-95C3-F490-94D0-F0AC4280C621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5424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4" name="object 18">
            <a:extLst>
              <a:ext uri="{FF2B5EF4-FFF2-40B4-BE49-F238E27FC236}">
                <a16:creationId xmlns:a16="http://schemas.microsoft.com/office/drawing/2014/main" id="{A12E674D-2CF0-B045-8A53-8B481427C2BB}"/>
              </a:ext>
            </a:extLst>
          </p:cNvPr>
          <p:cNvSpPr txBox="1"/>
          <p:nvPr userDrawn="1"/>
        </p:nvSpPr>
        <p:spPr>
          <a:xfrm>
            <a:off x="19452124" y="10610979"/>
            <a:ext cx="34861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15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5" name="object 26">
            <a:extLst>
              <a:ext uri="{FF2B5EF4-FFF2-40B4-BE49-F238E27FC236}">
                <a16:creationId xmlns:a16="http://schemas.microsoft.com/office/drawing/2014/main" id="{239EB236-8632-08BA-4B07-46B7BC4CA20C}"/>
              </a:ext>
            </a:extLst>
          </p:cNvPr>
          <p:cNvSpPr/>
          <p:nvPr userDrawn="1"/>
        </p:nvSpPr>
        <p:spPr>
          <a:xfrm>
            <a:off x="0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A68AFF7B-1014-F0CC-E179-5864669843C2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2FAA209D-0149-0779-BE65-A8B15E9624F9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7F5966BB-C7D7-A0B5-E0DF-FDCE2FAA68E4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645BBCEA-3EE3-7ABA-711C-787DE66CD1BE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01063FA3-CB26-A911-8305-694F97CF6C03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F1881FAA-44FD-E9EC-3D3C-C79BF9ADD5EA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C2ECCDDC-8582-2E56-A878-93E8F178ADD1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51463BE8-BDD0-25F4-3E44-0061BA8AE221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91709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7883AEAA-9D95-A605-E5B0-49BA80031576}"/>
              </a:ext>
            </a:extLst>
          </p:cNvPr>
          <p:cNvSpPr/>
          <p:nvPr userDrawn="1"/>
        </p:nvSpPr>
        <p:spPr>
          <a:xfrm>
            <a:off x="649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CB5955C4-8E2D-8958-A6A5-BDD53A8EF0CF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C6F19E90-FEB8-BF59-8541-BED6B25F0502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7BB1DBBB-D3ED-96F6-BF1D-5AA30032F118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7D746187-43E8-93E3-DE6E-5F66A3D2DCDE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74B465B5-DA32-2837-E96B-B70F0AF5E29D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9C4AF65F-B75D-CAA2-0480-A33EFE010DC2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F52DF4C5-AA93-F14C-C749-B7244CE7BADF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BA3B76AA-F6DB-78C8-619E-FC9E55BE8058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768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590FA-F461-1DBD-7845-B8C69BCCC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9D630-DD23-8F41-CFE5-28207D75A2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4137" y="-784659"/>
            <a:ext cx="3109410" cy="24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0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88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1" name="object 46">
            <a:extLst>
              <a:ext uri="{FF2B5EF4-FFF2-40B4-BE49-F238E27FC236}">
                <a16:creationId xmlns:a16="http://schemas.microsoft.com/office/drawing/2014/main" id="{0BC8102A-A5CA-9230-2166-700B4F57E465}"/>
              </a:ext>
            </a:extLst>
          </p:cNvPr>
          <p:cNvSpPr txBox="1"/>
          <p:nvPr userDrawn="1"/>
        </p:nvSpPr>
        <p:spPr>
          <a:xfrm>
            <a:off x="19446079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n-US" sz="2600" spc="-2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875B464-5DE8-CD24-0EFB-6131DA6C5C2A}"/>
              </a:ext>
            </a:extLst>
          </p:cNvPr>
          <p:cNvSpPr/>
          <p:nvPr userDrawn="1"/>
        </p:nvSpPr>
        <p:spPr>
          <a:xfrm>
            <a:off x="1298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681034AB-41C0-EAE6-4702-7AFC46899183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E2E5996E-51A7-1762-FF2E-C235A221882B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8534E9E1-BF10-D934-51FA-A97678D0C4E0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665A5192-C3F7-02D9-56C6-B0816E0C23F8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00A2A547-21DE-4C9B-4A74-49113CE1D7D6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C8082F5E-41CF-56AB-DF80-D575D0150379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E02861D2-510D-043F-7985-6FE91607CE1B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845C263C-F725-B7BD-FEB6-49E0604DCD40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0965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1" name="object 46">
            <a:extLst>
              <a:ext uri="{FF2B5EF4-FFF2-40B4-BE49-F238E27FC236}">
                <a16:creationId xmlns:a16="http://schemas.microsoft.com/office/drawing/2014/main" id="{0BC8102A-A5CA-9230-2166-700B4F57E465}"/>
              </a:ext>
            </a:extLst>
          </p:cNvPr>
          <p:cNvSpPr txBox="1"/>
          <p:nvPr userDrawn="1"/>
        </p:nvSpPr>
        <p:spPr>
          <a:xfrm>
            <a:off x="19446079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lang="en-US" sz="2600" spc="-2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3357F424-F641-290D-2540-191AF364D44E}"/>
              </a:ext>
            </a:extLst>
          </p:cNvPr>
          <p:cNvSpPr/>
          <p:nvPr userDrawn="1"/>
        </p:nvSpPr>
        <p:spPr>
          <a:xfrm>
            <a:off x="1298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39164D7E-9A9D-D0E7-C3AC-782325116F7D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8CF37FD1-9B28-FE05-7221-69A8081EB60C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4971BD5F-6CB1-905B-2979-E29E847A7BBA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9948C7DC-C576-28B3-9D85-20E405DC3897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A48FF8C9-A249-EE4B-1C04-E793247691D2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073EC85E-F420-E5FB-4385-1F0A3018BAD7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32A682CC-B58D-9C45-8630-0F6F0E9C17F1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F0C24A9F-7AB1-332D-35FA-283AE2D839E5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0456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C79D01CE-8A99-A6AA-9BC6-F0C804A3FB46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8AF6D1E9-5512-4100-8754-06E5A4E05349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48B73AD5-42B8-7EF2-1C80-5A663042CEE7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9FAAFBDB-9CC8-9AD9-F5EE-E6F15EAADC43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862EDCD-17EC-1CBB-C940-4A663D4E719D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57A0B3DB-B4AB-1D4F-69CA-8E96620B1CA6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2FD3A2BC-6A08-2C80-188C-AD99ADC7B9E3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995411F0-2649-8C79-D923-C55ACFFFA5D3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675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B43C2CC9-1636-0A5C-1402-5CFE7779AFA2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8334B204-7549-0CAC-9646-1F960B138A42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AFC2F617-9A76-B19B-1D88-23BCF450B091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812407A7-33ED-ABF7-B80C-BC52EE80769E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D8AB94D6-44DD-6860-0E06-5FF493515A16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D2AA688A-D75E-B948-4D46-48C5CE594DDD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C4F9C4A0-14BF-82E2-25E1-17D2B578D4DF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35D6D134-0D32-2211-2E42-E4D3207817A9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398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3">
            <a:extLst>
              <a:ext uri="{FF2B5EF4-FFF2-40B4-BE49-F238E27FC236}">
                <a16:creationId xmlns:a16="http://schemas.microsoft.com/office/drawing/2014/main" id="{6EA486DD-4646-B12E-1BD0-481BB5657EDC}"/>
              </a:ext>
            </a:extLst>
          </p:cNvPr>
          <p:cNvSpPr/>
          <p:nvPr userDrawn="1"/>
        </p:nvSpPr>
        <p:spPr>
          <a:xfrm>
            <a:off x="1" y="10347916"/>
            <a:ext cx="2010410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32196CC9-6232-6D8A-0A64-87E492CF87A7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AF23558B-B154-5DDF-CB2A-6D1066DDA2E8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36E2FE21-21B7-E688-E8B6-0DB99AAF224F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38BC6D2A-44EE-2C6E-A6D1-D7F3EC39E7D9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0B001411-D2A0-90F7-D01B-698F19B1A7E2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8BF28ABE-26CB-7C0B-A732-DEA46186ABAD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79C80C7E-B362-3AC0-F8F6-7F85554DCA23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12A10334-EE08-0533-9743-1DD57D99EE34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8EC36945-6E6E-BEE9-83EC-C9368E927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60" y="0"/>
            <a:ext cx="20135259" cy="11326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AA6BA-1E88-7692-D1AD-A47EE6289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4137" y="-784659"/>
            <a:ext cx="3109410" cy="24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33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14C22410-FA3C-7F48-8D9E-8BE73EB7DECB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9669F89D-E5AD-D727-1713-85ADB4A9CDA7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A70DA3F0-2508-3857-3DF9-9C79CC6D962C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9AA735A0-D3AF-D72A-BFD5-09C52622877D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5C3B3FBA-71BB-F89E-9143-24C51C0E9665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8AE9ED37-0F46-FFC0-8451-0150E5012F65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957F0F6A-F3C7-AB81-2260-C4523A4E476E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3788A87F-459C-E4D8-82BF-081EC1C78157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2892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>
            <a:extLst>
              <a:ext uri="{FF2B5EF4-FFF2-40B4-BE49-F238E27FC236}">
                <a16:creationId xmlns:a16="http://schemas.microsoft.com/office/drawing/2014/main" id="{B667041F-2748-F244-5BEC-8893691F79A8}"/>
              </a:ext>
            </a:extLst>
          </p:cNvPr>
          <p:cNvSpPr txBox="1"/>
          <p:nvPr userDrawn="1"/>
        </p:nvSpPr>
        <p:spPr>
          <a:xfrm>
            <a:off x="19444771" y="10618382"/>
            <a:ext cx="3981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10"/>
              </a:lnSpc>
            </a:pP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C4F8235A-E544-1255-333E-2FC38EB573B7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CF5D3218-FCB7-DBA4-CBC2-3D79CDB48C20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0A1B3CA5-F7C5-D045-CDAD-ED8EF7A9E53C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80A969CD-4F37-9909-DF3E-092F30490DA8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1866F5C2-AC56-C8EF-30BA-E573327B923D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0066BEB4-FB0F-4B37-D0DC-8457419394A4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9F702948-2FDD-2D9D-D599-2D8663640AE3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D3C437C6-4352-A320-F055-BEADDF3E8528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128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D2A365-B778-13F5-E783-94DE82614A5E}"/>
              </a:ext>
            </a:extLst>
          </p:cNvPr>
          <p:cNvGrpSpPr/>
          <p:nvPr userDrawn="1"/>
        </p:nvGrpSpPr>
        <p:grpSpPr>
          <a:xfrm>
            <a:off x="0" y="1034539"/>
            <a:ext cx="17766083" cy="1403352"/>
            <a:chOff x="0" y="2218558"/>
            <a:chExt cx="17766083" cy="1403352"/>
          </a:xfrm>
        </p:grpSpPr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2A3758B3-9FB4-7B45-AF11-C05D8CC3E445}"/>
                </a:ext>
              </a:extLst>
            </p:cNvPr>
            <p:cNvSpPr/>
            <p:nvPr userDrawn="1"/>
          </p:nvSpPr>
          <p:spPr>
            <a:xfrm>
              <a:off x="0" y="2218560"/>
              <a:ext cx="14959965" cy="1403350"/>
            </a:xfrm>
            <a:custGeom>
              <a:avLst/>
              <a:gdLst/>
              <a:ahLst/>
              <a:cxnLst/>
              <a:rect l="l" t="t" r="r" b="b"/>
              <a:pathLst>
                <a:path w="14959965" h="1403350">
                  <a:moveTo>
                    <a:pt x="0" y="1403056"/>
                  </a:moveTo>
                  <a:lnTo>
                    <a:pt x="14959387" y="1403056"/>
                  </a:lnTo>
                  <a:lnTo>
                    <a:pt x="14959387" y="0"/>
                  </a:lnTo>
                  <a:lnTo>
                    <a:pt x="0" y="0"/>
                  </a:lnTo>
                  <a:lnTo>
                    <a:pt x="0" y="1403056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8" name="object 15">
              <a:extLst>
                <a:ext uri="{FF2B5EF4-FFF2-40B4-BE49-F238E27FC236}">
                  <a16:creationId xmlns:a16="http://schemas.microsoft.com/office/drawing/2014/main" id="{074260F5-1F13-63C5-E565-A60D6ACD119E}"/>
                </a:ext>
              </a:extLst>
            </p:cNvPr>
            <p:cNvGrpSpPr/>
            <p:nvPr userDrawn="1"/>
          </p:nvGrpSpPr>
          <p:grpSpPr>
            <a:xfrm>
              <a:off x="14959383" y="2218558"/>
              <a:ext cx="2806700" cy="1403350"/>
              <a:chOff x="14959383" y="2218558"/>
              <a:chExt cx="2806700" cy="1403350"/>
            </a:xfrm>
          </p:grpSpPr>
          <p:sp>
            <p:nvSpPr>
              <p:cNvPr id="39" name="object 16">
                <a:extLst>
                  <a:ext uri="{FF2B5EF4-FFF2-40B4-BE49-F238E27FC236}">
                    <a16:creationId xmlns:a16="http://schemas.microsoft.com/office/drawing/2014/main" id="{10BB9247-5F44-A5A3-43D5-B2B21873DC7B}"/>
                  </a:ext>
                </a:extLst>
              </p:cNvPr>
              <p:cNvSpPr/>
              <p:nvPr/>
            </p:nvSpPr>
            <p:spPr>
              <a:xfrm>
                <a:off x="14959387" y="2218560"/>
                <a:ext cx="1403350" cy="1403350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1403350">
                    <a:moveTo>
                      <a:pt x="1403056" y="0"/>
                    </a:moveTo>
                    <a:lnTo>
                      <a:pt x="0" y="0"/>
                    </a:lnTo>
                    <a:lnTo>
                      <a:pt x="0" y="1403056"/>
                    </a:lnTo>
                    <a:lnTo>
                      <a:pt x="1403056" y="1403056"/>
                    </a:lnTo>
                    <a:lnTo>
                      <a:pt x="1403056" y="0"/>
                    </a:lnTo>
                    <a:close/>
                  </a:path>
                </a:pathLst>
              </a:custGeom>
              <a:solidFill>
                <a:srgbClr val="1700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17">
                <a:extLst>
                  <a:ext uri="{FF2B5EF4-FFF2-40B4-BE49-F238E27FC236}">
                    <a16:creationId xmlns:a16="http://schemas.microsoft.com/office/drawing/2014/main" id="{E6C4A859-3A6E-2AEB-97D3-1D3AF5DBBB00}"/>
                  </a:ext>
                </a:extLst>
              </p:cNvPr>
              <p:cNvSpPr/>
              <p:nvPr/>
            </p:nvSpPr>
            <p:spPr>
              <a:xfrm>
                <a:off x="14959383" y="2218558"/>
                <a:ext cx="1403350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701675">
                    <a:moveTo>
                      <a:pt x="1403056" y="0"/>
                    </a:moveTo>
                    <a:lnTo>
                      <a:pt x="0" y="0"/>
                    </a:lnTo>
                    <a:lnTo>
                      <a:pt x="1618" y="48030"/>
                    </a:lnTo>
                    <a:lnTo>
                      <a:pt x="6404" y="95193"/>
                    </a:lnTo>
                    <a:lnTo>
                      <a:pt x="14252" y="141382"/>
                    </a:lnTo>
                    <a:lnTo>
                      <a:pt x="25059" y="186494"/>
                    </a:lnTo>
                    <a:lnTo>
                      <a:pt x="38719" y="230423"/>
                    </a:lnTo>
                    <a:lnTo>
                      <a:pt x="55129" y="273066"/>
                    </a:lnTo>
                    <a:lnTo>
                      <a:pt x="74184" y="314318"/>
                    </a:lnTo>
                    <a:lnTo>
                      <a:pt x="95779" y="354074"/>
                    </a:lnTo>
                    <a:lnTo>
                      <a:pt x="119809" y="392231"/>
                    </a:lnTo>
                    <a:lnTo>
                      <a:pt x="146172" y="428683"/>
                    </a:lnTo>
                    <a:lnTo>
                      <a:pt x="174761" y="463326"/>
                    </a:lnTo>
                    <a:lnTo>
                      <a:pt x="205472" y="496055"/>
                    </a:lnTo>
                    <a:lnTo>
                      <a:pt x="238202" y="526767"/>
                    </a:lnTo>
                    <a:lnTo>
                      <a:pt x="272845" y="555356"/>
                    </a:lnTo>
                    <a:lnTo>
                      <a:pt x="309297" y="581718"/>
                    </a:lnTo>
                    <a:lnTo>
                      <a:pt x="347453" y="605749"/>
                    </a:lnTo>
                    <a:lnTo>
                      <a:pt x="387209" y="627344"/>
                    </a:lnTo>
                    <a:lnTo>
                      <a:pt x="428461" y="646398"/>
                    </a:lnTo>
                    <a:lnTo>
                      <a:pt x="471104" y="662808"/>
                    </a:lnTo>
                    <a:lnTo>
                      <a:pt x="515034" y="676469"/>
                    </a:lnTo>
                    <a:lnTo>
                      <a:pt x="560145" y="687275"/>
                    </a:lnTo>
                    <a:lnTo>
                      <a:pt x="606335" y="695124"/>
                    </a:lnTo>
                    <a:lnTo>
                      <a:pt x="653497" y="699909"/>
                    </a:lnTo>
                    <a:lnTo>
                      <a:pt x="701528" y="701528"/>
                    </a:lnTo>
                    <a:lnTo>
                      <a:pt x="749559" y="699909"/>
                    </a:lnTo>
                    <a:lnTo>
                      <a:pt x="796721" y="695124"/>
                    </a:lnTo>
                    <a:lnTo>
                      <a:pt x="842910" y="687275"/>
                    </a:lnTo>
                    <a:lnTo>
                      <a:pt x="888022" y="676469"/>
                    </a:lnTo>
                    <a:lnTo>
                      <a:pt x="931952" y="662808"/>
                    </a:lnTo>
                    <a:lnTo>
                      <a:pt x="974594" y="646398"/>
                    </a:lnTo>
                    <a:lnTo>
                      <a:pt x="1015846" y="627344"/>
                    </a:lnTo>
                    <a:lnTo>
                      <a:pt x="1055603" y="605749"/>
                    </a:lnTo>
                    <a:lnTo>
                      <a:pt x="1093759" y="581718"/>
                    </a:lnTo>
                    <a:lnTo>
                      <a:pt x="1130211" y="555356"/>
                    </a:lnTo>
                    <a:lnTo>
                      <a:pt x="1164854" y="526767"/>
                    </a:lnTo>
                    <a:lnTo>
                      <a:pt x="1197583" y="496055"/>
                    </a:lnTo>
                    <a:lnTo>
                      <a:pt x="1228295" y="463326"/>
                    </a:lnTo>
                    <a:lnTo>
                      <a:pt x="1256884" y="428683"/>
                    </a:lnTo>
                    <a:lnTo>
                      <a:pt x="1283246" y="392231"/>
                    </a:lnTo>
                    <a:lnTo>
                      <a:pt x="1307277" y="354074"/>
                    </a:lnTo>
                    <a:lnTo>
                      <a:pt x="1328872" y="314318"/>
                    </a:lnTo>
                    <a:lnTo>
                      <a:pt x="1347927" y="273066"/>
                    </a:lnTo>
                    <a:lnTo>
                      <a:pt x="1364337" y="230423"/>
                    </a:lnTo>
                    <a:lnTo>
                      <a:pt x="1377997" y="186494"/>
                    </a:lnTo>
                    <a:lnTo>
                      <a:pt x="1388804" y="141382"/>
                    </a:lnTo>
                    <a:lnTo>
                      <a:pt x="1396652" y="95193"/>
                    </a:lnTo>
                    <a:lnTo>
                      <a:pt x="1401438" y="48030"/>
                    </a:lnTo>
                    <a:lnTo>
                      <a:pt x="1403056" y="0"/>
                    </a:lnTo>
                    <a:close/>
                  </a:path>
                </a:pathLst>
              </a:custGeom>
              <a:solidFill>
                <a:srgbClr val="160094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41" name="object 18">
                <a:extLst>
                  <a:ext uri="{FF2B5EF4-FFF2-40B4-BE49-F238E27FC236}">
                    <a16:creationId xmlns:a16="http://schemas.microsoft.com/office/drawing/2014/main" id="{50247C3A-D4DB-E65E-893A-13DFE8184EC2}"/>
                  </a:ext>
                </a:extLst>
              </p:cNvPr>
              <p:cNvSpPr/>
              <p:nvPr/>
            </p:nvSpPr>
            <p:spPr>
              <a:xfrm>
                <a:off x="14959383" y="2920086"/>
                <a:ext cx="1403350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701675">
                    <a:moveTo>
                      <a:pt x="701528" y="0"/>
                    </a:moveTo>
                    <a:lnTo>
                      <a:pt x="653497" y="1618"/>
                    </a:lnTo>
                    <a:lnTo>
                      <a:pt x="606335" y="6404"/>
                    </a:lnTo>
                    <a:lnTo>
                      <a:pt x="560145" y="14252"/>
                    </a:lnTo>
                    <a:lnTo>
                      <a:pt x="515034" y="25059"/>
                    </a:lnTo>
                    <a:lnTo>
                      <a:pt x="471104" y="38719"/>
                    </a:lnTo>
                    <a:lnTo>
                      <a:pt x="428461" y="55129"/>
                    </a:lnTo>
                    <a:lnTo>
                      <a:pt x="387209" y="74184"/>
                    </a:lnTo>
                    <a:lnTo>
                      <a:pt x="347453" y="95779"/>
                    </a:lnTo>
                    <a:lnTo>
                      <a:pt x="309297" y="119809"/>
                    </a:lnTo>
                    <a:lnTo>
                      <a:pt x="272845" y="146172"/>
                    </a:lnTo>
                    <a:lnTo>
                      <a:pt x="238202" y="174761"/>
                    </a:lnTo>
                    <a:lnTo>
                      <a:pt x="205472" y="205472"/>
                    </a:lnTo>
                    <a:lnTo>
                      <a:pt x="174761" y="238202"/>
                    </a:lnTo>
                    <a:lnTo>
                      <a:pt x="146172" y="272845"/>
                    </a:lnTo>
                    <a:lnTo>
                      <a:pt x="119809" y="309297"/>
                    </a:lnTo>
                    <a:lnTo>
                      <a:pt x="95779" y="347453"/>
                    </a:lnTo>
                    <a:lnTo>
                      <a:pt x="74184" y="387209"/>
                    </a:lnTo>
                    <a:lnTo>
                      <a:pt x="55129" y="428461"/>
                    </a:lnTo>
                    <a:lnTo>
                      <a:pt x="38719" y="471104"/>
                    </a:lnTo>
                    <a:lnTo>
                      <a:pt x="25059" y="515034"/>
                    </a:lnTo>
                    <a:lnTo>
                      <a:pt x="14252" y="560145"/>
                    </a:lnTo>
                    <a:lnTo>
                      <a:pt x="6404" y="606335"/>
                    </a:lnTo>
                    <a:lnTo>
                      <a:pt x="1618" y="653497"/>
                    </a:lnTo>
                    <a:lnTo>
                      <a:pt x="0" y="701528"/>
                    </a:lnTo>
                    <a:lnTo>
                      <a:pt x="1403056" y="701528"/>
                    </a:lnTo>
                    <a:lnTo>
                      <a:pt x="1401438" y="653497"/>
                    </a:lnTo>
                    <a:lnTo>
                      <a:pt x="1396652" y="606335"/>
                    </a:lnTo>
                    <a:lnTo>
                      <a:pt x="1388804" y="560145"/>
                    </a:lnTo>
                    <a:lnTo>
                      <a:pt x="1377997" y="515034"/>
                    </a:lnTo>
                    <a:lnTo>
                      <a:pt x="1364337" y="471104"/>
                    </a:lnTo>
                    <a:lnTo>
                      <a:pt x="1347927" y="428461"/>
                    </a:lnTo>
                    <a:lnTo>
                      <a:pt x="1328872" y="387209"/>
                    </a:lnTo>
                    <a:lnTo>
                      <a:pt x="1307277" y="347453"/>
                    </a:lnTo>
                    <a:lnTo>
                      <a:pt x="1283246" y="309297"/>
                    </a:lnTo>
                    <a:lnTo>
                      <a:pt x="1256884" y="272845"/>
                    </a:lnTo>
                    <a:lnTo>
                      <a:pt x="1228295" y="238202"/>
                    </a:lnTo>
                    <a:lnTo>
                      <a:pt x="1197583" y="205472"/>
                    </a:lnTo>
                    <a:lnTo>
                      <a:pt x="1164854" y="174761"/>
                    </a:lnTo>
                    <a:lnTo>
                      <a:pt x="1130211" y="146172"/>
                    </a:lnTo>
                    <a:lnTo>
                      <a:pt x="1093759" y="119809"/>
                    </a:lnTo>
                    <a:lnTo>
                      <a:pt x="1055603" y="95779"/>
                    </a:lnTo>
                    <a:lnTo>
                      <a:pt x="1015846" y="74184"/>
                    </a:lnTo>
                    <a:lnTo>
                      <a:pt x="974594" y="55129"/>
                    </a:lnTo>
                    <a:lnTo>
                      <a:pt x="931952" y="38719"/>
                    </a:lnTo>
                    <a:lnTo>
                      <a:pt x="888022" y="25059"/>
                    </a:lnTo>
                    <a:lnTo>
                      <a:pt x="842910" y="14252"/>
                    </a:lnTo>
                    <a:lnTo>
                      <a:pt x="796721" y="6404"/>
                    </a:lnTo>
                    <a:lnTo>
                      <a:pt x="749559" y="1618"/>
                    </a:lnTo>
                    <a:lnTo>
                      <a:pt x="701528" y="0"/>
                    </a:lnTo>
                    <a:close/>
                  </a:path>
                </a:pathLst>
              </a:custGeom>
              <a:solidFill>
                <a:srgbClr val="FD78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19">
                <a:extLst>
                  <a:ext uri="{FF2B5EF4-FFF2-40B4-BE49-F238E27FC236}">
                    <a16:creationId xmlns:a16="http://schemas.microsoft.com/office/drawing/2014/main" id="{A8567B92-8076-1D23-CCD8-2B833778FBF8}"/>
                  </a:ext>
                </a:extLst>
              </p:cNvPr>
              <p:cNvSpPr/>
              <p:nvPr/>
            </p:nvSpPr>
            <p:spPr>
              <a:xfrm>
                <a:off x="16362443" y="2218560"/>
                <a:ext cx="1403350" cy="1403350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1403350">
                    <a:moveTo>
                      <a:pt x="1403056" y="0"/>
                    </a:moveTo>
                    <a:lnTo>
                      <a:pt x="0" y="0"/>
                    </a:lnTo>
                    <a:lnTo>
                      <a:pt x="0" y="1403056"/>
                    </a:lnTo>
                    <a:lnTo>
                      <a:pt x="1403056" y="1403056"/>
                    </a:lnTo>
                    <a:lnTo>
                      <a:pt x="1403056" y="0"/>
                    </a:lnTo>
                    <a:close/>
                  </a:path>
                </a:pathLst>
              </a:custGeom>
              <a:solidFill>
                <a:srgbClr val="1700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20">
                <a:extLst>
                  <a:ext uri="{FF2B5EF4-FFF2-40B4-BE49-F238E27FC236}">
                    <a16:creationId xmlns:a16="http://schemas.microsoft.com/office/drawing/2014/main" id="{DB4D43D1-5ECA-9132-9D34-935EF0C66C07}"/>
                  </a:ext>
                </a:extLst>
              </p:cNvPr>
              <p:cNvSpPr/>
              <p:nvPr/>
            </p:nvSpPr>
            <p:spPr>
              <a:xfrm>
                <a:off x="16362440" y="2218558"/>
                <a:ext cx="1403350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701675">
                    <a:moveTo>
                      <a:pt x="1403056" y="0"/>
                    </a:moveTo>
                    <a:lnTo>
                      <a:pt x="0" y="0"/>
                    </a:lnTo>
                    <a:lnTo>
                      <a:pt x="1618" y="48030"/>
                    </a:lnTo>
                    <a:lnTo>
                      <a:pt x="6404" y="95193"/>
                    </a:lnTo>
                    <a:lnTo>
                      <a:pt x="14252" y="141382"/>
                    </a:lnTo>
                    <a:lnTo>
                      <a:pt x="25059" y="186494"/>
                    </a:lnTo>
                    <a:lnTo>
                      <a:pt x="38719" y="230423"/>
                    </a:lnTo>
                    <a:lnTo>
                      <a:pt x="55129" y="273066"/>
                    </a:lnTo>
                    <a:lnTo>
                      <a:pt x="74184" y="314318"/>
                    </a:lnTo>
                    <a:lnTo>
                      <a:pt x="95779" y="354074"/>
                    </a:lnTo>
                    <a:lnTo>
                      <a:pt x="119809" y="392231"/>
                    </a:lnTo>
                    <a:lnTo>
                      <a:pt x="146172" y="428683"/>
                    </a:lnTo>
                    <a:lnTo>
                      <a:pt x="174761" y="463326"/>
                    </a:lnTo>
                    <a:lnTo>
                      <a:pt x="205472" y="496055"/>
                    </a:lnTo>
                    <a:lnTo>
                      <a:pt x="238202" y="526767"/>
                    </a:lnTo>
                    <a:lnTo>
                      <a:pt x="272845" y="555356"/>
                    </a:lnTo>
                    <a:lnTo>
                      <a:pt x="309297" y="581718"/>
                    </a:lnTo>
                    <a:lnTo>
                      <a:pt x="347453" y="605749"/>
                    </a:lnTo>
                    <a:lnTo>
                      <a:pt x="387209" y="627344"/>
                    </a:lnTo>
                    <a:lnTo>
                      <a:pt x="428461" y="646398"/>
                    </a:lnTo>
                    <a:lnTo>
                      <a:pt x="471104" y="662808"/>
                    </a:lnTo>
                    <a:lnTo>
                      <a:pt x="515034" y="676469"/>
                    </a:lnTo>
                    <a:lnTo>
                      <a:pt x="560145" y="687275"/>
                    </a:lnTo>
                    <a:lnTo>
                      <a:pt x="606335" y="695124"/>
                    </a:lnTo>
                    <a:lnTo>
                      <a:pt x="653497" y="699909"/>
                    </a:lnTo>
                    <a:lnTo>
                      <a:pt x="701528" y="701528"/>
                    </a:lnTo>
                    <a:lnTo>
                      <a:pt x="749559" y="699909"/>
                    </a:lnTo>
                    <a:lnTo>
                      <a:pt x="796721" y="695124"/>
                    </a:lnTo>
                    <a:lnTo>
                      <a:pt x="842910" y="687275"/>
                    </a:lnTo>
                    <a:lnTo>
                      <a:pt x="888022" y="676469"/>
                    </a:lnTo>
                    <a:lnTo>
                      <a:pt x="931952" y="662808"/>
                    </a:lnTo>
                    <a:lnTo>
                      <a:pt x="974594" y="646398"/>
                    </a:lnTo>
                    <a:lnTo>
                      <a:pt x="1015846" y="627344"/>
                    </a:lnTo>
                    <a:lnTo>
                      <a:pt x="1055603" y="605749"/>
                    </a:lnTo>
                    <a:lnTo>
                      <a:pt x="1093759" y="581718"/>
                    </a:lnTo>
                    <a:lnTo>
                      <a:pt x="1130211" y="555356"/>
                    </a:lnTo>
                    <a:lnTo>
                      <a:pt x="1164854" y="526767"/>
                    </a:lnTo>
                    <a:lnTo>
                      <a:pt x="1197583" y="496055"/>
                    </a:lnTo>
                    <a:lnTo>
                      <a:pt x="1228295" y="463326"/>
                    </a:lnTo>
                    <a:lnTo>
                      <a:pt x="1256884" y="428683"/>
                    </a:lnTo>
                    <a:lnTo>
                      <a:pt x="1283246" y="392231"/>
                    </a:lnTo>
                    <a:lnTo>
                      <a:pt x="1307277" y="354074"/>
                    </a:lnTo>
                    <a:lnTo>
                      <a:pt x="1328872" y="314318"/>
                    </a:lnTo>
                    <a:lnTo>
                      <a:pt x="1347927" y="273066"/>
                    </a:lnTo>
                    <a:lnTo>
                      <a:pt x="1364337" y="230423"/>
                    </a:lnTo>
                    <a:lnTo>
                      <a:pt x="1377997" y="186494"/>
                    </a:lnTo>
                    <a:lnTo>
                      <a:pt x="1388804" y="141382"/>
                    </a:lnTo>
                    <a:lnTo>
                      <a:pt x="1396652" y="95193"/>
                    </a:lnTo>
                    <a:lnTo>
                      <a:pt x="1401438" y="48030"/>
                    </a:lnTo>
                    <a:lnTo>
                      <a:pt x="1403056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21">
                <a:extLst>
                  <a:ext uri="{FF2B5EF4-FFF2-40B4-BE49-F238E27FC236}">
                    <a16:creationId xmlns:a16="http://schemas.microsoft.com/office/drawing/2014/main" id="{D4291D37-48C2-5276-FC96-DEC79F3F089C}"/>
                  </a:ext>
                </a:extLst>
              </p:cNvPr>
              <p:cNvSpPr/>
              <p:nvPr/>
            </p:nvSpPr>
            <p:spPr>
              <a:xfrm>
                <a:off x="16362440" y="2920086"/>
                <a:ext cx="1403350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701675">
                    <a:moveTo>
                      <a:pt x="701528" y="0"/>
                    </a:moveTo>
                    <a:lnTo>
                      <a:pt x="653497" y="1618"/>
                    </a:lnTo>
                    <a:lnTo>
                      <a:pt x="606335" y="6404"/>
                    </a:lnTo>
                    <a:lnTo>
                      <a:pt x="560145" y="14252"/>
                    </a:lnTo>
                    <a:lnTo>
                      <a:pt x="515034" y="25059"/>
                    </a:lnTo>
                    <a:lnTo>
                      <a:pt x="471104" y="38719"/>
                    </a:lnTo>
                    <a:lnTo>
                      <a:pt x="428461" y="55129"/>
                    </a:lnTo>
                    <a:lnTo>
                      <a:pt x="387209" y="74184"/>
                    </a:lnTo>
                    <a:lnTo>
                      <a:pt x="347453" y="95779"/>
                    </a:lnTo>
                    <a:lnTo>
                      <a:pt x="309297" y="119809"/>
                    </a:lnTo>
                    <a:lnTo>
                      <a:pt x="272845" y="146172"/>
                    </a:lnTo>
                    <a:lnTo>
                      <a:pt x="238202" y="174761"/>
                    </a:lnTo>
                    <a:lnTo>
                      <a:pt x="205472" y="205472"/>
                    </a:lnTo>
                    <a:lnTo>
                      <a:pt x="174761" y="238202"/>
                    </a:lnTo>
                    <a:lnTo>
                      <a:pt x="146172" y="272845"/>
                    </a:lnTo>
                    <a:lnTo>
                      <a:pt x="119809" y="309297"/>
                    </a:lnTo>
                    <a:lnTo>
                      <a:pt x="95779" y="347453"/>
                    </a:lnTo>
                    <a:lnTo>
                      <a:pt x="74184" y="387209"/>
                    </a:lnTo>
                    <a:lnTo>
                      <a:pt x="55129" y="428461"/>
                    </a:lnTo>
                    <a:lnTo>
                      <a:pt x="38719" y="471104"/>
                    </a:lnTo>
                    <a:lnTo>
                      <a:pt x="25059" y="515034"/>
                    </a:lnTo>
                    <a:lnTo>
                      <a:pt x="14252" y="560145"/>
                    </a:lnTo>
                    <a:lnTo>
                      <a:pt x="6404" y="606335"/>
                    </a:lnTo>
                    <a:lnTo>
                      <a:pt x="1618" y="653497"/>
                    </a:lnTo>
                    <a:lnTo>
                      <a:pt x="0" y="701528"/>
                    </a:lnTo>
                    <a:lnTo>
                      <a:pt x="1403056" y="701528"/>
                    </a:lnTo>
                    <a:lnTo>
                      <a:pt x="1401438" y="653497"/>
                    </a:lnTo>
                    <a:lnTo>
                      <a:pt x="1396652" y="606335"/>
                    </a:lnTo>
                    <a:lnTo>
                      <a:pt x="1388804" y="560145"/>
                    </a:lnTo>
                    <a:lnTo>
                      <a:pt x="1377997" y="515034"/>
                    </a:lnTo>
                    <a:lnTo>
                      <a:pt x="1364337" y="471104"/>
                    </a:lnTo>
                    <a:lnTo>
                      <a:pt x="1347927" y="428461"/>
                    </a:lnTo>
                    <a:lnTo>
                      <a:pt x="1328872" y="387209"/>
                    </a:lnTo>
                    <a:lnTo>
                      <a:pt x="1307277" y="347453"/>
                    </a:lnTo>
                    <a:lnTo>
                      <a:pt x="1283246" y="309297"/>
                    </a:lnTo>
                    <a:lnTo>
                      <a:pt x="1256884" y="272845"/>
                    </a:lnTo>
                    <a:lnTo>
                      <a:pt x="1228295" y="238202"/>
                    </a:lnTo>
                    <a:lnTo>
                      <a:pt x="1197583" y="205472"/>
                    </a:lnTo>
                    <a:lnTo>
                      <a:pt x="1164854" y="174761"/>
                    </a:lnTo>
                    <a:lnTo>
                      <a:pt x="1130211" y="146172"/>
                    </a:lnTo>
                    <a:lnTo>
                      <a:pt x="1093759" y="119809"/>
                    </a:lnTo>
                    <a:lnTo>
                      <a:pt x="1055603" y="95779"/>
                    </a:lnTo>
                    <a:lnTo>
                      <a:pt x="1015846" y="74184"/>
                    </a:lnTo>
                    <a:lnTo>
                      <a:pt x="974594" y="55129"/>
                    </a:lnTo>
                    <a:lnTo>
                      <a:pt x="931952" y="38719"/>
                    </a:lnTo>
                    <a:lnTo>
                      <a:pt x="888022" y="25059"/>
                    </a:lnTo>
                    <a:lnTo>
                      <a:pt x="842910" y="14252"/>
                    </a:lnTo>
                    <a:lnTo>
                      <a:pt x="796721" y="6404"/>
                    </a:lnTo>
                    <a:lnTo>
                      <a:pt x="749559" y="1618"/>
                    </a:lnTo>
                    <a:lnTo>
                      <a:pt x="701528" y="0"/>
                    </a:lnTo>
                    <a:close/>
                  </a:path>
                </a:pathLst>
              </a:custGeom>
              <a:solidFill>
                <a:srgbClr val="FD78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22">
                <a:extLst>
                  <a:ext uri="{FF2B5EF4-FFF2-40B4-BE49-F238E27FC236}">
                    <a16:creationId xmlns:a16="http://schemas.microsoft.com/office/drawing/2014/main" id="{134B7104-2F1A-631B-DC2F-3B6778FC5892}"/>
                  </a:ext>
                </a:extLst>
              </p:cNvPr>
              <p:cNvSpPr/>
              <p:nvPr/>
            </p:nvSpPr>
            <p:spPr>
              <a:xfrm>
                <a:off x="16360153" y="2921475"/>
                <a:ext cx="1400175" cy="700405"/>
              </a:xfrm>
              <a:custGeom>
                <a:avLst/>
                <a:gdLst/>
                <a:ahLst/>
                <a:cxnLst/>
                <a:rect l="l" t="t" r="r" b="b"/>
                <a:pathLst>
                  <a:path w="1400175" h="700404">
                    <a:moveTo>
                      <a:pt x="350634" y="0"/>
                    </a:moveTo>
                    <a:lnTo>
                      <a:pt x="0" y="0"/>
                    </a:lnTo>
                    <a:lnTo>
                      <a:pt x="0" y="350647"/>
                    </a:lnTo>
                    <a:lnTo>
                      <a:pt x="350634" y="0"/>
                    </a:lnTo>
                    <a:close/>
                  </a:path>
                  <a:path w="1400175" h="700404">
                    <a:moveTo>
                      <a:pt x="1050163" y="0"/>
                    </a:moveTo>
                    <a:lnTo>
                      <a:pt x="700151" y="0"/>
                    </a:lnTo>
                    <a:lnTo>
                      <a:pt x="699516" y="0"/>
                    </a:lnTo>
                    <a:lnTo>
                      <a:pt x="699516" y="635"/>
                    </a:lnTo>
                    <a:lnTo>
                      <a:pt x="0" y="700151"/>
                    </a:lnTo>
                    <a:lnTo>
                      <a:pt x="350634" y="700151"/>
                    </a:lnTo>
                    <a:lnTo>
                      <a:pt x="700151" y="350634"/>
                    </a:lnTo>
                    <a:lnTo>
                      <a:pt x="700151" y="350012"/>
                    </a:lnTo>
                    <a:lnTo>
                      <a:pt x="1050163" y="0"/>
                    </a:lnTo>
                    <a:close/>
                  </a:path>
                  <a:path w="1400175" h="700404">
                    <a:moveTo>
                      <a:pt x="1399667" y="0"/>
                    </a:moveTo>
                    <a:lnTo>
                      <a:pt x="699528" y="700151"/>
                    </a:lnTo>
                    <a:lnTo>
                      <a:pt x="1050163" y="700151"/>
                    </a:lnTo>
                    <a:lnTo>
                      <a:pt x="1399667" y="350634"/>
                    </a:lnTo>
                    <a:lnTo>
                      <a:pt x="139966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object 2">
            <a:extLst>
              <a:ext uri="{FF2B5EF4-FFF2-40B4-BE49-F238E27FC236}">
                <a16:creationId xmlns:a16="http://schemas.microsoft.com/office/drawing/2014/main" id="{9E6786FA-1B6E-6DE0-FDA8-965D676512D2}"/>
              </a:ext>
            </a:extLst>
          </p:cNvPr>
          <p:cNvGrpSpPr/>
          <p:nvPr userDrawn="1"/>
        </p:nvGrpSpPr>
        <p:grpSpPr>
          <a:xfrm>
            <a:off x="0" y="635"/>
            <a:ext cx="20104393" cy="11308882"/>
            <a:chOff x="0" y="0"/>
            <a:chExt cx="20104393" cy="11308882"/>
          </a:xfrm>
          <a:solidFill>
            <a:srgbClr val="1300E2"/>
          </a:solidFill>
        </p:grpSpPr>
        <p:sp>
          <p:nvSpPr>
            <p:cNvPr id="27" name="object 3">
              <a:extLst>
                <a:ext uri="{FF2B5EF4-FFF2-40B4-BE49-F238E27FC236}">
                  <a16:creationId xmlns:a16="http://schemas.microsoft.com/office/drawing/2014/main" id="{07D84395-D45D-688B-372D-C4879C79DA13}"/>
                </a:ext>
              </a:extLst>
            </p:cNvPr>
            <p:cNvSpPr/>
            <p:nvPr/>
          </p:nvSpPr>
          <p:spPr>
            <a:xfrm>
              <a:off x="10052343" y="167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1746" y="0"/>
                  </a:moveTo>
                  <a:lnTo>
                    <a:pt x="0" y="0"/>
                  </a:lnTo>
                  <a:lnTo>
                    <a:pt x="0" y="11308388"/>
                  </a:lnTo>
                  <a:lnTo>
                    <a:pt x="10051746" y="11308388"/>
                  </a:lnTo>
                  <a:lnTo>
                    <a:pt x="1005174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8" name="object 4">
              <a:extLst>
                <a:ext uri="{FF2B5EF4-FFF2-40B4-BE49-F238E27FC236}">
                  <a16:creationId xmlns:a16="http://schemas.microsoft.com/office/drawing/2014/main" id="{AC9C79AE-38DB-3A67-1A7C-9A061D616EF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343" cy="11308556"/>
            </a:xfrm>
            <a:prstGeom prst="rect">
              <a:avLst/>
            </a:prstGeom>
            <a:grp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B8C169-CD83-87AA-F983-04DBC767CAB9}"/>
              </a:ext>
            </a:extLst>
          </p:cNvPr>
          <p:cNvGrpSpPr/>
          <p:nvPr userDrawn="1"/>
        </p:nvGrpSpPr>
        <p:grpSpPr>
          <a:xfrm>
            <a:off x="0" y="2970506"/>
            <a:ext cx="7310961" cy="1671585"/>
            <a:chOff x="0" y="2970506"/>
            <a:chExt cx="7310961" cy="1671585"/>
          </a:xfrm>
          <a:solidFill>
            <a:srgbClr val="FF5D00"/>
          </a:solidFill>
        </p:grpSpPr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E1ABE48B-84C1-054D-CA8D-884074534FDD}"/>
                </a:ext>
              </a:extLst>
            </p:cNvPr>
            <p:cNvSpPr/>
            <p:nvPr/>
          </p:nvSpPr>
          <p:spPr>
            <a:xfrm>
              <a:off x="0" y="2970506"/>
              <a:ext cx="7309484" cy="1671320"/>
            </a:xfrm>
            <a:custGeom>
              <a:avLst/>
              <a:gdLst/>
              <a:ahLst/>
              <a:cxnLst/>
              <a:rect l="l" t="t" r="r" b="b"/>
              <a:pathLst>
                <a:path w="7309484" h="1671320">
                  <a:moveTo>
                    <a:pt x="7309054" y="0"/>
                  </a:moveTo>
                  <a:lnTo>
                    <a:pt x="0" y="0"/>
                  </a:lnTo>
                  <a:lnTo>
                    <a:pt x="0" y="1671111"/>
                  </a:lnTo>
                  <a:lnTo>
                    <a:pt x="7309054" y="1671111"/>
                  </a:lnTo>
                  <a:lnTo>
                    <a:pt x="730905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36355AE-BC7A-3315-D158-AB6556D75D1E}"/>
                </a:ext>
              </a:extLst>
            </p:cNvPr>
            <p:cNvGrpSpPr/>
            <p:nvPr/>
          </p:nvGrpSpPr>
          <p:grpSpPr>
            <a:xfrm>
              <a:off x="5639999" y="2971135"/>
              <a:ext cx="1670962" cy="1670956"/>
              <a:chOff x="5639999" y="2971135"/>
              <a:chExt cx="1670962" cy="1670956"/>
            </a:xfrm>
            <a:grpFill/>
          </p:grpSpPr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50B2EE64-B906-FEE3-10E8-9A9B6B060ACE}"/>
                  </a:ext>
                </a:extLst>
              </p:cNvPr>
              <p:cNvSpPr/>
              <p:nvPr/>
            </p:nvSpPr>
            <p:spPr>
              <a:xfrm>
                <a:off x="6476571" y="3807701"/>
                <a:ext cx="834390" cy="834390"/>
              </a:xfrm>
              <a:custGeom>
                <a:avLst/>
                <a:gdLst/>
                <a:ahLst/>
                <a:cxnLst/>
                <a:rect l="l" t="t" r="r" b="b"/>
                <a:pathLst>
                  <a:path w="834390" h="834389">
                    <a:moveTo>
                      <a:pt x="833848" y="0"/>
                    </a:moveTo>
                    <a:lnTo>
                      <a:pt x="0" y="833848"/>
                    </a:lnTo>
                    <a:lnTo>
                      <a:pt x="833848" y="833848"/>
                    </a:lnTo>
                    <a:lnTo>
                      <a:pt x="833848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3" name="object 15">
                <a:extLst>
                  <a:ext uri="{FF2B5EF4-FFF2-40B4-BE49-F238E27FC236}">
                    <a16:creationId xmlns:a16="http://schemas.microsoft.com/office/drawing/2014/main" id="{501818E3-108E-DEF1-8E54-BC2944C24635}"/>
                  </a:ext>
                </a:extLst>
              </p:cNvPr>
              <p:cNvSpPr/>
              <p:nvPr/>
            </p:nvSpPr>
            <p:spPr>
              <a:xfrm>
                <a:off x="5639999" y="2971135"/>
                <a:ext cx="1670685" cy="1670685"/>
              </a:xfrm>
              <a:custGeom>
                <a:avLst/>
                <a:gdLst/>
                <a:ahLst/>
                <a:cxnLst/>
                <a:rect l="l" t="t" r="r" b="b"/>
                <a:pathLst>
                  <a:path w="1670684" h="1670685">
                    <a:moveTo>
                      <a:pt x="1670420" y="0"/>
                    </a:moveTo>
                    <a:lnTo>
                      <a:pt x="836571" y="0"/>
                    </a:lnTo>
                    <a:lnTo>
                      <a:pt x="0" y="836571"/>
                    </a:lnTo>
                    <a:lnTo>
                      <a:pt x="10" y="1670409"/>
                    </a:lnTo>
                    <a:lnTo>
                      <a:pt x="167042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B0AC10-F4B5-6775-77C8-3F6FCD7F39C3}"/>
              </a:ext>
            </a:extLst>
          </p:cNvPr>
          <p:cNvGrpSpPr/>
          <p:nvPr userDrawn="1"/>
        </p:nvGrpSpPr>
        <p:grpSpPr>
          <a:xfrm>
            <a:off x="5651025" y="2970179"/>
            <a:ext cx="1671321" cy="1671319"/>
            <a:chOff x="5918992" y="2970180"/>
            <a:chExt cx="1403354" cy="1403352"/>
          </a:xfrm>
        </p:grpSpPr>
        <p:sp>
          <p:nvSpPr>
            <p:cNvPr id="43" name="object 16">
              <a:extLst>
                <a:ext uri="{FF2B5EF4-FFF2-40B4-BE49-F238E27FC236}">
                  <a16:creationId xmlns:a16="http://schemas.microsoft.com/office/drawing/2014/main" id="{210F555A-5515-EDA6-DC54-BB14589A9F3F}"/>
                </a:ext>
              </a:extLst>
            </p:cNvPr>
            <p:cNvSpPr/>
            <p:nvPr/>
          </p:nvSpPr>
          <p:spPr>
            <a:xfrm>
              <a:off x="5918996" y="2970182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1403056" y="0"/>
                  </a:moveTo>
                  <a:lnTo>
                    <a:pt x="0" y="0"/>
                  </a:lnTo>
                  <a:lnTo>
                    <a:pt x="0" y="1403056"/>
                  </a:lnTo>
                  <a:lnTo>
                    <a:pt x="1403056" y="1403056"/>
                  </a:lnTo>
                  <a:lnTo>
                    <a:pt x="1403056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4" name="object 17">
              <a:extLst>
                <a:ext uri="{FF2B5EF4-FFF2-40B4-BE49-F238E27FC236}">
                  <a16:creationId xmlns:a16="http://schemas.microsoft.com/office/drawing/2014/main" id="{57836622-5A7F-5D76-EBD4-531146514E7F}"/>
                </a:ext>
              </a:extLst>
            </p:cNvPr>
            <p:cNvSpPr/>
            <p:nvPr/>
          </p:nvSpPr>
          <p:spPr>
            <a:xfrm>
              <a:off x="5918992" y="2970180"/>
              <a:ext cx="1403350" cy="701675"/>
            </a:xfrm>
            <a:custGeom>
              <a:avLst/>
              <a:gdLst/>
              <a:ahLst/>
              <a:cxnLst/>
              <a:rect l="l" t="t" r="r" b="b"/>
              <a:pathLst>
                <a:path w="1403350" h="701675">
                  <a:moveTo>
                    <a:pt x="1403056" y="0"/>
                  </a:moveTo>
                  <a:lnTo>
                    <a:pt x="0" y="0"/>
                  </a:lnTo>
                  <a:lnTo>
                    <a:pt x="1618" y="48030"/>
                  </a:lnTo>
                  <a:lnTo>
                    <a:pt x="6404" y="95193"/>
                  </a:lnTo>
                  <a:lnTo>
                    <a:pt x="14252" y="141382"/>
                  </a:lnTo>
                  <a:lnTo>
                    <a:pt x="25059" y="186494"/>
                  </a:lnTo>
                  <a:lnTo>
                    <a:pt x="38719" y="230423"/>
                  </a:lnTo>
                  <a:lnTo>
                    <a:pt x="55129" y="273066"/>
                  </a:lnTo>
                  <a:lnTo>
                    <a:pt x="74184" y="314318"/>
                  </a:lnTo>
                  <a:lnTo>
                    <a:pt x="95779" y="354074"/>
                  </a:lnTo>
                  <a:lnTo>
                    <a:pt x="119809" y="392231"/>
                  </a:lnTo>
                  <a:lnTo>
                    <a:pt x="146172" y="428683"/>
                  </a:lnTo>
                  <a:lnTo>
                    <a:pt x="174761" y="463326"/>
                  </a:lnTo>
                  <a:lnTo>
                    <a:pt x="205472" y="496055"/>
                  </a:lnTo>
                  <a:lnTo>
                    <a:pt x="238202" y="526767"/>
                  </a:lnTo>
                  <a:lnTo>
                    <a:pt x="272845" y="555356"/>
                  </a:lnTo>
                  <a:lnTo>
                    <a:pt x="309297" y="581718"/>
                  </a:lnTo>
                  <a:lnTo>
                    <a:pt x="347453" y="605749"/>
                  </a:lnTo>
                  <a:lnTo>
                    <a:pt x="387209" y="627344"/>
                  </a:lnTo>
                  <a:lnTo>
                    <a:pt x="428461" y="646398"/>
                  </a:lnTo>
                  <a:lnTo>
                    <a:pt x="471104" y="662808"/>
                  </a:lnTo>
                  <a:lnTo>
                    <a:pt x="515034" y="676469"/>
                  </a:lnTo>
                  <a:lnTo>
                    <a:pt x="560145" y="687275"/>
                  </a:lnTo>
                  <a:lnTo>
                    <a:pt x="606335" y="695124"/>
                  </a:lnTo>
                  <a:lnTo>
                    <a:pt x="653497" y="699909"/>
                  </a:lnTo>
                  <a:lnTo>
                    <a:pt x="701528" y="701528"/>
                  </a:lnTo>
                  <a:lnTo>
                    <a:pt x="749559" y="699909"/>
                  </a:lnTo>
                  <a:lnTo>
                    <a:pt x="796721" y="695124"/>
                  </a:lnTo>
                  <a:lnTo>
                    <a:pt x="842910" y="687275"/>
                  </a:lnTo>
                  <a:lnTo>
                    <a:pt x="888022" y="676469"/>
                  </a:lnTo>
                  <a:lnTo>
                    <a:pt x="931952" y="662808"/>
                  </a:lnTo>
                  <a:lnTo>
                    <a:pt x="974594" y="646398"/>
                  </a:lnTo>
                  <a:lnTo>
                    <a:pt x="1015846" y="627344"/>
                  </a:lnTo>
                  <a:lnTo>
                    <a:pt x="1055603" y="605749"/>
                  </a:lnTo>
                  <a:lnTo>
                    <a:pt x="1093759" y="581718"/>
                  </a:lnTo>
                  <a:lnTo>
                    <a:pt x="1130211" y="555356"/>
                  </a:lnTo>
                  <a:lnTo>
                    <a:pt x="1164854" y="526767"/>
                  </a:lnTo>
                  <a:lnTo>
                    <a:pt x="1197583" y="496055"/>
                  </a:lnTo>
                  <a:lnTo>
                    <a:pt x="1228295" y="463326"/>
                  </a:lnTo>
                  <a:lnTo>
                    <a:pt x="1256884" y="428683"/>
                  </a:lnTo>
                  <a:lnTo>
                    <a:pt x="1283246" y="392231"/>
                  </a:lnTo>
                  <a:lnTo>
                    <a:pt x="1307277" y="354074"/>
                  </a:lnTo>
                  <a:lnTo>
                    <a:pt x="1328872" y="314318"/>
                  </a:lnTo>
                  <a:lnTo>
                    <a:pt x="1347927" y="273066"/>
                  </a:lnTo>
                  <a:lnTo>
                    <a:pt x="1364337" y="230423"/>
                  </a:lnTo>
                  <a:lnTo>
                    <a:pt x="1377997" y="186494"/>
                  </a:lnTo>
                  <a:lnTo>
                    <a:pt x="1388804" y="141382"/>
                  </a:lnTo>
                  <a:lnTo>
                    <a:pt x="1396652" y="95193"/>
                  </a:lnTo>
                  <a:lnTo>
                    <a:pt x="1401438" y="48030"/>
                  </a:lnTo>
                  <a:lnTo>
                    <a:pt x="1403056" y="0"/>
                  </a:lnTo>
                  <a:close/>
                </a:path>
              </a:pathLst>
            </a:custGeom>
            <a:solidFill>
              <a:srgbClr val="16009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5" name="object 18">
              <a:extLst>
                <a:ext uri="{FF2B5EF4-FFF2-40B4-BE49-F238E27FC236}">
                  <a16:creationId xmlns:a16="http://schemas.microsoft.com/office/drawing/2014/main" id="{C629AB82-87C7-AC6A-D3F6-A2E8A34CC5FD}"/>
                </a:ext>
              </a:extLst>
            </p:cNvPr>
            <p:cNvSpPr/>
            <p:nvPr/>
          </p:nvSpPr>
          <p:spPr>
            <a:xfrm>
              <a:off x="5918992" y="3671708"/>
              <a:ext cx="1403350" cy="701675"/>
            </a:xfrm>
            <a:custGeom>
              <a:avLst/>
              <a:gdLst/>
              <a:ahLst/>
              <a:cxnLst/>
              <a:rect l="l" t="t" r="r" b="b"/>
              <a:pathLst>
                <a:path w="1403350" h="701675">
                  <a:moveTo>
                    <a:pt x="701528" y="0"/>
                  </a:moveTo>
                  <a:lnTo>
                    <a:pt x="653497" y="1618"/>
                  </a:lnTo>
                  <a:lnTo>
                    <a:pt x="606335" y="6404"/>
                  </a:lnTo>
                  <a:lnTo>
                    <a:pt x="560145" y="14252"/>
                  </a:lnTo>
                  <a:lnTo>
                    <a:pt x="515034" y="25059"/>
                  </a:lnTo>
                  <a:lnTo>
                    <a:pt x="471104" y="38719"/>
                  </a:lnTo>
                  <a:lnTo>
                    <a:pt x="428461" y="55129"/>
                  </a:lnTo>
                  <a:lnTo>
                    <a:pt x="387209" y="74184"/>
                  </a:lnTo>
                  <a:lnTo>
                    <a:pt x="347453" y="95779"/>
                  </a:lnTo>
                  <a:lnTo>
                    <a:pt x="309297" y="119809"/>
                  </a:lnTo>
                  <a:lnTo>
                    <a:pt x="272845" y="146172"/>
                  </a:lnTo>
                  <a:lnTo>
                    <a:pt x="238202" y="174761"/>
                  </a:lnTo>
                  <a:lnTo>
                    <a:pt x="205472" y="205472"/>
                  </a:lnTo>
                  <a:lnTo>
                    <a:pt x="174761" y="238202"/>
                  </a:lnTo>
                  <a:lnTo>
                    <a:pt x="146172" y="272845"/>
                  </a:lnTo>
                  <a:lnTo>
                    <a:pt x="119809" y="309297"/>
                  </a:lnTo>
                  <a:lnTo>
                    <a:pt x="95779" y="347453"/>
                  </a:lnTo>
                  <a:lnTo>
                    <a:pt x="74184" y="387209"/>
                  </a:lnTo>
                  <a:lnTo>
                    <a:pt x="55129" y="428461"/>
                  </a:lnTo>
                  <a:lnTo>
                    <a:pt x="38719" y="471104"/>
                  </a:lnTo>
                  <a:lnTo>
                    <a:pt x="25059" y="515034"/>
                  </a:lnTo>
                  <a:lnTo>
                    <a:pt x="14252" y="560145"/>
                  </a:lnTo>
                  <a:lnTo>
                    <a:pt x="6404" y="606335"/>
                  </a:lnTo>
                  <a:lnTo>
                    <a:pt x="1618" y="653497"/>
                  </a:lnTo>
                  <a:lnTo>
                    <a:pt x="0" y="701528"/>
                  </a:lnTo>
                  <a:lnTo>
                    <a:pt x="1403056" y="701528"/>
                  </a:lnTo>
                  <a:lnTo>
                    <a:pt x="1401438" y="653497"/>
                  </a:lnTo>
                  <a:lnTo>
                    <a:pt x="1396652" y="606335"/>
                  </a:lnTo>
                  <a:lnTo>
                    <a:pt x="1388804" y="560145"/>
                  </a:lnTo>
                  <a:lnTo>
                    <a:pt x="1377997" y="515034"/>
                  </a:lnTo>
                  <a:lnTo>
                    <a:pt x="1364337" y="471104"/>
                  </a:lnTo>
                  <a:lnTo>
                    <a:pt x="1347927" y="428461"/>
                  </a:lnTo>
                  <a:lnTo>
                    <a:pt x="1328872" y="387209"/>
                  </a:lnTo>
                  <a:lnTo>
                    <a:pt x="1307277" y="347453"/>
                  </a:lnTo>
                  <a:lnTo>
                    <a:pt x="1283246" y="309297"/>
                  </a:lnTo>
                  <a:lnTo>
                    <a:pt x="1256884" y="272845"/>
                  </a:lnTo>
                  <a:lnTo>
                    <a:pt x="1228295" y="238202"/>
                  </a:lnTo>
                  <a:lnTo>
                    <a:pt x="1197583" y="205472"/>
                  </a:lnTo>
                  <a:lnTo>
                    <a:pt x="1164854" y="174761"/>
                  </a:lnTo>
                  <a:lnTo>
                    <a:pt x="1130211" y="146172"/>
                  </a:lnTo>
                  <a:lnTo>
                    <a:pt x="1093759" y="119809"/>
                  </a:lnTo>
                  <a:lnTo>
                    <a:pt x="1055603" y="95779"/>
                  </a:lnTo>
                  <a:lnTo>
                    <a:pt x="1015846" y="74184"/>
                  </a:lnTo>
                  <a:lnTo>
                    <a:pt x="974594" y="55129"/>
                  </a:lnTo>
                  <a:lnTo>
                    <a:pt x="931952" y="38719"/>
                  </a:lnTo>
                  <a:lnTo>
                    <a:pt x="888022" y="25059"/>
                  </a:lnTo>
                  <a:lnTo>
                    <a:pt x="842910" y="14252"/>
                  </a:lnTo>
                  <a:lnTo>
                    <a:pt x="796721" y="6404"/>
                  </a:lnTo>
                  <a:lnTo>
                    <a:pt x="749559" y="1618"/>
                  </a:lnTo>
                  <a:lnTo>
                    <a:pt x="701528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D5B0BB4-B003-B4EE-371F-B6F3EB9244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4137" y="-784659"/>
            <a:ext cx="3109410" cy="24874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BF6470E-D235-178E-1E7F-4C1C7D01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7" y="-24883"/>
            <a:ext cx="20149747" cy="11334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2364B9-2651-E1CA-67B0-FE1CCE9C54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4137" y="-784659"/>
            <a:ext cx="3109410" cy="24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64121C9-203B-D3A3-6B1B-1B07B4D70F4F}"/>
              </a:ext>
            </a:extLst>
          </p:cNvPr>
          <p:cNvSpPr txBox="1"/>
          <p:nvPr userDrawn="1"/>
        </p:nvSpPr>
        <p:spPr>
          <a:xfrm>
            <a:off x="1297172" y="-24880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0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>
            <a:extLst>
              <a:ext uri="{FF2B5EF4-FFF2-40B4-BE49-F238E27FC236}">
                <a16:creationId xmlns:a16="http://schemas.microsoft.com/office/drawing/2014/main" id="{8FAECA1E-0DA9-39C4-9061-FC176EB12AF3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67CA4523-EF28-1246-A95C-03603D1AA64F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35B45CE5-D728-46AB-DDB1-265920E64E3E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D1856DD4-D237-070E-0EE6-769A3986151A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CB477773-1DE7-418D-E364-C22EAB869D06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079EBC37-5B3B-A0E7-8C5E-80C658149EF3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2FBAEECA-F6F7-D5AF-54EE-08681ABF6F08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2662E40D-5560-1CE5-6A42-288253C84E98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202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>
            <a:extLst>
              <a:ext uri="{FF2B5EF4-FFF2-40B4-BE49-F238E27FC236}">
                <a16:creationId xmlns:a16="http://schemas.microsoft.com/office/drawing/2014/main" id="{98C0222F-95D2-BF08-9D8B-3DA1D2B11E9B}"/>
              </a:ext>
            </a:extLst>
          </p:cNvPr>
          <p:cNvGrpSpPr/>
          <p:nvPr userDrawn="1"/>
        </p:nvGrpSpPr>
        <p:grpSpPr>
          <a:xfrm>
            <a:off x="0" y="325392"/>
            <a:ext cx="1887099" cy="516253"/>
            <a:chOff x="0" y="926016"/>
            <a:chExt cx="2362835" cy="65786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5B90DA81-732C-3738-7A22-B8D279F0C72F}"/>
                </a:ext>
              </a:extLst>
            </p:cNvPr>
            <p:cNvSpPr/>
            <p:nvPr/>
          </p:nvSpPr>
          <p:spPr>
            <a:xfrm>
              <a:off x="0" y="926024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2362472" y="0"/>
                  </a:moveTo>
                  <a:lnTo>
                    <a:pt x="0" y="0"/>
                  </a:lnTo>
                  <a:lnTo>
                    <a:pt x="0" y="657686"/>
                  </a:lnTo>
                  <a:lnTo>
                    <a:pt x="2362472" y="657686"/>
                  </a:lnTo>
                  <a:lnTo>
                    <a:pt x="236247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BF1A578D-463A-03C6-EDDA-F67D194CFA49}"/>
                </a:ext>
              </a:extLst>
            </p:cNvPr>
            <p:cNvSpPr/>
            <p:nvPr/>
          </p:nvSpPr>
          <p:spPr>
            <a:xfrm>
              <a:off x="1047088" y="926021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0" y="0"/>
                  </a:moveTo>
                  <a:lnTo>
                    <a:pt x="0" y="657686"/>
                  </a:lnTo>
                  <a:lnTo>
                    <a:pt x="48594" y="654121"/>
                  </a:lnTo>
                  <a:lnTo>
                    <a:pt x="94975" y="643764"/>
                  </a:lnTo>
                  <a:lnTo>
                    <a:pt x="138634" y="627124"/>
                  </a:lnTo>
                  <a:lnTo>
                    <a:pt x="179061" y="604710"/>
                  </a:lnTo>
                  <a:lnTo>
                    <a:pt x="215748" y="577030"/>
                  </a:lnTo>
                  <a:lnTo>
                    <a:pt x="248187" y="544592"/>
                  </a:lnTo>
                  <a:lnTo>
                    <a:pt x="275868" y="507906"/>
                  </a:lnTo>
                  <a:lnTo>
                    <a:pt x="298284" y="467480"/>
                  </a:lnTo>
                  <a:lnTo>
                    <a:pt x="314925" y="423823"/>
                  </a:lnTo>
                  <a:lnTo>
                    <a:pt x="325283" y="377443"/>
                  </a:lnTo>
                  <a:lnTo>
                    <a:pt x="328848" y="328848"/>
                  </a:lnTo>
                  <a:lnTo>
                    <a:pt x="325283" y="280253"/>
                  </a:lnTo>
                  <a:lnTo>
                    <a:pt x="314925" y="233873"/>
                  </a:lnTo>
                  <a:lnTo>
                    <a:pt x="298284" y="190214"/>
                  </a:lnTo>
                  <a:lnTo>
                    <a:pt x="275868" y="149787"/>
                  </a:lnTo>
                  <a:lnTo>
                    <a:pt x="248187" y="113100"/>
                  </a:lnTo>
                  <a:lnTo>
                    <a:pt x="215748" y="80661"/>
                  </a:lnTo>
                  <a:lnTo>
                    <a:pt x="179061" y="52979"/>
                  </a:lnTo>
                  <a:lnTo>
                    <a:pt x="138634" y="30564"/>
                  </a:lnTo>
                  <a:lnTo>
                    <a:pt x="94975" y="13923"/>
                  </a:lnTo>
                  <a:lnTo>
                    <a:pt x="48594" y="3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622B0595-0C3D-1A61-985E-572010554C33}"/>
                </a:ext>
              </a:extLst>
            </p:cNvPr>
            <p:cNvSpPr/>
            <p:nvPr/>
          </p:nvSpPr>
          <p:spPr>
            <a:xfrm>
              <a:off x="1375929" y="926024"/>
              <a:ext cx="328930" cy="657860"/>
            </a:xfrm>
            <a:custGeom>
              <a:avLst/>
              <a:gdLst/>
              <a:ahLst/>
              <a:cxnLst/>
              <a:rect l="l" t="t" r="r" b="b"/>
              <a:pathLst>
                <a:path w="328930" h="657860">
                  <a:moveTo>
                    <a:pt x="328848" y="0"/>
                  </a:moveTo>
                  <a:lnTo>
                    <a:pt x="280253" y="3565"/>
                  </a:lnTo>
                  <a:lnTo>
                    <a:pt x="233873" y="13922"/>
                  </a:lnTo>
                  <a:lnTo>
                    <a:pt x="190214" y="30562"/>
                  </a:lnTo>
                  <a:lnTo>
                    <a:pt x="149787" y="52976"/>
                  </a:lnTo>
                  <a:lnTo>
                    <a:pt x="113100" y="80656"/>
                  </a:lnTo>
                  <a:lnTo>
                    <a:pt x="80661" y="113094"/>
                  </a:lnTo>
                  <a:lnTo>
                    <a:pt x="52979" y="149780"/>
                  </a:lnTo>
                  <a:lnTo>
                    <a:pt x="30564" y="190206"/>
                  </a:lnTo>
                  <a:lnTo>
                    <a:pt x="13923" y="233863"/>
                  </a:lnTo>
                  <a:lnTo>
                    <a:pt x="3565" y="280243"/>
                  </a:lnTo>
                  <a:lnTo>
                    <a:pt x="0" y="328838"/>
                  </a:lnTo>
                  <a:lnTo>
                    <a:pt x="3565" y="377432"/>
                  </a:lnTo>
                  <a:lnTo>
                    <a:pt x="13923" y="423813"/>
                  </a:lnTo>
                  <a:lnTo>
                    <a:pt x="30564" y="467472"/>
                  </a:lnTo>
                  <a:lnTo>
                    <a:pt x="52979" y="507899"/>
                  </a:lnTo>
                  <a:lnTo>
                    <a:pt x="80661" y="544586"/>
                  </a:lnTo>
                  <a:lnTo>
                    <a:pt x="113100" y="577025"/>
                  </a:lnTo>
                  <a:lnTo>
                    <a:pt x="149787" y="604707"/>
                  </a:lnTo>
                  <a:lnTo>
                    <a:pt x="190214" y="627122"/>
                  </a:lnTo>
                  <a:lnTo>
                    <a:pt x="233873" y="643763"/>
                  </a:lnTo>
                  <a:lnTo>
                    <a:pt x="280253" y="654121"/>
                  </a:lnTo>
                  <a:lnTo>
                    <a:pt x="328848" y="657686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FF505D12-CAAC-4C6E-CA90-3C583FE789D1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3D3B23F3-96AF-15D4-3DDF-CC39D0BE76E7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1FF8D5B5-8EBC-BF3C-3A2F-B6C7F047A11C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88C39B8F-D52A-BD2E-50B3-FCED447B2B83}"/>
                </a:ext>
              </a:extLst>
            </p:cNvPr>
            <p:cNvSpPr/>
            <p:nvPr/>
          </p:nvSpPr>
          <p:spPr>
            <a:xfrm>
              <a:off x="1704774" y="92602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554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26">
            <a:extLst>
              <a:ext uri="{FF2B5EF4-FFF2-40B4-BE49-F238E27FC236}">
                <a16:creationId xmlns:a16="http://schemas.microsoft.com/office/drawing/2014/main" id="{F5FAA8F7-11A2-9046-90C5-218A4A30D0B8}"/>
              </a:ext>
            </a:extLst>
          </p:cNvPr>
          <p:cNvSpPr/>
          <p:nvPr/>
        </p:nvSpPr>
        <p:spPr>
          <a:xfrm>
            <a:off x="18633225" y="394137"/>
            <a:ext cx="224790" cy="96520"/>
          </a:xfrm>
          <a:custGeom>
            <a:avLst/>
            <a:gdLst/>
            <a:ahLst/>
            <a:cxnLst/>
            <a:rect l="l" t="t" r="r" b="b"/>
            <a:pathLst>
              <a:path w="224790" h="96520">
                <a:moveTo>
                  <a:pt x="95923" y="47955"/>
                </a:moveTo>
                <a:lnTo>
                  <a:pt x="92151" y="29298"/>
                </a:lnTo>
                <a:lnTo>
                  <a:pt x="81876" y="14046"/>
                </a:lnTo>
                <a:lnTo>
                  <a:pt x="66636" y="3771"/>
                </a:lnTo>
                <a:lnTo>
                  <a:pt x="47967" y="0"/>
                </a:lnTo>
                <a:lnTo>
                  <a:pt x="29298" y="3771"/>
                </a:lnTo>
                <a:lnTo>
                  <a:pt x="14058" y="14046"/>
                </a:lnTo>
                <a:lnTo>
                  <a:pt x="3771" y="29298"/>
                </a:lnTo>
                <a:lnTo>
                  <a:pt x="0" y="47955"/>
                </a:lnTo>
                <a:lnTo>
                  <a:pt x="3771" y="66624"/>
                </a:lnTo>
                <a:lnTo>
                  <a:pt x="14058" y="81876"/>
                </a:lnTo>
                <a:lnTo>
                  <a:pt x="29298" y="92151"/>
                </a:lnTo>
                <a:lnTo>
                  <a:pt x="47967" y="95923"/>
                </a:lnTo>
                <a:lnTo>
                  <a:pt x="66636" y="92151"/>
                </a:lnTo>
                <a:lnTo>
                  <a:pt x="81876" y="81876"/>
                </a:lnTo>
                <a:lnTo>
                  <a:pt x="92151" y="66624"/>
                </a:lnTo>
                <a:lnTo>
                  <a:pt x="95923" y="47955"/>
                </a:lnTo>
                <a:close/>
              </a:path>
              <a:path w="224790" h="96520">
                <a:moveTo>
                  <a:pt x="224269" y="47955"/>
                </a:moveTo>
                <a:lnTo>
                  <a:pt x="220497" y="29298"/>
                </a:lnTo>
                <a:lnTo>
                  <a:pt x="210223" y="14046"/>
                </a:lnTo>
                <a:lnTo>
                  <a:pt x="194983" y="3771"/>
                </a:lnTo>
                <a:lnTo>
                  <a:pt x="176314" y="0"/>
                </a:lnTo>
                <a:lnTo>
                  <a:pt x="157645" y="3771"/>
                </a:lnTo>
                <a:lnTo>
                  <a:pt x="142405" y="14046"/>
                </a:lnTo>
                <a:lnTo>
                  <a:pt x="132118" y="29298"/>
                </a:lnTo>
                <a:lnTo>
                  <a:pt x="128346" y="47955"/>
                </a:lnTo>
                <a:lnTo>
                  <a:pt x="132118" y="66624"/>
                </a:lnTo>
                <a:lnTo>
                  <a:pt x="142405" y="81876"/>
                </a:lnTo>
                <a:lnTo>
                  <a:pt x="157645" y="92151"/>
                </a:lnTo>
                <a:lnTo>
                  <a:pt x="176314" y="95923"/>
                </a:lnTo>
                <a:lnTo>
                  <a:pt x="194983" y="92151"/>
                </a:lnTo>
                <a:lnTo>
                  <a:pt x="210223" y="81876"/>
                </a:lnTo>
                <a:lnTo>
                  <a:pt x="220497" y="66624"/>
                </a:lnTo>
                <a:lnTo>
                  <a:pt x="224269" y="479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27">
            <a:extLst>
              <a:ext uri="{FF2B5EF4-FFF2-40B4-BE49-F238E27FC236}">
                <a16:creationId xmlns:a16="http://schemas.microsoft.com/office/drawing/2014/main" id="{69E69C7A-8A02-C35B-C76E-9D6C66C147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37134" y="517977"/>
            <a:ext cx="216464" cy="128352"/>
          </a:xfrm>
          <a:prstGeom prst="rect">
            <a:avLst/>
          </a:prstGeom>
        </p:spPr>
      </p:pic>
      <p:sp>
        <p:nvSpPr>
          <p:cNvPr id="66" name="object 28">
            <a:extLst>
              <a:ext uri="{FF2B5EF4-FFF2-40B4-BE49-F238E27FC236}">
                <a16:creationId xmlns:a16="http://schemas.microsoft.com/office/drawing/2014/main" id="{91C64304-ADC8-5A07-FF1E-BAA10D926560}"/>
              </a:ext>
            </a:extLst>
          </p:cNvPr>
          <p:cNvSpPr/>
          <p:nvPr/>
        </p:nvSpPr>
        <p:spPr>
          <a:xfrm>
            <a:off x="18633225" y="394137"/>
            <a:ext cx="1245870" cy="248285"/>
          </a:xfrm>
          <a:custGeom>
            <a:avLst/>
            <a:gdLst/>
            <a:ahLst/>
            <a:cxnLst/>
            <a:rect l="l" t="t" r="r" b="b"/>
            <a:pathLst>
              <a:path w="1245869" h="248284">
                <a:moveTo>
                  <a:pt x="95923" y="47955"/>
                </a:moveTo>
                <a:lnTo>
                  <a:pt x="92151" y="29298"/>
                </a:lnTo>
                <a:lnTo>
                  <a:pt x="81876" y="14046"/>
                </a:lnTo>
                <a:lnTo>
                  <a:pt x="66636" y="3771"/>
                </a:lnTo>
                <a:lnTo>
                  <a:pt x="47967" y="0"/>
                </a:lnTo>
                <a:lnTo>
                  <a:pt x="29298" y="3771"/>
                </a:lnTo>
                <a:lnTo>
                  <a:pt x="14058" y="14046"/>
                </a:lnTo>
                <a:lnTo>
                  <a:pt x="3771" y="29298"/>
                </a:lnTo>
                <a:lnTo>
                  <a:pt x="0" y="47955"/>
                </a:lnTo>
                <a:lnTo>
                  <a:pt x="3771" y="66624"/>
                </a:lnTo>
                <a:lnTo>
                  <a:pt x="14058" y="81876"/>
                </a:lnTo>
                <a:lnTo>
                  <a:pt x="29298" y="92151"/>
                </a:lnTo>
                <a:lnTo>
                  <a:pt x="47967" y="95923"/>
                </a:lnTo>
                <a:lnTo>
                  <a:pt x="66636" y="92151"/>
                </a:lnTo>
                <a:lnTo>
                  <a:pt x="81876" y="81876"/>
                </a:lnTo>
                <a:lnTo>
                  <a:pt x="92151" y="66624"/>
                </a:lnTo>
                <a:lnTo>
                  <a:pt x="95923" y="47955"/>
                </a:lnTo>
                <a:close/>
              </a:path>
              <a:path w="1245869" h="248284">
                <a:moveTo>
                  <a:pt x="224269" y="47955"/>
                </a:moveTo>
                <a:lnTo>
                  <a:pt x="220497" y="29298"/>
                </a:lnTo>
                <a:lnTo>
                  <a:pt x="210223" y="14046"/>
                </a:lnTo>
                <a:lnTo>
                  <a:pt x="194983" y="3771"/>
                </a:lnTo>
                <a:lnTo>
                  <a:pt x="176314" y="0"/>
                </a:lnTo>
                <a:lnTo>
                  <a:pt x="157645" y="3771"/>
                </a:lnTo>
                <a:lnTo>
                  <a:pt x="142405" y="14046"/>
                </a:lnTo>
                <a:lnTo>
                  <a:pt x="132118" y="29298"/>
                </a:lnTo>
                <a:lnTo>
                  <a:pt x="128346" y="47955"/>
                </a:lnTo>
                <a:lnTo>
                  <a:pt x="132118" y="66624"/>
                </a:lnTo>
                <a:lnTo>
                  <a:pt x="142405" y="81876"/>
                </a:lnTo>
                <a:lnTo>
                  <a:pt x="157645" y="92151"/>
                </a:lnTo>
                <a:lnTo>
                  <a:pt x="176314" y="95923"/>
                </a:lnTo>
                <a:lnTo>
                  <a:pt x="194983" y="92151"/>
                </a:lnTo>
                <a:lnTo>
                  <a:pt x="210223" y="81876"/>
                </a:lnTo>
                <a:lnTo>
                  <a:pt x="220497" y="66624"/>
                </a:lnTo>
                <a:lnTo>
                  <a:pt x="224269" y="47955"/>
                </a:lnTo>
                <a:close/>
              </a:path>
              <a:path w="1245869" h="248284">
                <a:moveTo>
                  <a:pt x="1245654" y="4978"/>
                </a:moveTo>
                <a:lnTo>
                  <a:pt x="1176820" y="4978"/>
                </a:lnTo>
                <a:lnTo>
                  <a:pt x="1176820" y="248158"/>
                </a:lnTo>
                <a:lnTo>
                  <a:pt x="1245654" y="248158"/>
                </a:lnTo>
                <a:lnTo>
                  <a:pt x="1245654" y="4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object 29">
            <a:extLst>
              <a:ext uri="{FF2B5EF4-FFF2-40B4-BE49-F238E27FC236}">
                <a16:creationId xmlns:a16="http://schemas.microsoft.com/office/drawing/2014/main" id="{383CB37A-4376-A505-A8F2-350C438E2E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954390" y="399126"/>
            <a:ext cx="247186" cy="247207"/>
          </a:xfrm>
          <a:prstGeom prst="rect">
            <a:avLst/>
          </a:prstGeom>
        </p:spPr>
      </p:pic>
      <p:sp>
        <p:nvSpPr>
          <p:cNvPr id="68" name="object 30">
            <a:extLst>
              <a:ext uri="{FF2B5EF4-FFF2-40B4-BE49-F238E27FC236}">
                <a16:creationId xmlns:a16="http://schemas.microsoft.com/office/drawing/2014/main" id="{D455A0FA-4949-842D-A738-9D37AA6BBF1E}"/>
              </a:ext>
            </a:extLst>
          </p:cNvPr>
          <p:cNvSpPr/>
          <p:nvPr/>
        </p:nvSpPr>
        <p:spPr>
          <a:xfrm>
            <a:off x="19530683" y="399108"/>
            <a:ext cx="69215" cy="243204"/>
          </a:xfrm>
          <a:custGeom>
            <a:avLst/>
            <a:gdLst/>
            <a:ahLst/>
            <a:cxnLst/>
            <a:rect l="l" t="t" r="r" b="b"/>
            <a:pathLst>
              <a:path w="69215" h="243204">
                <a:moveTo>
                  <a:pt x="68835" y="0"/>
                </a:moveTo>
                <a:lnTo>
                  <a:pt x="0" y="0"/>
                </a:lnTo>
                <a:lnTo>
                  <a:pt x="0" y="243186"/>
                </a:lnTo>
                <a:lnTo>
                  <a:pt x="68835" y="243186"/>
                </a:lnTo>
                <a:lnTo>
                  <a:pt x="68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31">
            <a:extLst>
              <a:ext uri="{FF2B5EF4-FFF2-40B4-BE49-F238E27FC236}">
                <a16:creationId xmlns:a16="http://schemas.microsoft.com/office/drawing/2014/main" id="{497948CF-B749-9466-E1FE-841ADF496D5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238843" y="395098"/>
            <a:ext cx="247175" cy="247196"/>
          </a:xfrm>
          <a:prstGeom prst="rect">
            <a:avLst/>
          </a:prstGeom>
        </p:spPr>
      </p:pic>
      <p:sp>
        <p:nvSpPr>
          <p:cNvPr id="70" name="object 32">
            <a:extLst>
              <a:ext uri="{FF2B5EF4-FFF2-40B4-BE49-F238E27FC236}">
                <a16:creationId xmlns:a16="http://schemas.microsoft.com/office/drawing/2014/main" id="{8985D54F-BA1A-C318-1718-E8951D67D8ED}"/>
              </a:ext>
            </a:extLst>
          </p:cNvPr>
          <p:cNvSpPr/>
          <p:nvPr/>
        </p:nvSpPr>
        <p:spPr>
          <a:xfrm>
            <a:off x="19645989" y="275522"/>
            <a:ext cx="123825" cy="367030"/>
          </a:xfrm>
          <a:custGeom>
            <a:avLst/>
            <a:gdLst/>
            <a:ahLst/>
            <a:cxnLst/>
            <a:rect l="l" t="t" r="r" b="b"/>
            <a:pathLst>
              <a:path w="123825" h="367030">
                <a:moveTo>
                  <a:pt x="123587" y="0"/>
                </a:moveTo>
                <a:lnTo>
                  <a:pt x="75480" y="9711"/>
                </a:lnTo>
                <a:lnTo>
                  <a:pt x="36196" y="36195"/>
                </a:lnTo>
                <a:lnTo>
                  <a:pt x="9711" y="75475"/>
                </a:lnTo>
                <a:lnTo>
                  <a:pt x="0" y="123577"/>
                </a:lnTo>
                <a:lnTo>
                  <a:pt x="0" y="366774"/>
                </a:lnTo>
                <a:lnTo>
                  <a:pt x="68835" y="366774"/>
                </a:lnTo>
                <a:lnTo>
                  <a:pt x="68835" y="192423"/>
                </a:lnTo>
                <a:lnTo>
                  <a:pt x="123587" y="192423"/>
                </a:lnTo>
                <a:lnTo>
                  <a:pt x="123587" y="123577"/>
                </a:lnTo>
                <a:lnTo>
                  <a:pt x="68835" y="123577"/>
                </a:lnTo>
                <a:lnTo>
                  <a:pt x="73138" y="102269"/>
                </a:lnTo>
                <a:lnTo>
                  <a:pt x="84871" y="84865"/>
                </a:lnTo>
                <a:lnTo>
                  <a:pt x="102275" y="73129"/>
                </a:lnTo>
                <a:lnTo>
                  <a:pt x="123587" y="68825"/>
                </a:lnTo>
                <a:lnTo>
                  <a:pt x="12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4F2B7529-6AA8-BD2A-02F4-E58AB50435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4101" cy="11309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8FFE86-389D-A147-23DF-BAA0197573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4137" y="-784659"/>
            <a:ext cx="3109410" cy="24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4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B7A30E-419E-82FF-5DE6-0EA23D67EC5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37" y="-784659"/>
            <a:ext cx="3109411" cy="24874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9" r:id="rId16"/>
    <p:sldLayoutId id="2147483678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9" Type="http://schemas.openxmlformats.org/officeDocument/2006/relationships/image" Target="../media/image78.svg"/><Relationship Id="rId21" Type="http://schemas.openxmlformats.org/officeDocument/2006/relationships/image" Target="../media/image60.svg"/><Relationship Id="rId34" Type="http://schemas.openxmlformats.org/officeDocument/2006/relationships/image" Target="../media/image73.png"/><Relationship Id="rId42" Type="http://schemas.openxmlformats.org/officeDocument/2006/relationships/image" Target="../media/image81.png"/><Relationship Id="rId47" Type="http://schemas.openxmlformats.org/officeDocument/2006/relationships/image" Target="../media/image86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svg"/><Relationship Id="rId40" Type="http://schemas.openxmlformats.org/officeDocument/2006/relationships/image" Target="../media/image79.png"/><Relationship Id="rId45" Type="http://schemas.openxmlformats.org/officeDocument/2006/relationships/image" Target="../media/image84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31" Type="http://schemas.openxmlformats.org/officeDocument/2006/relationships/image" Target="../media/image70.svg"/><Relationship Id="rId44" Type="http://schemas.openxmlformats.org/officeDocument/2006/relationships/image" Target="../media/image83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svg"/><Relationship Id="rId30" Type="http://schemas.openxmlformats.org/officeDocument/2006/relationships/image" Target="../media/image69.png"/><Relationship Id="rId35" Type="http://schemas.openxmlformats.org/officeDocument/2006/relationships/image" Target="../media/image74.svg"/><Relationship Id="rId43" Type="http://schemas.openxmlformats.org/officeDocument/2006/relationships/image" Target="../media/image82.svg"/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33" Type="http://schemas.openxmlformats.org/officeDocument/2006/relationships/image" Target="../media/image72.svg"/><Relationship Id="rId38" Type="http://schemas.openxmlformats.org/officeDocument/2006/relationships/image" Target="../media/image77.png"/><Relationship Id="rId46" Type="http://schemas.openxmlformats.org/officeDocument/2006/relationships/image" Target="../media/image85.png"/><Relationship Id="rId20" Type="http://schemas.openxmlformats.org/officeDocument/2006/relationships/image" Target="../media/image59.png"/><Relationship Id="rId41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sv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9" Type="http://schemas.openxmlformats.org/officeDocument/2006/relationships/image" Target="../media/image124.svg"/><Relationship Id="rId21" Type="http://schemas.openxmlformats.org/officeDocument/2006/relationships/image" Target="../media/image106.svg"/><Relationship Id="rId34" Type="http://schemas.openxmlformats.org/officeDocument/2006/relationships/image" Target="../media/image119.png"/><Relationship Id="rId42" Type="http://schemas.openxmlformats.org/officeDocument/2006/relationships/image" Target="../media/image127.png"/><Relationship Id="rId47" Type="http://schemas.openxmlformats.org/officeDocument/2006/relationships/image" Target="../media/image132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9" Type="http://schemas.openxmlformats.org/officeDocument/2006/relationships/image" Target="../media/image114.svg"/><Relationship Id="rId11" Type="http://schemas.openxmlformats.org/officeDocument/2006/relationships/image" Target="../media/image96.sv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svg"/><Relationship Id="rId40" Type="http://schemas.openxmlformats.org/officeDocument/2006/relationships/image" Target="../media/image125.png"/><Relationship Id="rId45" Type="http://schemas.openxmlformats.org/officeDocument/2006/relationships/image" Target="../media/image130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23" Type="http://schemas.openxmlformats.org/officeDocument/2006/relationships/image" Target="../media/image108.sv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svg"/><Relationship Id="rId10" Type="http://schemas.openxmlformats.org/officeDocument/2006/relationships/image" Target="../media/image95.png"/><Relationship Id="rId19" Type="http://schemas.openxmlformats.org/officeDocument/2006/relationships/image" Target="../media/image104.svg"/><Relationship Id="rId31" Type="http://schemas.openxmlformats.org/officeDocument/2006/relationships/image" Target="../media/image116.svg"/><Relationship Id="rId44" Type="http://schemas.openxmlformats.org/officeDocument/2006/relationships/image" Target="../media/image129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svg"/><Relationship Id="rId30" Type="http://schemas.openxmlformats.org/officeDocument/2006/relationships/image" Target="../media/image115.png"/><Relationship Id="rId35" Type="http://schemas.openxmlformats.org/officeDocument/2006/relationships/image" Target="../media/image120.svg"/><Relationship Id="rId43" Type="http://schemas.openxmlformats.org/officeDocument/2006/relationships/image" Target="../media/image128.svg"/><Relationship Id="rId48" Type="http://schemas.openxmlformats.org/officeDocument/2006/relationships/image" Target="../media/image133.png"/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5" Type="http://schemas.openxmlformats.org/officeDocument/2006/relationships/image" Target="../media/image110.svg"/><Relationship Id="rId33" Type="http://schemas.openxmlformats.org/officeDocument/2006/relationships/image" Target="../media/image118.svg"/><Relationship Id="rId38" Type="http://schemas.openxmlformats.org/officeDocument/2006/relationships/image" Target="../media/image123.png"/><Relationship Id="rId46" Type="http://schemas.openxmlformats.org/officeDocument/2006/relationships/image" Target="../media/image131.png"/><Relationship Id="rId20" Type="http://schemas.openxmlformats.org/officeDocument/2006/relationships/image" Target="../media/image105.png"/><Relationship Id="rId41" Type="http://schemas.openxmlformats.org/officeDocument/2006/relationships/image" Target="../media/image126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svg"/><Relationship Id="rId18" Type="http://schemas.openxmlformats.org/officeDocument/2006/relationships/image" Target="../media/image151.png"/><Relationship Id="rId3" Type="http://schemas.openxmlformats.org/officeDocument/2006/relationships/image" Target="../media/image136.svg"/><Relationship Id="rId21" Type="http://schemas.openxmlformats.org/officeDocument/2006/relationships/image" Target="../media/image154.svg"/><Relationship Id="rId7" Type="http://schemas.openxmlformats.org/officeDocument/2006/relationships/image" Target="../media/image140.svg"/><Relationship Id="rId12" Type="http://schemas.openxmlformats.org/officeDocument/2006/relationships/image" Target="../media/image145.png"/><Relationship Id="rId17" Type="http://schemas.openxmlformats.org/officeDocument/2006/relationships/image" Target="../media/image150.svg"/><Relationship Id="rId2" Type="http://schemas.openxmlformats.org/officeDocument/2006/relationships/image" Target="../media/image135.png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9.png"/><Relationship Id="rId11" Type="http://schemas.openxmlformats.org/officeDocument/2006/relationships/image" Target="../media/image144.svg"/><Relationship Id="rId5" Type="http://schemas.openxmlformats.org/officeDocument/2006/relationships/image" Target="../media/image138.svg"/><Relationship Id="rId15" Type="http://schemas.openxmlformats.org/officeDocument/2006/relationships/image" Target="../media/image148.svg"/><Relationship Id="rId23" Type="http://schemas.openxmlformats.org/officeDocument/2006/relationships/image" Target="../media/image156.svg"/><Relationship Id="rId10" Type="http://schemas.openxmlformats.org/officeDocument/2006/relationships/image" Target="../media/image143.png"/><Relationship Id="rId19" Type="http://schemas.openxmlformats.org/officeDocument/2006/relationships/image" Target="../media/image152.svg"/><Relationship Id="rId4" Type="http://schemas.openxmlformats.org/officeDocument/2006/relationships/image" Target="../media/image137.png"/><Relationship Id="rId9" Type="http://schemas.openxmlformats.org/officeDocument/2006/relationships/image" Target="../media/image142.svg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svg"/><Relationship Id="rId18" Type="http://schemas.openxmlformats.org/officeDocument/2006/relationships/image" Target="../media/image173.png"/><Relationship Id="rId26" Type="http://schemas.openxmlformats.org/officeDocument/2006/relationships/image" Target="../media/image181.png"/><Relationship Id="rId39" Type="http://schemas.openxmlformats.org/officeDocument/2006/relationships/image" Target="../media/image194.svg"/><Relationship Id="rId21" Type="http://schemas.openxmlformats.org/officeDocument/2006/relationships/image" Target="../media/image176.svg"/><Relationship Id="rId34" Type="http://schemas.openxmlformats.org/officeDocument/2006/relationships/image" Target="../media/image189.png"/><Relationship Id="rId42" Type="http://schemas.openxmlformats.org/officeDocument/2006/relationships/image" Target="../media/image197.png"/><Relationship Id="rId47" Type="http://schemas.openxmlformats.org/officeDocument/2006/relationships/image" Target="../media/image202.svg"/><Relationship Id="rId7" Type="http://schemas.openxmlformats.org/officeDocument/2006/relationships/image" Target="../media/image162.svg"/><Relationship Id="rId2" Type="http://schemas.openxmlformats.org/officeDocument/2006/relationships/image" Target="../media/image157.png"/><Relationship Id="rId16" Type="http://schemas.openxmlformats.org/officeDocument/2006/relationships/image" Target="../media/image171.png"/><Relationship Id="rId29" Type="http://schemas.openxmlformats.org/officeDocument/2006/relationships/image" Target="../media/image184.svg"/><Relationship Id="rId11" Type="http://schemas.openxmlformats.org/officeDocument/2006/relationships/image" Target="../media/image166.svg"/><Relationship Id="rId24" Type="http://schemas.openxmlformats.org/officeDocument/2006/relationships/image" Target="../media/image179.png"/><Relationship Id="rId32" Type="http://schemas.openxmlformats.org/officeDocument/2006/relationships/image" Target="../media/image187.png"/><Relationship Id="rId37" Type="http://schemas.openxmlformats.org/officeDocument/2006/relationships/image" Target="../media/image192.svg"/><Relationship Id="rId40" Type="http://schemas.openxmlformats.org/officeDocument/2006/relationships/image" Target="../media/image195.png"/><Relationship Id="rId45" Type="http://schemas.openxmlformats.org/officeDocument/2006/relationships/image" Target="../media/image200.svg"/><Relationship Id="rId5" Type="http://schemas.openxmlformats.org/officeDocument/2006/relationships/image" Target="../media/image160.svg"/><Relationship Id="rId15" Type="http://schemas.openxmlformats.org/officeDocument/2006/relationships/image" Target="../media/image170.svg"/><Relationship Id="rId23" Type="http://schemas.openxmlformats.org/officeDocument/2006/relationships/image" Target="../media/image178.svg"/><Relationship Id="rId28" Type="http://schemas.openxmlformats.org/officeDocument/2006/relationships/image" Target="../media/image183.png"/><Relationship Id="rId36" Type="http://schemas.openxmlformats.org/officeDocument/2006/relationships/image" Target="../media/image191.png"/><Relationship Id="rId49" Type="http://schemas.openxmlformats.org/officeDocument/2006/relationships/image" Target="../media/image204.svg"/><Relationship Id="rId10" Type="http://schemas.openxmlformats.org/officeDocument/2006/relationships/image" Target="../media/image165.png"/><Relationship Id="rId19" Type="http://schemas.openxmlformats.org/officeDocument/2006/relationships/image" Target="../media/image174.svg"/><Relationship Id="rId31" Type="http://schemas.openxmlformats.org/officeDocument/2006/relationships/image" Target="../media/image186.svg"/><Relationship Id="rId44" Type="http://schemas.openxmlformats.org/officeDocument/2006/relationships/image" Target="../media/image199.png"/><Relationship Id="rId4" Type="http://schemas.openxmlformats.org/officeDocument/2006/relationships/image" Target="../media/image159.png"/><Relationship Id="rId9" Type="http://schemas.openxmlformats.org/officeDocument/2006/relationships/image" Target="../media/image164.svg"/><Relationship Id="rId14" Type="http://schemas.openxmlformats.org/officeDocument/2006/relationships/image" Target="../media/image169.png"/><Relationship Id="rId22" Type="http://schemas.openxmlformats.org/officeDocument/2006/relationships/image" Target="../media/image177.png"/><Relationship Id="rId27" Type="http://schemas.openxmlformats.org/officeDocument/2006/relationships/image" Target="../media/image182.svg"/><Relationship Id="rId30" Type="http://schemas.openxmlformats.org/officeDocument/2006/relationships/image" Target="../media/image185.png"/><Relationship Id="rId35" Type="http://schemas.openxmlformats.org/officeDocument/2006/relationships/image" Target="../media/image190.svg"/><Relationship Id="rId43" Type="http://schemas.openxmlformats.org/officeDocument/2006/relationships/image" Target="../media/image198.svg"/><Relationship Id="rId48" Type="http://schemas.openxmlformats.org/officeDocument/2006/relationships/image" Target="../media/image203.png"/><Relationship Id="rId8" Type="http://schemas.openxmlformats.org/officeDocument/2006/relationships/image" Target="../media/image163.png"/><Relationship Id="rId3" Type="http://schemas.openxmlformats.org/officeDocument/2006/relationships/image" Target="../media/image158.svg"/><Relationship Id="rId12" Type="http://schemas.openxmlformats.org/officeDocument/2006/relationships/image" Target="../media/image167.png"/><Relationship Id="rId17" Type="http://schemas.openxmlformats.org/officeDocument/2006/relationships/image" Target="../media/image172.svg"/><Relationship Id="rId25" Type="http://schemas.openxmlformats.org/officeDocument/2006/relationships/image" Target="../media/image180.svg"/><Relationship Id="rId33" Type="http://schemas.openxmlformats.org/officeDocument/2006/relationships/image" Target="../media/image188.svg"/><Relationship Id="rId38" Type="http://schemas.openxmlformats.org/officeDocument/2006/relationships/image" Target="../media/image193.png"/><Relationship Id="rId46" Type="http://schemas.openxmlformats.org/officeDocument/2006/relationships/image" Target="../media/image201.png"/><Relationship Id="rId20" Type="http://schemas.openxmlformats.org/officeDocument/2006/relationships/image" Target="../media/image175.png"/><Relationship Id="rId41" Type="http://schemas.openxmlformats.org/officeDocument/2006/relationships/image" Target="../media/image196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6.svg"/><Relationship Id="rId18" Type="http://schemas.openxmlformats.org/officeDocument/2006/relationships/image" Target="../media/image221.png"/><Relationship Id="rId26" Type="http://schemas.openxmlformats.org/officeDocument/2006/relationships/image" Target="../media/image229.png"/><Relationship Id="rId39" Type="http://schemas.openxmlformats.org/officeDocument/2006/relationships/image" Target="../media/image242.svg"/><Relationship Id="rId21" Type="http://schemas.openxmlformats.org/officeDocument/2006/relationships/image" Target="../media/image224.svg"/><Relationship Id="rId34" Type="http://schemas.openxmlformats.org/officeDocument/2006/relationships/image" Target="../media/image237.png"/><Relationship Id="rId42" Type="http://schemas.openxmlformats.org/officeDocument/2006/relationships/image" Target="../media/image245.png"/><Relationship Id="rId47" Type="http://schemas.openxmlformats.org/officeDocument/2006/relationships/image" Target="../media/image250.svg"/><Relationship Id="rId7" Type="http://schemas.openxmlformats.org/officeDocument/2006/relationships/image" Target="../media/image210.svg"/><Relationship Id="rId2" Type="http://schemas.openxmlformats.org/officeDocument/2006/relationships/image" Target="../media/image205.png"/><Relationship Id="rId16" Type="http://schemas.openxmlformats.org/officeDocument/2006/relationships/image" Target="../media/image219.png"/><Relationship Id="rId29" Type="http://schemas.openxmlformats.org/officeDocument/2006/relationships/image" Target="../media/image232.svg"/><Relationship Id="rId11" Type="http://schemas.openxmlformats.org/officeDocument/2006/relationships/image" Target="../media/image214.svg"/><Relationship Id="rId24" Type="http://schemas.openxmlformats.org/officeDocument/2006/relationships/image" Target="../media/image227.png"/><Relationship Id="rId32" Type="http://schemas.openxmlformats.org/officeDocument/2006/relationships/image" Target="../media/image235.png"/><Relationship Id="rId37" Type="http://schemas.openxmlformats.org/officeDocument/2006/relationships/image" Target="../media/image240.svg"/><Relationship Id="rId40" Type="http://schemas.openxmlformats.org/officeDocument/2006/relationships/image" Target="../media/image243.png"/><Relationship Id="rId45" Type="http://schemas.openxmlformats.org/officeDocument/2006/relationships/image" Target="../media/image248.svg"/><Relationship Id="rId5" Type="http://schemas.openxmlformats.org/officeDocument/2006/relationships/image" Target="../media/image208.svg"/><Relationship Id="rId15" Type="http://schemas.openxmlformats.org/officeDocument/2006/relationships/image" Target="../media/image218.svg"/><Relationship Id="rId23" Type="http://schemas.openxmlformats.org/officeDocument/2006/relationships/image" Target="../media/image226.svg"/><Relationship Id="rId28" Type="http://schemas.openxmlformats.org/officeDocument/2006/relationships/image" Target="../media/image231.png"/><Relationship Id="rId36" Type="http://schemas.openxmlformats.org/officeDocument/2006/relationships/image" Target="../media/image239.png"/><Relationship Id="rId49" Type="http://schemas.openxmlformats.org/officeDocument/2006/relationships/image" Target="../media/image252.svg"/><Relationship Id="rId10" Type="http://schemas.openxmlformats.org/officeDocument/2006/relationships/image" Target="../media/image213.png"/><Relationship Id="rId19" Type="http://schemas.openxmlformats.org/officeDocument/2006/relationships/image" Target="../media/image222.svg"/><Relationship Id="rId31" Type="http://schemas.openxmlformats.org/officeDocument/2006/relationships/image" Target="../media/image234.svg"/><Relationship Id="rId44" Type="http://schemas.openxmlformats.org/officeDocument/2006/relationships/image" Target="../media/image247.png"/><Relationship Id="rId4" Type="http://schemas.openxmlformats.org/officeDocument/2006/relationships/image" Target="../media/image207.png"/><Relationship Id="rId9" Type="http://schemas.openxmlformats.org/officeDocument/2006/relationships/image" Target="../media/image212.svg"/><Relationship Id="rId14" Type="http://schemas.openxmlformats.org/officeDocument/2006/relationships/image" Target="../media/image217.png"/><Relationship Id="rId22" Type="http://schemas.openxmlformats.org/officeDocument/2006/relationships/image" Target="../media/image225.png"/><Relationship Id="rId27" Type="http://schemas.openxmlformats.org/officeDocument/2006/relationships/image" Target="../media/image230.svg"/><Relationship Id="rId30" Type="http://schemas.openxmlformats.org/officeDocument/2006/relationships/image" Target="../media/image233.png"/><Relationship Id="rId35" Type="http://schemas.openxmlformats.org/officeDocument/2006/relationships/image" Target="../media/image238.svg"/><Relationship Id="rId43" Type="http://schemas.openxmlformats.org/officeDocument/2006/relationships/image" Target="../media/image246.svg"/><Relationship Id="rId48" Type="http://schemas.openxmlformats.org/officeDocument/2006/relationships/image" Target="../media/image251.png"/><Relationship Id="rId8" Type="http://schemas.openxmlformats.org/officeDocument/2006/relationships/image" Target="../media/image211.png"/><Relationship Id="rId3" Type="http://schemas.openxmlformats.org/officeDocument/2006/relationships/image" Target="../media/image206.svg"/><Relationship Id="rId12" Type="http://schemas.openxmlformats.org/officeDocument/2006/relationships/image" Target="../media/image215.png"/><Relationship Id="rId17" Type="http://schemas.openxmlformats.org/officeDocument/2006/relationships/image" Target="../media/image220.svg"/><Relationship Id="rId25" Type="http://schemas.openxmlformats.org/officeDocument/2006/relationships/image" Target="../media/image228.svg"/><Relationship Id="rId33" Type="http://schemas.openxmlformats.org/officeDocument/2006/relationships/image" Target="../media/image236.svg"/><Relationship Id="rId38" Type="http://schemas.openxmlformats.org/officeDocument/2006/relationships/image" Target="../media/image241.png"/><Relationship Id="rId46" Type="http://schemas.openxmlformats.org/officeDocument/2006/relationships/image" Target="../media/image249.png"/><Relationship Id="rId20" Type="http://schemas.openxmlformats.org/officeDocument/2006/relationships/image" Target="../media/image223.png"/><Relationship Id="rId41" Type="http://schemas.openxmlformats.org/officeDocument/2006/relationships/image" Target="../media/image244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4.svg"/><Relationship Id="rId18" Type="http://schemas.openxmlformats.org/officeDocument/2006/relationships/image" Target="../media/image269.png"/><Relationship Id="rId3" Type="http://schemas.openxmlformats.org/officeDocument/2006/relationships/image" Target="../media/image254.svg"/><Relationship Id="rId21" Type="http://schemas.openxmlformats.org/officeDocument/2006/relationships/image" Target="../media/image272.svg"/><Relationship Id="rId7" Type="http://schemas.openxmlformats.org/officeDocument/2006/relationships/image" Target="../media/image258.svg"/><Relationship Id="rId12" Type="http://schemas.openxmlformats.org/officeDocument/2006/relationships/image" Target="../media/image263.png"/><Relationship Id="rId17" Type="http://schemas.openxmlformats.org/officeDocument/2006/relationships/image" Target="../media/image268.svg"/><Relationship Id="rId25" Type="http://schemas.openxmlformats.org/officeDocument/2006/relationships/image" Target="../media/image276.svg"/><Relationship Id="rId2" Type="http://schemas.openxmlformats.org/officeDocument/2006/relationships/image" Target="../media/image253.pn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7.png"/><Relationship Id="rId11" Type="http://schemas.openxmlformats.org/officeDocument/2006/relationships/image" Target="../media/image262.svg"/><Relationship Id="rId24" Type="http://schemas.openxmlformats.org/officeDocument/2006/relationships/image" Target="../media/image275.png"/><Relationship Id="rId5" Type="http://schemas.openxmlformats.org/officeDocument/2006/relationships/image" Target="../media/image256.svg"/><Relationship Id="rId15" Type="http://schemas.openxmlformats.org/officeDocument/2006/relationships/image" Target="../media/image266.svg"/><Relationship Id="rId23" Type="http://schemas.openxmlformats.org/officeDocument/2006/relationships/image" Target="../media/image274.svg"/><Relationship Id="rId10" Type="http://schemas.openxmlformats.org/officeDocument/2006/relationships/image" Target="../media/image261.png"/><Relationship Id="rId19" Type="http://schemas.openxmlformats.org/officeDocument/2006/relationships/image" Target="../media/image270.svg"/><Relationship Id="rId4" Type="http://schemas.openxmlformats.org/officeDocument/2006/relationships/image" Target="../media/image255.png"/><Relationship Id="rId9" Type="http://schemas.openxmlformats.org/officeDocument/2006/relationships/image" Target="../media/image260.svg"/><Relationship Id="rId14" Type="http://schemas.openxmlformats.org/officeDocument/2006/relationships/image" Target="../media/image265.png"/><Relationship Id="rId22" Type="http://schemas.openxmlformats.org/officeDocument/2006/relationships/image" Target="../media/image2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13" Type="http://schemas.openxmlformats.org/officeDocument/2006/relationships/image" Target="../media/image288.jpeg"/><Relationship Id="rId18" Type="http://schemas.openxmlformats.org/officeDocument/2006/relationships/image" Target="../media/image293.jpeg"/><Relationship Id="rId3" Type="http://schemas.openxmlformats.org/officeDocument/2006/relationships/image" Target="../media/image278.jpeg"/><Relationship Id="rId7" Type="http://schemas.openxmlformats.org/officeDocument/2006/relationships/image" Target="../media/image282.jpeg"/><Relationship Id="rId12" Type="http://schemas.openxmlformats.org/officeDocument/2006/relationships/image" Target="../media/image287.jpeg"/><Relationship Id="rId17" Type="http://schemas.openxmlformats.org/officeDocument/2006/relationships/image" Target="../media/image292.jpeg"/><Relationship Id="rId2" Type="http://schemas.openxmlformats.org/officeDocument/2006/relationships/image" Target="../media/image277.jpeg"/><Relationship Id="rId16" Type="http://schemas.openxmlformats.org/officeDocument/2006/relationships/image" Target="../media/image29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1.jpeg"/><Relationship Id="rId11" Type="http://schemas.openxmlformats.org/officeDocument/2006/relationships/image" Target="../media/image286.jpeg"/><Relationship Id="rId5" Type="http://schemas.openxmlformats.org/officeDocument/2006/relationships/image" Target="../media/image280.jpeg"/><Relationship Id="rId15" Type="http://schemas.openxmlformats.org/officeDocument/2006/relationships/image" Target="../media/image290.jpeg"/><Relationship Id="rId10" Type="http://schemas.openxmlformats.org/officeDocument/2006/relationships/image" Target="../media/image285.jpeg"/><Relationship Id="rId19" Type="http://schemas.openxmlformats.org/officeDocument/2006/relationships/image" Target="../media/image294.jpeg"/><Relationship Id="rId4" Type="http://schemas.openxmlformats.org/officeDocument/2006/relationships/image" Target="../media/image279.jpeg"/><Relationship Id="rId9" Type="http://schemas.openxmlformats.org/officeDocument/2006/relationships/image" Target="../media/image284.jpeg"/><Relationship Id="rId14" Type="http://schemas.openxmlformats.org/officeDocument/2006/relationships/image" Target="../media/image28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C94CCDA4-4409-7301-F50E-A23587A8354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860" y="0"/>
            <a:ext cx="10052050" cy="11324332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382B7BD-57A6-4B4D-F520-D3439D6D9D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9450" y="8550275"/>
            <a:ext cx="5560740" cy="2774050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19FE24D7-7164-C80F-83C9-57CA3C3A0FBE}"/>
              </a:ext>
            </a:extLst>
          </p:cNvPr>
          <p:cNvSpPr txBox="1">
            <a:spLocks/>
          </p:cNvSpPr>
          <p:nvPr/>
        </p:nvSpPr>
        <p:spPr>
          <a:xfrm>
            <a:off x="11423367" y="3411631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LOREM IPSUM DOLOR</a:t>
            </a:r>
            <a:endParaRPr lang="en-MY" sz="4400" b="1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3CE8A0D9-68B1-6B9B-B0D0-3429CF831F26}"/>
              </a:ext>
            </a:extLst>
          </p:cNvPr>
          <p:cNvSpPr txBox="1"/>
          <p:nvPr/>
        </p:nvSpPr>
        <p:spPr>
          <a:xfrm>
            <a:off x="11423367" y="4069652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FF5E00"/>
                </a:solidFill>
                <a:latin typeface="Arial Black"/>
                <a:cs typeface="Arial Black"/>
              </a:rPr>
              <a:t>SIT AMET ELIT EGET</a:t>
            </a:r>
            <a:endParaRPr sz="4400" dirty="0">
              <a:solidFill>
                <a:srgbClr val="FF5E00"/>
              </a:solidFill>
              <a:latin typeface="Arial Black"/>
              <a:cs typeface="Arial Black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4F9249A9-8E75-DD3B-FE4C-B23A055649FE}"/>
              </a:ext>
            </a:extLst>
          </p:cNvPr>
          <p:cNvSpPr txBox="1"/>
          <p:nvPr/>
        </p:nvSpPr>
        <p:spPr>
          <a:xfrm>
            <a:off x="11418060" y="6363540"/>
            <a:ext cx="68191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1300E2"/>
                </a:solidFill>
                <a:latin typeface="Arial"/>
                <a:cs typeface="Arial"/>
              </a:rPr>
              <a:t>SUBHEADLINE </a:t>
            </a:r>
            <a:r>
              <a:rPr lang="en-GB" sz="2800" dirty="0">
                <a:solidFill>
                  <a:srgbClr val="1300E2"/>
                </a:solidFill>
                <a:latin typeface="Arial"/>
                <a:cs typeface="Arial"/>
              </a:rPr>
              <a:t>(Regular, 28)</a:t>
            </a:r>
            <a:endParaRPr sz="2800" dirty="0">
              <a:solidFill>
                <a:srgbClr val="1300E2"/>
              </a:solidFill>
              <a:latin typeface="Arial"/>
              <a:cs typeface="Arial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C4419FA4-3D99-F196-417E-CFE71C4E818F}"/>
              </a:ext>
            </a:extLst>
          </p:cNvPr>
          <p:cNvSpPr txBox="1"/>
          <p:nvPr/>
        </p:nvSpPr>
        <p:spPr>
          <a:xfrm>
            <a:off x="11407886" y="7815695"/>
            <a:ext cx="309562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10" dirty="0">
                <a:solidFill>
                  <a:srgbClr val="FF5E00"/>
                </a:solidFill>
                <a:latin typeface="Arial"/>
                <a:cs typeface="Arial"/>
              </a:rPr>
              <a:t>DATE:</a:t>
            </a:r>
            <a:r>
              <a:rPr sz="2800" spc="-215" dirty="0">
                <a:solidFill>
                  <a:srgbClr val="FF5E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5E00"/>
                </a:solidFill>
                <a:latin typeface="Arial"/>
                <a:cs typeface="Arial"/>
              </a:rPr>
              <a:t>1/1/2023</a:t>
            </a:r>
            <a:endParaRPr sz="2800" dirty="0">
              <a:solidFill>
                <a:srgbClr val="FF5E00"/>
              </a:solidFill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5DC58F4-E0FA-1C7E-E720-0B1F4E167BD3}"/>
              </a:ext>
            </a:extLst>
          </p:cNvPr>
          <p:cNvSpPr txBox="1">
            <a:spLocks/>
          </p:cNvSpPr>
          <p:nvPr/>
        </p:nvSpPr>
        <p:spPr>
          <a:xfrm>
            <a:off x="11423367" y="4720202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ADIPISCING CRAS</a:t>
            </a:r>
            <a:endParaRPr lang="en-MY" sz="4400" b="1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BB741E7E-A1A4-271C-FB06-BD0E5AC0FCFE}"/>
              </a:ext>
            </a:extLst>
          </p:cNvPr>
          <p:cNvSpPr txBox="1"/>
          <p:nvPr/>
        </p:nvSpPr>
        <p:spPr>
          <a:xfrm>
            <a:off x="11423367" y="5378223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FF5E00"/>
                </a:solidFill>
                <a:latin typeface="Arial Black"/>
                <a:cs typeface="Arial Black"/>
              </a:rPr>
              <a:t>(Arial Black, 44)</a:t>
            </a:r>
            <a:endParaRPr sz="4400" dirty="0">
              <a:solidFill>
                <a:srgbClr val="FF5E00"/>
              </a:solidFill>
              <a:latin typeface="Arial Black"/>
              <a:cs typeface="Arial Blac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01604" y="10490037"/>
            <a:ext cx="99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/>
            <a:r>
              <a:rPr lang="en-US" sz="900" i="1" dirty="0">
                <a:latin typeface="Arial"/>
              </a:rPr>
              <a:t>This presentation and the information in it are provided in confidence, for the sole purpose of information sharing between TM Technology Services </a:t>
            </a:r>
            <a:r>
              <a:rPr lang="en-US" sz="900" i="1" dirty="0" err="1">
                <a:latin typeface="Arial"/>
              </a:rPr>
              <a:t>Sdn</a:t>
            </a:r>
            <a:r>
              <a:rPr lang="en-US" sz="900" i="1" dirty="0">
                <a:latin typeface="Arial"/>
              </a:rPr>
              <a:t>. Bhd. (“</a:t>
            </a:r>
            <a:r>
              <a:rPr lang="en-US" sz="900" b="1" i="1" dirty="0">
                <a:latin typeface="Arial"/>
              </a:rPr>
              <a:t>TM</a:t>
            </a:r>
            <a:r>
              <a:rPr lang="en-US" sz="900" i="1" dirty="0">
                <a:latin typeface="Arial"/>
              </a:rPr>
              <a:t>”) and the receiving party. Information presented herein does not grant any intellectual property rights (“</a:t>
            </a:r>
            <a:r>
              <a:rPr lang="en-US" sz="900" b="1" i="1" dirty="0">
                <a:latin typeface="Arial"/>
              </a:rPr>
              <a:t>IPR</a:t>
            </a:r>
            <a:r>
              <a:rPr lang="en-US" sz="900" i="1" dirty="0">
                <a:latin typeface="Arial"/>
              </a:rPr>
              <a:t>”) of TM or that of third party(</a:t>
            </a:r>
            <a:r>
              <a:rPr lang="en-US" sz="900" i="1" dirty="0" err="1">
                <a:latin typeface="Arial"/>
              </a:rPr>
              <a:t>ies</a:t>
            </a:r>
            <a:r>
              <a:rPr lang="en-US" sz="900" i="1" dirty="0">
                <a:latin typeface="Arial"/>
              </a:rPr>
              <a:t>). TM disclaims all liabilities arising out of the use of the information in this presentation for any case of infringement of IPR of third party (</a:t>
            </a:r>
            <a:r>
              <a:rPr lang="en-US" sz="900" i="1" dirty="0" err="1">
                <a:latin typeface="Arial"/>
              </a:rPr>
              <a:t>ies</a:t>
            </a:r>
            <a:r>
              <a:rPr lang="en-US" sz="900" i="1" dirty="0">
                <a:latin typeface="Arial"/>
              </a:rPr>
              <a:t>). Do not reproduce or distribute this presentation in part or in its entirety without written permission from TM. The information presented and its contents are subject to change without notice.</a:t>
            </a:r>
            <a:r>
              <a:rPr lang="en-US" sz="900" i="1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0814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ject 2">
            <a:extLst>
              <a:ext uri="{FF2B5EF4-FFF2-40B4-BE49-F238E27FC236}">
                <a16:creationId xmlns:a16="http://schemas.microsoft.com/office/drawing/2014/main" id="{38DD2343-D888-118B-1C25-D43DD8F0261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5" y="396"/>
            <a:ext cx="20104099" cy="1130855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A356413-20AF-5A7A-C0B0-BAC919CD2E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10</a:t>
            </a:fld>
            <a:endParaRPr lang="en-MY" spc="-25" dirty="0">
              <a:solidFill>
                <a:schemeClr val="bg1"/>
              </a:solidFill>
            </a:endParaRPr>
          </a:p>
        </p:txBody>
      </p:sp>
      <p:grpSp>
        <p:nvGrpSpPr>
          <p:cNvPr id="76" name="object 14">
            <a:extLst>
              <a:ext uri="{FF2B5EF4-FFF2-40B4-BE49-F238E27FC236}">
                <a16:creationId xmlns:a16="http://schemas.microsoft.com/office/drawing/2014/main" id="{F4F01197-617B-AD33-5280-9A57357262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2000" y="5003007"/>
            <a:ext cx="909319" cy="908959"/>
            <a:chOff x="-4" y="4964747"/>
            <a:chExt cx="909319" cy="908685"/>
          </a:xfrm>
        </p:grpSpPr>
        <p:sp>
          <p:nvSpPr>
            <p:cNvPr id="79" name="object 15">
              <a:extLst>
                <a:ext uri="{FF2B5EF4-FFF2-40B4-BE49-F238E27FC236}">
                  <a16:creationId xmlns:a16="http://schemas.microsoft.com/office/drawing/2014/main" id="{853E1C6C-46F6-3264-729D-DE8323C75D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49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0"/>
                  </a:lnTo>
                  <a:lnTo>
                    <a:pt x="0" y="908129"/>
                  </a:lnTo>
                  <a:lnTo>
                    <a:pt x="908129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6">
              <a:extLst>
                <a:ext uri="{FF2B5EF4-FFF2-40B4-BE49-F238E27FC236}">
                  <a16:creationId xmlns:a16="http://schemas.microsoft.com/office/drawing/2014/main" id="{2BBF9C4C-49DD-B5CF-535B-140115D8B3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53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6" y="908138"/>
                  </a:moveTo>
                  <a:lnTo>
                    <a:pt x="905789" y="861707"/>
                  </a:lnTo>
                  <a:lnTo>
                    <a:pt x="898906" y="816622"/>
                  </a:lnTo>
                  <a:lnTo>
                    <a:pt x="887717" y="773112"/>
                  </a:lnTo>
                  <a:lnTo>
                    <a:pt x="872451" y="731393"/>
                  </a:lnTo>
                  <a:lnTo>
                    <a:pt x="853325" y="691705"/>
                  </a:lnTo>
                  <a:lnTo>
                    <a:pt x="830580" y="654265"/>
                  </a:lnTo>
                  <a:lnTo>
                    <a:pt x="804443" y="619302"/>
                  </a:lnTo>
                  <a:lnTo>
                    <a:pt x="775131" y="587057"/>
                  </a:lnTo>
                  <a:lnTo>
                    <a:pt x="742886" y="557758"/>
                  </a:lnTo>
                  <a:lnTo>
                    <a:pt x="707936" y="531622"/>
                  </a:lnTo>
                  <a:lnTo>
                    <a:pt x="670496" y="508876"/>
                  </a:lnTo>
                  <a:lnTo>
                    <a:pt x="630809" y="489750"/>
                  </a:lnTo>
                  <a:lnTo>
                    <a:pt x="589089" y="474484"/>
                  </a:lnTo>
                  <a:lnTo>
                    <a:pt x="545566" y="463296"/>
                  </a:lnTo>
                  <a:lnTo>
                    <a:pt x="500481" y="456412"/>
                  </a:lnTo>
                  <a:lnTo>
                    <a:pt x="454063" y="454075"/>
                  </a:lnTo>
                  <a:lnTo>
                    <a:pt x="407631" y="456412"/>
                  </a:lnTo>
                  <a:lnTo>
                    <a:pt x="362546" y="463296"/>
                  </a:lnTo>
                  <a:lnTo>
                    <a:pt x="319036" y="474484"/>
                  </a:lnTo>
                  <a:lnTo>
                    <a:pt x="277317" y="489750"/>
                  </a:lnTo>
                  <a:lnTo>
                    <a:pt x="237617" y="508876"/>
                  </a:lnTo>
                  <a:lnTo>
                    <a:pt x="200190" y="531622"/>
                  </a:lnTo>
                  <a:lnTo>
                    <a:pt x="165227" y="557758"/>
                  </a:lnTo>
                  <a:lnTo>
                    <a:pt x="132981" y="587057"/>
                  </a:lnTo>
                  <a:lnTo>
                    <a:pt x="103670" y="619302"/>
                  </a:lnTo>
                  <a:lnTo>
                    <a:pt x="77533" y="654265"/>
                  </a:lnTo>
                  <a:lnTo>
                    <a:pt x="54787" y="691705"/>
                  </a:lnTo>
                  <a:lnTo>
                    <a:pt x="35674" y="731393"/>
                  </a:lnTo>
                  <a:lnTo>
                    <a:pt x="20408" y="773112"/>
                  </a:lnTo>
                  <a:lnTo>
                    <a:pt x="9220" y="816622"/>
                  </a:lnTo>
                  <a:lnTo>
                    <a:pt x="2336" y="861707"/>
                  </a:lnTo>
                  <a:lnTo>
                    <a:pt x="0" y="908138"/>
                  </a:lnTo>
                  <a:lnTo>
                    <a:pt x="908126" y="908138"/>
                  </a:lnTo>
                  <a:close/>
                </a:path>
                <a:path w="908685" h="908685">
                  <a:moveTo>
                    <a:pt x="908126" y="0"/>
                  </a:moveTo>
                  <a:lnTo>
                    <a:pt x="0" y="0"/>
                  </a:lnTo>
                  <a:lnTo>
                    <a:pt x="2336" y="46431"/>
                  </a:lnTo>
                  <a:lnTo>
                    <a:pt x="9220" y="91516"/>
                  </a:lnTo>
                  <a:lnTo>
                    <a:pt x="20408" y="135026"/>
                  </a:lnTo>
                  <a:lnTo>
                    <a:pt x="35674" y="176745"/>
                  </a:lnTo>
                  <a:lnTo>
                    <a:pt x="54787" y="216433"/>
                  </a:lnTo>
                  <a:lnTo>
                    <a:pt x="77533" y="253873"/>
                  </a:lnTo>
                  <a:lnTo>
                    <a:pt x="103670" y="288836"/>
                  </a:lnTo>
                  <a:lnTo>
                    <a:pt x="132981" y="321081"/>
                  </a:lnTo>
                  <a:lnTo>
                    <a:pt x="165227" y="350380"/>
                  </a:lnTo>
                  <a:lnTo>
                    <a:pt x="200190" y="376516"/>
                  </a:lnTo>
                  <a:lnTo>
                    <a:pt x="237617" y="399262"/>
                  </a:lnTo>
                  <a:lnTo>
                    <a:pt x="277317" y="418388"/>
                  </a:lnTo>
                  <a:lnTo>
                    <a:pt x="319036" y="433654"/>
                  </a:lnTo>
                  <a:lnTo>
                    <a:pt x="362546" y="444842"/>
                  </a:lnTo>
                  <a:lnTo>
                    <a:pt x="407631" y="451726"/>
                  </a:lnTo>
                  <a:lnTo>
                    <a:pt x="454063" y="454075"/>
                  </a:lnTo>
                  <a:lnTo>
                    <a:pt x="500481" y="451726"/>
                  </a:lnTo>
                  <a:lnTo>
                    <a:pt x="545566" y="444842"/>
                  </a:lnTo>
                  <a:lnTo>
                    <a:pt x="589089" y="433654"/>
                  </a:lnTo>
                  <a:lnTo>
                    <a:pt x="630809" y="418388"/>
                  </a:lnTo>
                  <a:lnTo>
                    <a:pt x="670496" y="399262"/>
                  </a:lnTo>
                  <a:lnTo>
                    <a:pt x="707936" y="376516"/>
                  </a:lnTo>
                  <a:lnTo>
                    <a:pt x="742886" y="350380"/>
                  </a:lnTo>
                  <a:lnTo>
                    <a:pt x="775131" y="321081"/>
                  </a:lnTo>
                  <a:lnTo>
                    <a:pt x="804443" y="288836"/>
                  </a:lnTo>
                  <a:lnTo>
                    <a:pt x="830580" y="253873"/>
                  </a:lnTo>
                  <a:lnTo>
                    <a:pt x="853325" y="216433"/>
                  </a:lnTo>
                  <a:lnTo>
                    <a:pt x="872451" y="176745"/>
                  </a:lnTo>
                  <a:lnTo>
                    <a:pt x="887717" y="135026"/>
                  </a:lnTo>
                  <a:lnTo>
                    <a:pt x="898906" y="91516"/>
                  </a:lnTo>
                  <a:lnTo>
                    <a:pt x="905789" y="46431"/>
                  </a:lnTo>
                  <a:lnTo>
                    <a:pt x="90812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1" name="object 17">
              <a:extLst>
                <a:ext uri="{FF2B5EF4-FFF2-40B4-BE49-F238E27FC236}">
                  <a16:creationId xmlns:a16="http://schemas.microsoft.com/office/drawing/2014/main" id="{E16A8CAA-1660-7055-1544-14FD71AAE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002" y="5418816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  <a:path w="454659" h="454660">
                  <a:moveTo>
                    <a:pt x="454075" y="0"/>
                  </a:moveTo>
                  <a:lnTo>
                    <a:pt x="0" y="454075"/>
                  </a:lnTo>
                  <a:lnTo>
                    <a:pt x="227406" y="454075"/>
                  </a:lnTo>
                  <a:lnTo>
                    <a:pt x="454075" y="227406"/>
                  </a:lnTo>
                  <a:lnTo>
                    <a:pt x="45407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432AC2D-48CA-73B6-3DCE-E3F14E072DF4}"/>
              </a:ext>
            </a:extLst>
          </p:cNvPr>
          <p:cNvSpPr/>
          <p:nvPr userDrawn="1"/>
        </p:nvSpPr>
        <p:spPr>
          <a:xfrm>
            <a:off x="932360" y="5002733"/>
            <a:ext cx="6552565" cy="9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E9ECF90-2B12-8089-4F5E-F1B07F98A2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4137" y="-784659"/>
            <a:ext cx="3109410" cy="2487412"/>
          </a:xfrm>
          <a:prstGeom prst="rect">
            <a:avLst/>
          </a:prstGeom>
        </p:spPr>
      </p:pic>
      <p:sp>
        <p:nvSpPr>
          <p:cNvPr id="62" name="object 3">
            <a:extLst>
              <a:ext uri="{FF2B5EF4-FFF2-40B4-BE49-F238E27FC236}">
                <a16:creationId xmlns:a16="http://schemas.microsoft.com/office/drawing/2014/main" id="{1A355053-D088-B871-3326-8BA709AFEBA8}"/>
              </a:ext>
            </a:extLst>
          </p:cNvPr>
          <p:cNvSpPr txBox="1"/>
          <p:nvPr/>
        </p:nvSpPr>
        <p:spPr>
          <a:xfrm>
            <a:off x="1156970" y="6044565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9A8F92DF-8805-7570-9F48-907824ACC3AA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/>
              <a:t>OPTION </a:t>
            </a:r>
            <a:r>
              <a:rPr lang="en-MY" sz="3200" spc="-50" dirty="0"/>
              <a:t>4 </a:t>
            </a:r>
            <a:r>
              <a:rPr lang="en-MY" sz="3200" dirty="0"/>
              <a:t>DIVIDER</a:t>
            </a:r>
            <a:r>
              <a:rPr lang="en-MY" sz="3200" spc="125" dirty="0"/>
              <a:t> </a:t>
            </a:r>
            <a:r>
              <a:rPr lang="en-MY" sz="3200" dirty="0"/>
              <a:t>PAGE</a:t>
            </a:r>
            <a:endParaRPr lang="en-MY" sz="3200" spc="-50" dirty="0"/>
          </a:p>
        </p:txBody>
      </p:sp>
    </p:spTree>
    <p:extLst>
      <p:ext uri="{BB962C8B-B14F-4D97-AF65-F5344CB8AC3E}">
        <p14:creationId xmlns:p14="http://schemas.microsoft.com/office/powerpoint/2010/main" val="1538134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012C886D-1C22-A42F-67A5-B05D6B24335D}"/>
              </a:ext>
            </a:extLst>
          </p:cNvPr>
          <p:cNvSpPr/>
          <p:nvPr/>
        </p:nvSpPr>
        <p:spPr>
          <a:xfrm>
            <a:off x="1359110" y="3366770"/>
            <a:ext cx="8477250" cy="5640705"/>
          </a:xfrm>
          <a:custGeom>
            <a:avLst/>
            <a:gdLst/>
            <a:ahLst/>
            <a:cxnLst/>
            <a:rect l="l" t="t" r="r" b="b"/>
            <a:pathLst>
              <a:path w="8477250" h="5640705">
                <a:moveTo>
                  <a:pt x="8477092" y="0"/>
                </a:moveTo>
                <a:lnTo>
                  <a:pt x="0" y="0"/>
                </a:lnTo>
                <a:lnTo>
                  <a:pt x="0" y="5640707"/>
                </a:lnTo>
                <a:lnTo>
                  <a:pt x="8477092" y="5640707"/>
                </a:lnTo>
                <a:lnTo>
                  <a:pt x="8477092" y="0"/>
                </a:lnTo>
                <a:close/>
              </a:path>
            </a:pathLst>
          </a:custGeom>
          <a:solidFill>
            <a:srgbClr val="FF79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E5939CE-5D96-8A67-1504-E6AB3C423BD0}"/>
              </a:ext>
            </a:extLst>
          </p:cNvPr>
          <p:cNvSpPr txBox="1"/>
          <p:nvPr/>
        </p:nvSpPr>
        <p:spPr>
          <a:xfrm>
            <a:off x="3070347" y="4028014"/>
            <a:ext cx="5071745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200" spc="70" dirty="0">
                <a:solidFill>
                  <a:srgbClr val="1601E8"/>
                </a:solidFill>
                <a:latin typeface="Arial Black"/>
                <a:cs typeface="Arial Black"/>
              </a:rPr>
              <a:t>Headline</a:t>
            </a:r>
            <a:r>
              <a:rPr sz="3200" spc="19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1601E8"/>
                </a:solidFill>
                <a:latin typeface="Arial Black"/>
                <a:cs typeface="Arial Black"/>
              </a:rPr>
              <a:t>of</a:t>
            </a:r>
            <a:r>
              <a:rPr sz="3200" spc="39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3200" spc="50" dirty="0">
                <a:solidFill>
                  <a:srgbClr val="1601E8"/>
                </a:solidFill>
                <a:latin typeface="Arial Black"/>
                <a:cs typeface="Arial Black"/>
              </a:rPr>
              <a:t>Bar</a:t>
            </a:r>
            <a:r>
              <a:rPr sz="3200" spc="19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3200" spc="75" dirty="0">
                <a:solidFill>
                  <a:srgbClr val="1601E8"/>
                </a:solidFill>
                <a:latin typeface="Arial Black"/>
                <a:cs typeface="Arial Black"/>
              </a:rPr>
              <a:t>Chart</a:t>
            </a:r>
            <a:endParaRPr sz="3200" dirty="0">
              <a:latin typeface="Arial Black"/>
              <a:cs typeface="Arial Black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6768FF2-8757-0436-AA85-9F0646683846}"/>
              </a:ext>
            </a:extLst>
          </p:cNvPr>
          <p:cNvSpPr txBox="1"/>
          <p:nvPr/>
        </p:nvSpPr>
        <p:spPr>
          <a:xfrm>
            <a:off x="4441552" y="791539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2020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311E84E-5B09-F2DF-4A5A-C910C9B42BDF}"/>
              </a:ext>
            </a:extLst>
          </p:cNvPr>
          <p:cNvSpPr txBox="1"/>
          <p:nvPr/>
        </p:nvSpPr>
        <p:spPr>
          <a:xfrm>
            <a:off x="2705988" y="791539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2019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A805FCB-57B7-6B88-4AFB-0B26CA946D32}"/>
              </a:ext>
            </a:extLst>
          </p:cNvPr>
          <p:cNvSpPr txBox="1"/>
          <p:nvPr/>
        </p:nvSpPr>
        <p:spPr>
          <a:xfrm>
            <a:off x="6176864" y="791539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2242930-FD7B-9EBD-582B-58A6976945A4}"/>
              </a:ext>
            </a:extLst>
          </p:cNvPr>
          <p:cNvSpPr txBox="1"/>
          <p:nvPr/>
        </p:nvSpPr>
        <p:spPr>
          <a:xfrm>
            <a:off x="7912427" y="791539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5535CB2-CE66-C8A3-1FBF-5830488D37D9}"/>
              </a:ext>
            </a:extLst>
          </p:cNvPr>
          <p:cNvSpPr txBox="1"/>
          <p:nvPr/>
        </p:nvSpPr>
        <p:spPr>
          <a:xfrm>
            <a:off x="8045485" y="5063352"/>
            <a:ext cx="3346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7900"/>
                </a:solidFill>
                <a:latin typeface="Arial"/>
                <a:cs typeface="Arial"/>
              </a:rPr>
              <a:t>3X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2579BAC4-63F3-0008-7936-A63BDC4F463E}"/>
              </a:ext>
            </a:extLst>
          </p:cNvPr>
          <p:cNvGrpSpPr/>
          <p:nvPr/>
        </p:nvGrpSpPr>
        <p:grpSpPr>
          <a:xfrm>
            <a:off x="2140031" y="5200019"/>
            <a:ext cx="6915784" cy="2616835"/>
            <a:chOff x="2140031" y="5537335"/>
            <a:chExt cx="6915784" cy="261683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DEC9120F-1FB8-F1D3-06E5-C201222C6FD6}"/>
                </a:ext>
              </a:extLst>
            </p:cNvPr>
            <p:cNvSpPr/>
            <p:nvPr/>
          </p:nvSpPr>
          <p:spPr>
            <a:xfrm>
              <a:off x="2489733" y="7089743"/>
              <a:ext cx="2749550" cy="1064260"/>
            </a:xfrm>
            <a:custGeom>
              <a:avLst/>
              <a:gdLst/>
              <a:ahLst/>
              <a:cxnLst/>
              <a:rect l="l" t="t" r="r" b="b"/>
              <a:pathLst>
                <a:path w="2749550" h="1064259">
                  <a:moveTo>
                    <a:pt x="1014044" y="0"/>
                  </a:moveTo>
                  <a:lnTo>
                    <a:pt x="0" y="0"/>
                  </a:lnTo>
                  <a:lnTo>
                    <a:pt x="0" y="1063891"/>
                  </a:lnTo>
                  <a:lnTo>
                    <a:pt x="1014044" y="1063891"/>
                  </a:lnTo>
                  <a:lnTo>
                    <a:pt x="1014044" y="0"/>
                  </a:lnTo>
                  <a:close/>
                </a:path>
                <a:path w="2749550" h="1064259">
                  <a:moveTo>
                    <a:pt x="2749499" y="0"/>
                  </a:moveTo>
                  <a:lnTo>
                    <a:pt x="1735455" y="0"/>
                  </a:lnTo>
                  <a:lnTo>
                    <a:pt x="1735455" y="422719"/>
                  </a:lnTo>
                  <a:lnTo>
                    <a:pt x="2749499" y="422719"/>
                  </a:lnTo>
                  <a:lnTo>
                    <a:pt x="2749499" y="0"/>
                  </a:lnTo>
                  <a:close/>
                </a:path>
              </a:pathLst>
            </a:custGeom>
            <a:solidFill>
              <a:srgbClr val="99B6FF">
                <a:alpha val="69804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35BC3A1B-95C9-13FA-7A1F-E783FEDEB18B}"/>
                </a:ext>
              </a:extLst>
            </p:cNvPr>
            <p:cNvSpPr/>
            <p:nvPr/>
          </p:nvSpPr>
          <p:spPr>
            <a:xfrm>
              <a:off x="5960643" y="5902382"/>
              <a:ext cx="2749550" cy="1187450"/>
            </a:xfrm>
            <a:custGeom>
              <a:avLst/>
              <a:gdLst/>
              <a:ahLst/>
              <a:cxnLst/>
              <a:rect l="l" t="t" r="r" b="b"/>
              <a:pathLst>
                <a:path w="2749550" h="1187450">
                  <a:moveTo>
                    <a:pt x="1014044" y="737743"/>
                  </a:moveTo>
                  <a:lnTo>
                    <a:pt x="0" y="737743"/>
                  </a:lnTo>
                  <a:lnTo>
                    <a:pt x="0" y="1187361"/>
                  </a:lnTo>
                  <a:lnTo>
                    <a:pt x="1014044" y="1187361"/>
                  </a:lnTo>
                  <a:lnTo>
                    <a:pt x="1014044" y="737743"/>
                  </a:lnTo>
                  <a:close/>
                </a:path>
                <a:path w="2749550" h="1187450">
                  <a:moveTo>
                    <a:pt x="2749486" y="0"/>
                  </a:moveTo>
                  <a:lnTo>
                    <a:pt x="1735442" y="0"/>
                  </a:lnTo>
                  <a:lnTo>
                    <a:pt x="1735442" y="1187361"/>
                  </a:lnTo>
                  <a:lnTo>
                    <a:pt x="2749486" y="1187361"/>
                  </a:lnTo>
                  <a:lnTo>
                    <a:pt x="2749486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0A9938A-C2CE-0A5C-DCAA-06D0DFF58102}"/>
                </a:ext>
              </a:extLst>
            </p:cNvPr>
            <p:cNvSpPr/>
            <p:nvPr/>
          </p:nvSpPr>
          <p:spPr>
            <a:xfrm>
              <a:off x="2140031" y="7092214"/>
              <a:ext cx="6915784" cy="0"/>
            </a:xfrm>
            <a:custGeom>
              <a:avLst/>
              <a:gdLst/>
              <a:ahLst/>
              <a:cxnLst/>
              <a:rect l="l" t="t" r="r" b="b"/>
              <a:pathLst>
                <a:path w="6915784">
                  <a:moveTo>
                    <a:pt x="0" y="0"/>
                  </a:moveTo>
                  <a:lnTo>
                    <a:pt x="6915255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5C392D5E-5DDA-384F-A45C-DDF181670385}"/>
                </a:ext>
              </a:extLst>
            </p:cNvPr>
            <p:cNvSpPr/>
            <p:nvPr/>
          </p:nvSpPr>
          <p:spPr>
            <a:xfrm>
              <a:off x="2992094" y="5537345"/>
              <a:ext cx="4464685" cy="1063625"/>
            </a:xfrm>
            <a:custGeom>
              <a:avLst/>
              <a:gdLst/>
              <a:ahLst/>
              <a:cxnLst/>
              <a:rect l="l" t="t" r="r" b="b"/>
              <a:pathLst>
                <a:path w="4464684" h="1063625">
                  <a:moveTo>
                    <a:pt x="4464329" y="58254"/>
                  </a:moveTo>
                  <a:lnTo>
                    <a:pt x="4281741" y="0"/>
                  </a:lnTo>
                  <a:lnTo>
                    <a:pt x="4297515" y="72326"/>
                  </a:lnTo>
                  <a:lnTo>
                    <a:pt x="0" y="1020660"/>
                  </a:lnTo>
                  <a:lnTo>
                    <a:pt x="9309" y="1063396"/>
                  </a:lnTo>
                  <a:lnTo>
                    <a:pt x="4306824" y="115062"/>
                  </a:lnTo>
                  <a:lnTo>
                    <a:pt x="4322584" y="187261"/>
                  </a:lnTo>
                  <a:lnTo>
                    <a:pt x="4464329" y="58254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70C35ABC-C5C3-DB13-453A-3FE2086B173C}"/>
              </a:ext>
            </a:extLst>
          </p:cNvPr>
          <p:cNvSpPr/>
          <p:nvPr/>
        </p:nvSpPr>
        <p:spPr>
          <a:xfrm>
            <a:off x="10270504" y="3366770"/>
            <a:ext cx="8477250" cy="5640705"/>
          </a:xfrm>
          <a:custGeom>
            <a:avLst/>
            <a:gdLst/>
            <a:ahLst/>
            <a:cxnLst/>
            <a:rect l="l" t="t" r="r" b="b"/>
            <a:pathLst>
              <a:path w="8477250" h="5640705">
                <a:moveTo>
                  <a:pt x="8477092" y="5640707"/>
                </a:moveTo>
                <a:lnTo>
                  <a:pt x="0" y="5640707"/>
                </a:lnTo>
                <a:lnTo>
                  <a:pt x="0" y="0"/>
                </a:lnTo>
                <a:lnTo>
                  <a:pt x="8477092" y="0"/>
                </a:lnTo>
                <a:lnTo>
                  <a:pt x="8477092" y="5640707"/>
                </a:lnTo>
                <a:close/>
              </a:path>
            </a:pathLst>
          </a:custGeom>
          <a:ln w="52354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F2455E66-D744-240B-1ACE-276022461DC8}"/>
              </a:ext>
            </a:extLst>
          </p:cNvPr>
          <p:cNvSpPr txBox="1"/>
          <p:nvPr/>
        </p:nvSpPr>
        <p:spPr>
          <a:xfrm>
            <a:off x="11980615" y="3893187"/>
            <a:ext cx="5071745" cy="114935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170"/>
              </a:spcBef>
            </a:pPr>
            <a:r>
              <a:rPr sz="3200" spc="70" dirty="0">
                <a:solidFill>
                  <a:srgbClr val="FF7900"/>
                </a:solidFill>
                <a:latin typeface="Arial Black"/>
                <a:cs typeface="Arial Black"/>
              </a:rPr>
              <a:t>Headline</a:t>
            </a:r>
            <a:r>
              <a:rPr sz="3200" spc="1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7900"/>
                </a:solidFill>
                <a:latin typeface="Arial Black"/>
                <a:cs typeface="Arial Black"/>
              </a:rPr>
              <a:t>of</a:t>
            </a:r>
            <a:r>
              <a:rPr sz="3200" spc="3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spc="50" dirty="0">
                <a:solidFill>
                  <a:srgbClr val="FF7900"/>
                </a:solidFill>
                <a:latin typeface="Arial Black"/>
                <a:cs typeface="Arial Black"/>
              </a:rPr>
              <a:t>Bar</a:t>
            </a:r>
            <a:r>
              <a:rPr sz="3200" spc="195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spc="75" dirty="0">
                <a:solidFill>
                  <a:srgbClr val="FF7900"/>
                </a:solidFill>
                <a:latin typeface="Arial Black"/>
                <a:cs typeface="Arial Black"/>
              </a:rPr>
              <a:t>Chart</a:t>
            </a:r>
            <a:endParaRPr sz="320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869"/>
              </a:spcBef>
            </a:pPr>
            <a:r>
              <a:rPr sz="2550" spc="45" dirty="0">
                <a:solidFill>
                  <a:srgbClr val="FF7900"/>
                </a:solidFill>
                <a:latin typeface="Arial"/>
                <a:cs typeface="Arial"/>
              </a:rPr>
              <a:t>XXX%</a:t>
            </a:r>
            <a:r>
              <a:rPr sz="2550" spc="165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dirty="0">
                <a:solidFill>
                  <a:srgbClr val="FF7900"/>
                </a:solidFill>
                <a:latin typeface="Arial"/>
                <a:cs typeface="Arial"/>
              </a:rPr>
              <a:t>of</a:t>
            </a:r>
            <a:r>
              <a:rPr sz="2550" spc="170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spc="50" dirty="0">
                <a:solidFill>
                  <a:srgbClr val="FF7900"/>
                </a:solidFill>
                <a:latin typeface="Arial"/>
                <a:cs typeface="Arial"/>
              </a:rPr>
              <a:t>Gross</a:t>
            </a:r>
            <a:r>
              <a:rPr sz="2550" spc="20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spc="45" dirty="0">
                <a:solidFill>
                  <a:srgbClr val="FF7900"/>
                </a:solidFill>
                <a:latin typeface="Arial"/>
                <a:cs typeface="Arial"/>
              </a:rPr>
              <a:t>Adds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7F78913-56E2-E72A-5D42-023F92708CD3}"/>
              </a:ext>
            </a:extLst>
          </p:cNvPr>
          <p:cNvSpPr txBox="1"/>
          <p:nvPr/>
        </p:nvSpPr>
        <p:spPr>
          <a:xfrm>
            <a:off x="11616169" y="791539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FF5D00"/>
                </a:solidFill>
                <a:latin typeface="Arial"/>
                <a:cs typeface="Arial"/>
              </a:rPr>
              <a:t>2019</a:t>
            </a:r>
            <a:endParaRPr sz="1950" dirty="0">
              <a:solidFill>
                <a:srgbClr val="FF5D00"/>
              </a:solidFill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2CD705C0-580B-10DD-A004-545505C8A65C}"/>
              </a:ext>
            </a:extLst>
          </p:cNvPr>
          <p:cNvSpPr txBox="1"/>
          <p:nvPr/>
        </p:nvSpPr>
        <p:spPr>
          <a:xfrm>
            <a:off x="13351732" y="791539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FF5D00"/>
                </a:solidFill>
                <a:latin typeface="Arial"/>
                <a:cs typeface="Arial"/>
              </a:rPr>
              <a:t>2020</a:t>
            </a:r>
            <a:endParaRPr sz="1950">
              <a:solidFill>
                <a:srgbClr val="FF5D00"/>
              </a:solidFill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96F495A-E937-49DB-1205-DA03EB95F78C}"/>
              </a:ext>
            </a:extLst>
          </p:cNvPr>
          <p:cNvSpPr txBox="1"/>
          <p:nvPr/>
        </p:nvSpPr>
        <p:spPr>
          <a:xfrm>
            <a:off x="15087296" y="791539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FF5D00"/>
                </a:solidFill>
                <a:latin typeface="Arial"/>
                <a:cs typeface="Arial"/>
              </a:rPr>
              <a:t>2021</a:t>
            </a:r>
            <a:endParaRPr sz="1950">
              <a:solidFill>
                <a:srgbClr val="FF5D00"/>
              </a:solidFill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EA95BB90-BCD0-254B-64F1-F1CE975BBE84}"/>
              </a:ext>
            </a:extLst>
          </p:cNvPr>
          <p:cNvSpPr txBox="1"/>
          <p:nvPr/>
        </p:nvSpPr>
        <p:spPr>
          <a:xfrm>
            <a:off x="16822607" y="791539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FF5D00"/>
                </a:solidFill>
                <a:latin typeface="Arial"/>
                <a:cs typeface="Arial"/>
              </a:rPr>
              <a:t>2022</a:t>
            </a:r>
            <a:endParaRPr sz="1950">
              <a:solidFill>
                <a:srgbClr val="FF5D00"/>
              </a:solidFill>
              <a:latin typeface="Arial"/>
              <a:cs typeface="Arial"/>
            </a:endParaRPr>
          </a:p>
        </p:txBody>
      </p: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D419C49D-5B5C-B120-6E50-FBA5647C3928}"/>
              </a:ext>
            </a:extLst>
          </p:cNvPr>
          <p:cNvGrpSpPr/>
          <p:nvPr/>
        </p:nvGrpSpPr>
        <p:grpSpPr>
          <a:xfrm>
            <a:off x="11051417" y="5635224"/>
            <a:ext cx="6915784" cy="2060575"/>
            <a:chOff x="11051417" y="5972540"/>
            <a:chExt cx="6915784" cy="2060575"/>
          </a:xfrm>
        </p:grpSpPr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8AC63298-C7F7-F764-372B-44B03BDDC952}"/>
                </a:ext>
              </a:extLst>
            </p:cNvPr>
            <p:cNvSpPr/>
            <p:nvPr/>
          </p:nvSpPr>
          <p:spPr>
            <a:xfrm>
              <a:off x="11399800" y="5972549"/>
              <a:ext cx="6220460" cy="2044700"/>
            </a:xfrm>
            <a:custGeom>
              <a:avLst/>
              <a:gdLst/>
              <a:ahLst/>
              <a:cxnLst/>
              <a:rect l="l" t="t" r="r" b="b"/>
              <a:pathLst>
                <a:path w="6220459" h="2044700">
                  <a:moveTo>
                    <a:pt x="1014044" y="432777"/>
                  </a:moveTo>
                  <a:lnTo>
                    <a:pt x="0" y="432777"/>
                  </a:lnTo>
                  <a:lnTo>
                    <a:pt x="0" y="2044382"/>
                  </a:lnTo>
                  <a:lnTo>
                    <a:pt x="1014044" y="2044382"/>
                  </a:lnTo>
                  <a:lnTo>
                    <a:pt x="1014044" y="432777"/>
                  </a:lnTo>
                  <a:close/>
                </a:path>
                <a:path w="6220459" h="2044700">
                  <a:moveTo>
                    <a:pt x="2749486" y="303364"/>
                  </a:moveTo>
                  <a:lnTo>
                    <a:pt x="1735455" y="303364"/>
                  </a:lnTo>
                  <a:lnTo>
                    <a:pt x="1735455" y="2044382"/>
                  </a:lnTo>
                  <a:lnTo>
                    <a:pt x="2749486" y="2044382"/>
                  </a:lnTo>
                  <a:lnTo>
                    <a:pt x="2749486" y="303364"/>
                  </a:lnTo>
                  <a:close/>
                </a:path>
                <a:path w="6220459" h="2044700">
                  <a:moveTo>
                    <a:pt x="4484941" y="129413"/>
                  </a:moveTo>
                  <a:lnTo>
                    <a:pt x="3470910" y="129413"/>
                  </a:lnTo>
                  <a:lnTo>
                    <a:pt x="3470910" y="2044382"/>
                  </a:lnTo>
                  <a:lnTo>
                    <a:pt x="4484941" y="2044382"/>
                  </a:lnTo>
                  <a:lnTo>
                    <a:pt x="4484941" y="129413"/>
                  </a:lnTo>
                  <a:close/>
                </a:path>
                <a:path w="6220459" h="2044700">
                  <a:moveTo>
                    <a:pt x="6220396" y="0"/>
                  </a:moveTo>
                  <a:lnTo>
                    <a:pt x="5206365" y="0"/>
                  </a:lnTo>
                  <a:lnTo>
                    <a:pt x="5206365" y="2044395"/>
                  </a:lnTo>
                  <a:lnTo>
                    <a:pt x="6220396" y="2044395"/>
                  </a:lnTo>
                  <a:lnTo>
                    <a:pt x="622039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52AE91E5-FE33-0DF8-5693-7136C7532B62}"/>
                </a:ext>
              </a:extLst>
            </p:cNvPr>
            <p:cNvSpPr/>
            <p:nvPr/>
          </p:nvSpPr>
          <p:spPr>
            <a:xfrm>
              <a:off x="11051417" y="8016933"/>
              <a:ext cx="6915784" cy="0"/>
            </a:xfrm>
            <a:custGeom>
              <a:avLst/>
              <a:gdLst/>
              <a:ahLst/>
              <a:cxnLst/>
              <a:rect l="l" t="t" r="r" b="b"/>
              <a:pathLst>
                <a:path w="6915784">
                  <a:moveTo>
                    <a:pt x="0" y="0"/>
                  </a:moveTo>
                  <a:lnTo>
                    <a:pt x="6915255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>
            <a:extLst>
              <a:ext uri="{FF2B5EF4-FFF2-40B4-BE49-F238E27FC236}">
                <a16:creationId xmlns:a16="http://schemas.microsoft.com/office/drawing/2014/main" id="{FC457718-FD4A-CBE9-DA2D-BCED5C19AEA4}"/>
              </a:ext>
            </a:extLst>
          </p:cNvPr>
          <p:cNvSpPr txBox="1"/>
          <p:nvPr/>
        </p:nvSpPr>
        <p:spPr>
          <a:xfrm>
            <a:off x="11647613" y="6543952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76%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BF0A5C6-09AF-D167-8C28-48D64DDE1E79}"/>
              </a:ext>
            </a:extLst>
          </p:cNvPr>
          <p:cNvSpPr txBox="1"/>
          <p:nvPr/>
        </p:nvSpPr>
        <p:spPr>
          <a:xfrm>
            <a:off x="13383176" y="6543952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4F5703B8-8453-09C2-B4A4-BC0B1221496A}"/>
              </a:ext>
            </a:extLst>
          </p:cNvPr>
          <p:cNvSpPr txBox="1"/>
          <p:nvPr/>
        </p:nvSpPr>
        <p:spPr>
          <a:xfrm>
            <a:off x="15118740" y="6543952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86%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48B37526-CA07-A57D-E53E-A0FC00CC1C15}"/>
              </a:ext>
            </a:extLst>
          </p:cNvPr>
          <p:cNvSpPr txBox="1"/>
          <p:nvPr/>
        </p:nvSpPr>
        <p:spPr>
          <a:xfrm>
            <a:off x="16854304" y="6543952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93%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8F291984-093C-55E6-13CF-6E8FE39A9E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11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7287BD90-B677-C083-7143-B5A496AF4C9D}"/>
              </a:ext>
            </a:extLst>
          </p:cNvPr>
          <p:cNvSpPr txBox="1"/>
          <p:nvPr/>
        </p:nvSpPr>
        <p:spPr>
          <a:xfrm>
            <a:off x="2231422" y="1218097"/>
            <a:ext cx="8843645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amet,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consectetuer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adipiscing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elit,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sed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diam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nonummy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nibh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chemeClr val="tx1"/>
                </a:solidFill>
                <a:latin typeface="Arial"/>
                <a:cs typeface="Arial"/>
              </a:rPr>
              <a:t>euis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tincidunt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laoreet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magna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aliquam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erat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volutpat.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nostrud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exerci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tation</a:t>
            </a:r>
            <a:r>
              <a:rPr sz="1700" spc="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ullam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suscipit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lobortis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nisl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aliquip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ea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commodo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Duis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autem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iriure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dolor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drerit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vulputate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esse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molestie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endParaRPr sz="17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49B5C33A-40EB-C100-5427-25E08BA23B9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BAR CHART TITLE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4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FEA4021-9F5D-B347-D332-412768D59049}"/>
              </a:ext>
            </a:extLst>
          </p:cNvPr>
          <p:cNvSpPr/>
          <p:nvPr/>
        </p:nvSpPr>
        <p:spPr>
          <a:xfrm>
            <a:off x="856602" y="1803244"/>
            <a:ext cx="5579745" cy="7935595"/>
          </a:xfrm>
          <a:custGeom>
            <a:avLst/>
            <a:gdLst/>
            <a:ahLst/>
            <a:cxnLst/>
            <a:rect l="l" t="t" r="r" b="b"/>
            <a:pathLst>
              <a:path w="5579745" h="7935595">
                <a:moveTo>
                  <a:pt x="5579693" y="0"/>
                </a:moveTo>
                <a:lnTo>
                  <a:pt x="0" y="0"/>
                </a:lnTo>
                <a:lnTo>
                  <a:pt x="0" y="7935014"/>
                </a:lnTo>
                <a:lnTo>
                  <a:pt x="5579693" y="7935014"/>
                </a:lnTo>
                <a:lnTo>
                  <a:pt x="5579693" y="0"/>
                </a:lnTo>
                <a:close/>
              </a:path>
            </a:pathLst>
          </a:custGeom>
          <a:solidFill>
            <a:srgbClr val="FF79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0C0D9EF-F6D5-D428-09D8-EBFAD331619C}"/>
              </a:ext>
            </a:extLst>
          </p:cNvPr>
          <p:cNvSpPr txBox="1"/>
          <p:nvPr/>
        </p:nvSpPr>
        <p:spPr>
          <a:xfrm>
            <a:off x="1596830" y="2023758"/>
            <a:ext cx="306451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2850" spc="60" dirty="0">
                <a:solidFill>
                  <a:srgbClr val="1300EB"/>
                </a:solidFill>
                <a:latin typeface="Arial Black"/>
                <a:cs typeface="Arial Black"/>
              </a:rPr>
              <a:t>Pie</a:t>
            </a:r>
            <a:r>
              <a:rPr sz="2850" spc="1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105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r>
              <a:rPr sz="2850" spc="17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20F981E-8602-B0A2-D4CE-7CFDD1D44AF2}"/>
              </a:ext>
            </a:extLst>
          </p:cNvPr>
          <p:cNvSpPr txBox="1"/>
          <p:nvPr/>
        </p:nvSpPr>
        <p:spPr>
          <a:xfrm>
            <a:off x="1614009" y="3093078"/>
            <a:ext cx="139573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150" spc="70" dirty="0">
                <a:solidFill>
                  <a:srgbClr val="1700E6"/>
                </a:solidFill>
                <a:latin typeface="Arial Black"/>
                <a:cs typeface="Arial Black"/>
              </a:rPr>
              <a:t>+3.4%</a:t>
            </a:r>
            <a:endParaRPr sz="3150" dirty="0">
              <a:latin typeface="Arial Black"/>
              <a:cs typeface="Arial Blac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F3DEE0E-3338-A673-D1D8-0FAE5A2F3763}"/>
              </a:ext>
            </a:extLst>
          </p:cNvPr>
          <p:cNvSpPr txBox="1"/>
          <p:nvPr/>
        </p:nvSpPr>
        <p:spPr>
          <a:xfrm>
            <a:off x="1614009" y="3429072"/>
            <a:ext cx="62611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500" spc="-25" dirty="0">
                <a:solidFill>
                  <a:srgbClr val="1700E6"/>
                </a:solidFill>
                <a:latin typeface="Arial Black"/>
                <a:cs typeface="Arial Black"/>
              </a:rPr>
              <a:t>yoy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BB16F02-32CB-D20C-1F1D-6D19CAF52743}"/>
              </a:ext>
            </a:extLst>
          </p:cNvPr>
          <p:cNvSpPr txBox="1"/>
          <p:nvPr/>
        </p:nvSpPr>
        <p:spPr>
          <a:xfrm>
            <a:off x="3693492" y="3535799"/>
            <a:ext cx="1248410" cy="98679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55"/>
              </a:spcBef>
            </a:pPr>
            <a:r>
              <a:rPr sz="3100" spc="70" dirty="0">
                <a:solidFill>
                  <a:srgbClr val="170091"/>
                </a:solidFill>
                <a:latin typeface="Arial Black"/>
                <a:cs typeface="Arial Black"/>
              </a:rPr>
              <a:t>1,000</a:t>
            </a:r>
            <a:endParaRPr sz="3100">
              <a:latin typeface="Arial Black"/>
              <a:cs typeface="Arial Black"/>
            </a:endParaRPr>
          </a:p>
          <a:p>
            <a:pPr marR="16510" algn="ctr">
              <a:lnSpc>
                <a:spcPct val="100000"/>
              </a:lnSpc>
              <a:spcBef>
                <a:spcPts val="665"/>
              </a:spcBef>
            </a:pPr>
            <a:r>
              <a:rPr sz="1600" b="1" dirty="0">
                <a:solidFill>
                  <a:srgbClr val="170091"/>
                </a:solidFill>
                <a:latin typeface="Arial"/>
                <a:cs typeface="Arial"/>
              </a:rPr>
              <a:t>FY</a:t>
            </a:r>
            <a:r>
              <a:rPr sz="1600" b="1" spc="9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70091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DD9C3FE8-DFB5-4D22-FF36-4CFE7811F4F0}"/>
              </a:ext>
            </a:extLst>
          </p:cNvPr>
          <p:cNvGrpSpPr/>
          <p:nvPr/>
        </p:nvGrpSpPr>
        <p:grpSpPr>
          <a:xfrm>
            <a:off x="3125889" y="2953643"/>
            <a:ext cx="2369185" cy="2367915"/>
            <a:chOff x="3125889" y="3102266"/>
            <a:chExt cx="2369185" cy="236791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AC8639B3-B53D-AFEB-F98D-F1BD0BE11EC6}"/>
                </a:ext>
              </a:extLst>
            </p:cNvPr>
            <p:cNvSpPr/>
            <p:nvPr/>
          </p:nvSpPr>
          <p:spPr>
            <a:xfrm>
              <a:off x="3127506" y="3107367"/>
              <a:ext cx="2367915" cy="2362200"/>
            </a:xfrm>
            <a:custGeom>
              <a:avLst/>
              <a:gdLst/>
              <a:ahLst/>
              <a:cxnLst/>
              <a:rect l="l" t="t" r="r" b="b"/>
              <a:pathLst>
                <a:path w="2367915" h="2362200">
                  <a:moveTo>
                    <a:pt x="1375643" y="2349500"/>
                  </a:moveTo>
                  <a:lnTo>
                    <a:pt x="991656" y="2349500"/>
                  </a:lnTo>
                  <a:lnTo>
                    <a:pt x="1038825" y="2362200"/>
                  </a:lnTo>
                  <a:lnTo>
                    <a:pt x="1328474" y="2362200"/>
                  </a:lnTo>
                  <a:lnTo>
                    <a:pt x="1375643" y="2349500"/>
                  </a:lnTo>
                  <a:close/>
                </a:path>
                <a:path w="2367915" h="2362200">
                  <a:moveTo>
                    <a:pt x="1375643" y="12700"/>
                  </a:moveTo>
                  <a:lnTo>
                    <a:pt x="991656" y="12700"/>
                  </a:lnTo>
                  <a:lnTo>
                    <a:pt x="899206" y="38100"/>
                  </a:lnTo>
                  <a:lnTo>
                    <a:pt x="722921" y="88900"/>
                  </a:lnTo>
                  <a:lnTo>
                    <a:pt x="680867" y="114300"/>
                  </a:lnTo>
                  <a:lnTo>
                    <a:pt x="639696" y="139700"/>
                  </a:lnTo>
                  <a:lnTo>
                    <a:pt x="599446" y="152400"/>
                  </a:lnTo>
                  <a:lnTo>
                    <a:pt x="560155" y="177800"/>
                  </a:lnTo>
                  <a:lnTo>
                    <a:pt x="521861" y="203200"/>
                  </a:lnTo>
                  <a:lnTo>
                    <a:pt x="484603" y="228600"/>
                  </a:lnTo>
                  <a:lnTo>
                    <a:pt x="448418" y="254000"/>
                  </a:lnTo>
                  <a:lnTo>
                    <a:pt x="413344" y="292100"/>
                  </a:lnTo>
                  <a:lnTo>
                    <a:pt x="379420" y="317500"/>
                  </a:lnTo>
                  <a:lnTo>
                    <a:pt x="346684" y="342900"/>
                  </a:lnTo>
                  <a:lnTo>
                    <a:pt x="315173" y="381000"/>
                  </a:lnTo>
                  <a:lnTo>
                    <a:pt x="284926" y="419100"/>
                  </a:lnTo>
                  <a:lnTo>
                    <a:pt x="255981" y="444500"/>
                  </a:lnTo>
                  <a:lnTo>
                    <a:pt x="228376" y="482600"/>
                  </a:lnTo>
                  <a:lnTo>
                    <a:pt x="202149" y="520700"/>
                  </a:lnTo>
                  <a:lnTo>
                    <a:pt x="177338" y="558800"/>
                  </a:lnTo>
                  <a:lnTo>
                    <a:pt x="153982" y="596900"/>
                  </a:lnTo>
                  <a:lnTo>
                    <a:pt x="132117" y="635000"/>
                  </a:lnTo>
                  <a:lnTo>
                    <a:pt x="111783" y="685800"/>
                  </a:lnTo>
                  <a:lnTo>
                    <a:pt x="93017" y="723900"/>
                  </a:lnTo>
                  <a:lnTo>
                    <a:pt x="75858" y="762000"/>
                  </a:lnTo>
                  <a:lnTo>
                    <a:pt x="60343" y="812800"/>
                  </a:lnTo>
                  <a:lnTo>
                    <a:pt x="46511" y="850900"/>
                  </a:lnTo>
                  <a:lnTo>
                    <a:pt x="34400" y="901700"/>
                  </a:lnTo>
                  <a:lnTo>
                    <a:pt x="24047" y="952500"/>
                  </a:lnTo>
                  <a:lnTo>
                    <a:pt x="15492" y="990600"/>
                  </a:lnTo>
                  <a:lnTo>
                    <a:pt x="8771" y="1041400"/>
                  </a:lnTo>
                  <a:lnTo>
                    <a:pt x="3923" y="1092200"/>
                  </a:lnTo>
                  <a:lnTo>
                    <a:pt x="987" y="1130300"/>
                  </a:lnTo>
                  <a:lnTo>
                    <a:pt x="0" y="1181100"/>
                  </a:lnTo>
                  <a:lnTo>
                    <a:pt x="987" y="1231900"/>
                  </a:lnTo>
                  <a:lnTo>
                    <a:pt x="3923" y="1282700"/>
                  </a:lnTo>
                  <a:lnTo>
                    <a:pt x="8771" y="1333500"/>
                  </a:lnTo>
                  <a:lnTo>
                    <a:pt x="15492" y="1371600"/>
                  </a:lnTo>
                  <a:lnTo>
                    <a:pt x="24047" y="1422400"/>
                  </a:lnTo>
                  <a:lnTo>
                    <a:pt x="34400" y="1473200"/>
                  </a:lnTo>
                  <a:lnTo>
                    <a:pt x="46511" y="1511300"/>
                  </a:lnTo>
                  <a:lnTo>
                    <a:pt x="60343" y="1562100"/>
                  </a:lnTo>
                  <a:lnTo>
                    <a:pt x="75858" y="1600200"/>
                  </a:lnTo>
                  <a:lnTo>
                    <a:pt x="93017" y="1651000"/>
                  </a:lnTo>
                  <a:lnTo>
                    <a:pt x="111783" y="1689100"/>
                  </a:lnTo>
                  <a:lnTo>
                    <a:pt x="132117" y="1727200"/>
                  </a:lnTo>
                  <a:lnTo>
                    <a:pt x="153982" y="1765300"/>
                  </a:lnTo>
                  <a:lnTo>
                    <a:pt x="177338" y="1803400"/>
                  </a:lnTo>
                  <a:lnTo>
                    <a:pt x="202149" y="1841500"/>
                  </a:lnTo>
                  <a:lnTo>
                    <a:pt x="228376" y="1879600"/>
                  </a:lnTo>
                  <a:lnTo>
                    <a:pt x="255981" y="1917700"/>
                  </a:lnTo>
                  <a:lnTo>
                    <a:pt x="284926" y="1955800"/>
                  </a:lnTo>
                  <a:lnTo>
                    <a:pt x="315173" y="1993900"/>
                  </a:lnTo>
                  <a:lnTo>
                    <a:pt x="346684" y="2019300"/>
                  </a:lnTo>
                  <a:lnTo>
                    <a:pt x="379420" y="2057400"/>
                  </a:lnTo>
                  <a:lnTo>
                    <a:pt x="413344" y="2082800"/>
                  </a:lnTo>
                  <a:lnTo>
                    <a:pt x="448418" y="2108200"/>
                  </a:lnTo>
                  <a:lnTo>
                    <a:pt x="484603" y="2146300"/>
                  </a:lnTo>
                  <a:lnTo>
                    <a:pt x="521861" y="2171700"/>
                  </a:lnTo>
                  <a:lnTo>
                    <a:pt x="560155" y="2197100"/>
                  </a:lnTo>
                  <a:lnTo>
                    <a:pt x="599446" y="2209800"/>
                  </a:lnTo>
                  <a:lnTo>
                    <a:pt x="639696" y="2235200"/>
                  </a:lnTo>
                  <a:lnTo>
                    <a:pt x="680867" y="2260600"/>
                  </a:lnTo>
                  <a:lnTo>
                    <a:pt x="722921" y="2273300"/>
                  </a:lnTo>
                  <a:lnTo>
                    <a:pt x="765820" y="2298700"/>
                  </a:lnTo>
                  <a:lnTo>
                    <a:pt x="945104" y="2349500"/>
                  </a:lnTo>
                  <a:lnTo>
                    <a:pt x="1422195" y="2349500"/>
                  </a:lnTo>
                  <a:lnTo>
                    <a:pt x="1601479" y="2298700"/>
                  </a:lnTo>
                  <a:lnTo>
                    <a:pt x="1644378" y="2273300"/>
                  </a:lnTo>
                  <a:lnTo>
                    <a:pt x="1686432" y="2260600"/>
                  </a:lnTo>
                  <a:lnTo>
                    <a:pt x="1727603" y="2235200"/>
                  </a:lnTo>
                  <a:lnTo>
                    <a:pt x="1767853" y="2209800"/>
                  </a:lnTo>
                  <a:lnTo>
                    <a:pt x="1807144" y="2197100"/>
                  </a:lnTo>
                  <a:lnTo>
                    <a:pt x="1845437" y="2171700"/>
                  </a:lnTo>
                  <a:lnTo>
                    <a:pt x="1882696" y="2146300"/>
                  </a:lnTo>
                  <a:lnTo>
                    <a:pt x="1918881" y="2108200"/>
                  </a:lnTo>
                  <a:lnTo>
                    <a:pt x="1953954" y="2082800"/>
                  </a:lnTo>
                  <a:lnTo>
                    <a:pt x="1987878" y="2057400"/>
                  </a:lnTo>
                  <a:lnTo>
                    <a:pt x="2020615" y="2019300"/>
                  </a:lnTo>
                  <a:lnTo>
                    <a:pt x="2052125" y="1993900"/>
                  </a:lnTo>
                  <a:lnTo>
                    <a:pt x="2072290" y="1968500"/>
                  </a:lnTo>
                  <a:lnTo>
                    <a:pt x="1088271" y="1968500"/>
                  </a:lnTo>
                  <a:lnTo>
                    <a:pt x="1041808" y="1955800"/>
                  </a:lnTo>
                  <a:lnTo>
                    <a:pt x="996270" y="1955800"/>
                  </a:lnTo>
                  <a:lnTo>
                    <a:pt x="908307" y="1930400"/>
                  </a:lnTo>
                  <a:lnTo>
                    <a:pt x="866045" y="1905000"/>
                  </a:lnTo>
                  <a:lnTo>
                    <a:pt x="825041" y="1892300"/>
                  </a:lnTo>
                  <a:lnTo>
                    <a:pt x="785376" y="1866900"/>
                  </a:lnTo>
                  <a:lnTo>
                    <a:pt x="747133" y="1841500"/>
                  </a:lnTo>
                  <a:lnTo>
                    <a:pt x="710395" y="1816100"/>
                  </a:lnTo>
                  <a:lnTo>
                    <a:pt x="675243" y="1790700"/>
                  </a:lnTo>
                  <a:lnTo>
                    <a:pt x="641762" y="1752600"/>
                  </a:lnTo>
                  <a:lnTo>
                    <a:pt x="610032" y="1727200"/>
                  </a:lnTo>
                  <a:lnTo>
                    <a:pt x="580138" y="1689100"/>
                  </a:lnTo>
                  <a:lnTo>
                    <a:pt x="552160" y="1663700"/>
                  </a:lnTo>
                  <a:lnTo>
                    <a:pt x="526182" y="1625600"/>
                  </a:lnTo>
                  <a:lnTo>
                    <a:pt x="502287" y="1587500"/>
                  </a:lnTo>
                  <a:lnTo>
                    <a:pt x="480557" y="1549400"/>
                  </a:lnTo>
                  <a:lnTo>
                    <a:pt x="461074" y="1498600"/>
                  </a:lnTo>
                  <a:lnTo>
                    <a:pt x="443920" y="1460500"/>
                  </a:lnTo>
                  <a:lnTo>
                    <a:pt x="429180" y="1422400"/>
                  </a:lnTo>
                  <a:lnTo>
                    <a:pt x="416934" y="1371600"/>
                  </a:lnTo>
                  <a:lnTo>
                    <a:pt x="407266" y="1320800"/>
                  </a:lnTo>
                  <a:lnTo>
                    <a:pt x="400258" y="1282700"/>
                  </a:lnTo>
                  <a:lnTo>
                    <a:pt x="395993" y="1231900"/>
                  </a:lnTo>
                  <a:lnTo>
                    <a:pt x="394553" y="1181100"/>
                  </a:lnTo>
                  <a:lnTo>
                    <a:pt x="395993" y="1143000"/>
                  </a:lnTo>
                  <a:lnTo>
                    <a:pt x="400258" y="1092200"/>
                  </a:lnTo>
                  <a:lnTo>
                    <a:pt x="407266" y="1041400"/>
                  </a:lnTo>
                  <a:lnTo>
                    <a:pt x="416934" y="1003300"/>
                  </a:lnTo>
                  <a:lnTo>
                    <a:pt x="429180" y="952500"/>
                  </a:lnTo>
                  <a:lnTo>
                    <a:pt x="443920" y="914400"/>
                  </a:lnTo>
                  <a:lnTo>
                    <a:pt x="461074" y="863600"/>
                  </a:lnTo>
                  <a:lnTo>
                    <a:pt x="480557" y="825500"/>
                  </a:lnTo>
                  <a:lnTo>
                    <a:pt x="502287" y="787400"/>
                  </a:lnTo>
                  <a:lnTo>
                    <a:pt x="526182" y="749300"/>
                  </a:lnTo>
                  <a:lnTo>
                    <a:pt x="552160" y="711200"/>
                  </a:lnTo>
                  <a:lnTo>
                    <a:pt x="580138" y="673100"/>
                  </a:lnTo>
                  <a:lnTo>
                    <a:pt x="610032" y="647700"/>
                  </a:lnTo>
                  <a:lnTo>
                    <a:pt x="641762" y="609600"/>
                  </a:lnTo>
                  <a:lnTo>
                    <a:pt x="675243" y="584200"/>
                  </a:lnTo>
                  <a:lnTo>
                    <a:pt x="710395" y="558800"/>
                  </a:lnTo>
                  <a:lnTo>
                    <a:pt x="747133" y="533400"/>
                  </a:lnTo>
                  <a:lnTo>
                    <a:pt x="785376" y="508000"/>
                  </a:lnTo>
                  <a:lnTo>
                    <a:pt x="825041" y="482600"/>
                  </a:lnTo>
                  <a:lnTo>
                    <a:pt x="866045" y="457200"/>
                  </a:lnTo>
                  <a:lnTo>
                    <a:pt x="951743" y="431800"/>
                  </a:lnTo>
                  <a:lnTo>
                    <a:pt x="1041808" y="406400"/>
                  </a:lnTo>
                  <a:lnTo>
                    <a:pt x="1088271" y="406400"/>
                  </a:lnTo>
                  <a:lnTo>
                    <a:pt x="1135579" y="393700"/>
                  </a:lnTo>
                  <a:lnTo>
                    <a:pt x="2062208" y="393700"/>
                  </a:lnTo>
                  <a:lnTo>
                    <a:pt x="2052125" y="381000"/>
                  </a:lnTo>
                  <a:lnTo>
                    <a:pt x="2020615" y="342900"/>
                  </a:lnTo>
                  <a:lnTo>
                    <a:pt x="1987878" y="317500"/>
                  </a:lnTo>
                  <a:lnTo>
                    <a:pt x="1953954" y="292100"/>
                  </a:lnTo>
                  <a:lnTo>
                    <a:pt x="1918881" y="254000"/>
                  </a:lnTo>
                  <a:lnTo>
                    <a:pt x="1882696" y="228600"/>
                  </a:lnTo>
                  <a:lnTo>
                    <a:pt x="1845437" y="203200"/>
                  </a:lnTo>
                  <a:lnTo>
                    <a:pt x="1807144" y="177800"/>
                  </a:lnTo>
                  <a:lnTo>
                    <a:pt x="1767853" y="152400"/>
                  </a:lnTo>
                  <a:lnTo>
                    <a:pt x="1727603" y="139700"/>
                  </a:lnTo>
                  <a:lnTo>
                    <a:pt x="1686432" y="114300"/>
                  </a:lnTo>
                  <a:lnTo>
                    <a:pt x="1644378" y="88900"/>
                  </a:lnTo>
                  <a:lnTo>
                    <a:pt x="1468093" y="38100"/>
                  </a:lnTo>
                  <a:lnTo>
                    <a:pt x="1375643" y="12700"/>
                  </a:lnTo>
                  <a:close/>
                </a:path>
                <a:path w="2367915" h="2362200">
                  <a:moveTo>
                    <a:pt x="2062208" y="393700"/>
                  </a:moveTo>
                  <a:lnTo>
                    <a:pt x="1231719" y="393700"/>
                  </a:lnTo>
                  <a:lnTo>
                    <a:pt x="1279027" y="406400"/>
                  </a:lnTo>
                  <a:lnTo>
                    <a:pt x="1325491" y="406400"/>
                  </a:lnTo>
                  <a:lnTo>
                    <a:pt x="1415556" y="431800"/>
                  </a:lnTo>
                  <a:lnTo>
                    <a:pt x="1501253" y="457200"/>
                  </a:lnTo>
                  <a:lnTo>
                    <a:pt x="1542258" y="482600"/>
                  </a:lnTo>
                  <a:lnTo>
                    <a:pt x="1581923" y="508000"/>
                  </a:lnTo>
                  <a:lnTo>
                    <a:pt x="1620166" y="533400"/>
                  </a:lnTo>
                  <a:lnTo>
                    <a:pt x="1656904" y="558800"/>
                  </a:lnTo>
                  <a:lnTo>
                    <a:pt x="1692055" y="584200"/>
                  </a:lnTo>
                  <a:lnTo>
                    <a:pt x="1725537" y="609600"/>
                  </a:lnTo>
                  <a:lnTo>
                    <a:pt x="1757266" y="647700"/>
                  </a:lnTo>
                  <a:lnTo>
                    <a:pt x="1787161" y="673100"/>
                  </a:lnTo>
                  <a:lnTo>
                    <a:pt x="1815139" y="711200"/>
                  </a:lnTo>
                  <a:lnTo>
                    <a:pt x="1841116" y="749300"/>
                  </a:lnTo>
                  <a:lnTo>
                    <a:pt x="1865012" y="787400"/>
                  </a:lnTo>
                  <a:lnTo>
                    <a:pt x="1886742" y="825500"/>
                  </a:lnTo>
                  <a:lnTo>
                    <a:pt x="1906225" y="863600"/>
                  </a:lnTo>
                  <a:lnTo>
                    <a:pt x="1923378" y="914400"/>
                  </a:lnTo>
                  <a:lnTo>
                    <a:pt x="1938119" y="952500"/>
                  </a:lnTo>
                  <a:lnTo>
                    <a:pt x="1950364" y="1003300"/>
                  </a:lnTo>
                  <a:lnTo>
                    <a:pt x="1960032" y="1041400"/>
                  </a:lnTo>
                  <a:lnTo>
                    <a:pt x="1967040" y="1092200"/>
                  </a:lnTo>
                  <a:lnTo>
                    <a:pt x="1971306" y="1143000"/>
                  </a:lnTo>
                  <a:lnTo>
                    <a:pt x="1972746" y="1181100"/>
                  </a:lnTo>
                  <a:lnTo>
                    <a:pt x="1971306" y="1231900"/>
                  </a:lnTo>
                  <a:lnTo>
                    <a:pt x="1967040" y="1282700"/>
                  </a:lnTo>
                  <a:lnTo>
                    <a:pt x="1960032" y="1320800"/>
                  </a:lnTo>
                  <a:lnTo>
                    <a:pt x="1950364" y="1371600"/>
                  </a:lnTo>
                  <a:lnTo>
                    <a:pt x="1938119" y="1422400"/>
                  </a:lnTo>
                  <a:lnTo>
                    <a:pt x="1923378" y="1460500"/>
                  </a:lnTo>
                  <a:lnTo>
                    <a:pt x="1906225" y="1498600"/>
                  </a:lnTo>
                  <a:lnTo>
                    <a:pt x="1886742" y="1549400"/>
                  </a:lnTo>
                  <a:lnTo>
                    <a:pt x="1865012" y="1587500"/>
                  </a:lnTo>
                  <a:lnTo>
                    <a:pt x="1841116" y="1625600"/>
                  </a:lnTo>
                  <a:lnTo>
                    <a:pt x="1815139" y="1663700"/>
                  </a:lnTo>
                  <a:lnTo>
                    <a:pt x="1787161" y="1689100"/>
                  </a:lnTo>
                  <a:lnTo>
                    <a:pt x="1757266" y="1727200"/>
                  </a:lnTo>
                  <a:lnTo>
                    <a:pt x="1725537" y="1752600"/>
                  </a:lnTo>
                  <a:lnTo>
                    <a:pt x="1692055" y="1790700"/>
                  </a:lnTo>
                  <a:lnTo>
                    <a:pt x="1656904" y="1816100"/>
                  </a:lnTo>
                  <a:lnTo>
                    <a:pt x="1620166" y="1841500"/>
                  </a:lnTo>
                  <a:lnTo>
                    <a:pt x="1581923" y="1866900"/>
                  </a:lnTo>
                  <a:lnTo>
                    <a:pt x="1542258" y="1892300"/>
                  </a:lnTo>
                  <a:lnTo>
                    <a:pt x="1501253" y="1905000"/>
                  </a:lnTo>
                  <a:lnTo>
                    <a:pt x="1458992" y="1930400"/>
                  </a:lnTo>
                  <a:lnTo>
                    <a:pt x="1371028" y="1955800"/>
                  </a:lnTo>
                  <a:lnTo>
                    <a:pt x="1325491" y="1955800"/>
                  </a:lnTo>
                  <a:lnTo>
                    <a:pt x="1279027" y="1968500"/>
                  </a:lnTo>
                  <a:lnTo>
                    <a:pt x="2072290" y="1968500"/>
                  </a:lnTo>
                  <a:lnTo>
                    <a:pt x="2082372" y="1955800"/>
                  </a:lnTo>
                  <a:lnTo>
                    <a:pt x="2111317" y="1917700"/>
                  </a:lnTo>
                  <a:lnTo>
                    <a:pt x="2138922" y="1879600"/>
                  </a:lnTo>
                  <a:lnTo>
                    <a:pt x="2165149" y="1841500"/>
                  </a:lnTo>
                  <a:lnTo>
                    <a:pt x="2189960" y="1803400"/>
                  </a:lnTo>
                  <a:lnTo>
                    <a:pt x="2213317" y="1765300"/>
                  </a:lnTo>
                  <a:lnTo>
                    <a:pt x="2235182" y="1727200"/>
                  </a:lnTo>
                  <a:lnTo>
                    <a:pt x="2255516" y="1689100"/>
                  </a:lnTo>
                  <a:lnTo>
                    <a:pt x="2274282" y="1651000"/>
                  </a:lnTo>
                  <a:lnTo>
                    <a:pt x="2291441" y="1600200"/>
                  </a:lnTo>
                  <a:lnTo>
                    <a:pt x="2306956" y="1562100"/>
                  </a:lnTo>
                  <a:lnTo>
                    <a:pt x="2320788" y="1511300"/>
                  </a:lnTo>
                  <a:lnTo>
                    <a:pt x="2332899" y="1473200"/>
                  </a:lnTo>
                  <a:lnTo>
                    <a:pt x="2343251" y="1422400"/>
                  </a:lnTo>
                  <a:lnTo>
                    <a:pt x="2351807" y="1371600"/>
                  </a:lnTo>
                  <a:lnTo>
                    <a:pt x="2358528" y="1333500"/>
                  </a:lnTo>
                  <a:lnTo>
                    <a:pt x="2363375" y="1282700"/>
                  </a:lnTo>
                  <a:lnTo>
                    <a:pt x="2366312" y="1231900"/>
                  </a:lnTo>
                  <a:lnTo>
                    <a:pt x="2367299" y="1181100"/>
                  </a:lnTo>
                  <a:lnTo>
                    <a:pt x="2366312" y="1130300"/>
                  </a:lnTo>
                  <a:lnTo>
                    <a:pt x="2363375" y="1092200"/>
                  </a:lnTo>
                  <a:lnTo>
                    <a:pt x="2358528" y="1041400"/>
                  </a:lnTo>
                  <a:lnTo>
                    <a:pt x="2351807" y="990600"/>
                  </a:lnTo>
                  <a:lnTo>
                    <a:pt x="2343251" y="952500"/>
                  </a:lnTo>
                  <a:lnTo>
                    <a:pt x="2332899" y="901700"/>
                  </a:lnTo>
                  <a:lnTo>
                    <a:pt x="2320788" y="850900"/>
                  </a:lnTo>
                  <a:lnTo>
                    <a:pt x="2306956" y="812800"/>
                  </a:lnTo>
                  <a:lnTo>
                    <a:pt x="2291441" y="762000"/>
                  </a:lnTo>
                  <a:lnTo>
                    <a:pt x="2274282" y="723900"/>
                  </a:lnTo>
                  <a:lnTo>
                    <a:pt x="2255516" y="685800"/>
                  </a:lnTo>
                  <a:lnTo>
                    <a:pt x="2235182" y="635000"/>
                  </a:lnTo>
                  <a:lnTo>
                    <a:pt x="2213317" y="596900"/>
                  </a:lnTo>
                  <a:lnTo>
                    <a:pt x="2189960" y="558800"/>
                  </a:lnTo>
                  <a:lnTo>
                    <a:pt x="2165149" y="520700"/>
                  </a:lnTo>
                  <a:lnTo>
                    <a:pt x="2138922" y="482600"/>
                  </a:lnTo>
                  <a:lnTo>
                    <a:pt x="2111317" y="444500"/>
                  </a:lnTo>
                  <a:lnTo>
                    <a:pt x="2082372" y="419100"/>
                  </a:lnTo>
                  <a:lnTo>
                    <a:pt x="2062208" y="393700"/>
                  </a:lnTo>
                  <a:close/>
                </a:path>
                <a:path w="2367915" h="2362200">
                  <a:moveTo>
                    <a:pt x="1280726" y="0"/>
                  </a:moveTo>
                  <a:lnTo>
                    <a:pt x="1086572" y="0"/>
                  </a:lnTo>
                  <a:lnTo>
                    <a:pt x="1038825" y="12700"/>
                  </a:lnTo>
                  <a:lnTo>
                    <a:pt x="1328474" y="12700"/>
                  </a:lnTo>
                  <a:lnTo>
                    <a:pt x="1280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788D69F7-8059-8963-1E6C-F0A2DAC34FA0}"/>
                </a:ext>
              </a:extLst>
            </p:cNvPr>
            <p:cNvSpPr/>
            <p:nvPr/>
          </p:nvSpPr>
          <p:spPr>
            <a:xfrm>
              <a:off x="3125889" y="3760338"/>
              <a:ext cx="832485" cy="1586865"/>
            </a:xfrm>
            <a:custGeom>
              <a:avLst/>
              <a:gdLst/>
              <a:ahLst/>
              <a:cxnLst/>
              <a:rect l="l" t="t" r="r" b="b"/>
              <a:pathLst>
                <a:path w="832485" h="1586864">
                  <a:moveTo>
                    <a:pt x="123825" y="0"/>
                  </a:moveTo>
                  <a:lnTo>
                    <a:pt x="102992" y="44129"/>
                  </a:lnTo>
                  <a:lnTo>
                    <a:pt x="84127" y="88676"/>
                  </a:lnTo>
                  <a:lnTo>
                    <a:pt x="67214" y="133589"/>
                  </a:lnTo>
                  <a:lnTo>
                    <a:pt x="52236" y="178819"/>
                  </a:lnTo>
                  <a:lnTo>
                    <a:pt x="39175" y="224314"/>
                  </a:lnTo>
                  <a:lnTo>
                    <a:pt x="28014" y="270022"/>
                  </a:lnTo>
                  <a:lnTo>
                    <a:pt x="18737" y="315893"/>
                  </a:lnTo>
                  <a:lnTo>
                    <a:pt x="11326" y="361875"/>
                  </a:lnTo>
                  <a:lnTo>
                    <a:pt x="5764" y="407918"/>
                  </a:lnTo>
                  <a:lnTo>
                    <a:pt x="2034" y="453971"/>
                  </a:lnTo>
                  <a:lnTo>
                    <a:pt x="118" y="499982"/>
                  </a:lnTo>
                  <a:lnTo>
                    <a:pt x="0" y="545900"/>
                  </a:lnTo>
                  <a:lnTo>
                    <a:pt x="1662" y="591675"/>
                  </a:lnTo>
                  <a:lnTo>
                    <a:pt x="5087" y="637256"/>
                  </a:lnTo>
                  <a:lnTo>
                    <a:pt x="10258" y="682590"/>
                  </a:lnTo>
                  <a:lnTo>
                    <a:pt x="17158" y="727628"/>
                  </a:lnTo>
                  <a:lnTo>
                    <a:pt x="25770" y="772318"/>
                  </a:lnTo>
                  <a:lnTo>
                    <a:pt x="36077" y="816609"/>
                  </a:lnTo>
                  <a:lnTo>
                    <a:pt x="48061" y="860451"/>
                  </a:lnTo>
                  <a:lnTo>
                    <a:pt x="61706" y="903791"/>
                  </a:lnTo>
                  <a:lnTo>
                    <a:pt x="76993" y="946580"/>
                  </a:lnTo>
                  <a:lnTo>
                    <a:pt x="93907" y="988765"/>
                  </a:lnTo>
                  <a:lnTo>
                    <a:pt x="112429" y="1030297"/>
                  </a:lnTo>
                  <a:lnTo>
                    <a:pt x="132544" y="1071123"/>
                  </a:lnTo>
                  <a:lnTo>
                    <a:pt x="154232" y="1111194"/>
                  </a:lnTo>
                  <a:lnTo>
                    <a:pt x="177479" y="1150457"/>
                  </a:lnTo>
                  <a:lnTo>
                    <a:pt x="202265" y="1188861"/>
                  </a:lnTo>
                  <a:lnTo>
                    <a:pt x="228575" y="1226357"/>
                  </a:lnTo>
                  <a:lnTo>
                    <a:pt x="256391" y="1262892"/>
                  </a:lnTo>
                  <a:lnTo>
                    <a:pt x="285695" y="1298416"/>
                  </a:lnTo>
                  <a:lnTo>
                    <a:pt x="316472" y="1332878"/>
                  </a:lnTo>
                  <a:lnTo>
                    <a:pt x="348703" y="1366226"/>
                  </a:lnTo>
                  <a:lnTo>
                    <a:pt x="382371" y="1398409"/>
                  </a:lnTo>
                  <a:lnTo>
                    <a:pt x="417459" y="1429377"/>
                  </a:lnTo>
                  <a:lnTo>
                    <a:pt x="453951" y="1459078"/>
                  </a:lnTo>
                  <a:lnTo>
                    <a:pt x="491829" y="1487462"/>
                  </a:lnTo>
                  <a:lnTo>
                    <a:pt x="531075" y="1514477"/>
                  </a:lnTo>
                  <a:lnTo>
                    <a:pt x="571673" y="1540072"/>
                  </a:lnTo>
                  <a:lnTo>
                    <a:pt x="613606" y="1564197"/>
                  </a:lnTo>
                  <a:lnTo>
                    <a:pt x="656856" y="1586799"/>
                  </a:lnTo>
                  <a:lnTo>
                    <a:pt x="832485" y="1233491"/>
                  </a:lnTo>
                  <a:lnTo>
                    <a:pt x="790081" y="1210804"/>
                  </a:lnTo>
                  <a:lnTo>
                    <a:pt x="749617" y="1185926"/>
                  </a:lnTo>
                  <a:lnTo>
                    <a:pt x="711130" y="1158967"/>
                  </a:lnTo>
                  <a:lnTo>
                    <a:pt x="674657" y="1130040"/>
                  </a:lnTo>
                  <a:lnTo>
                    <a:pt x="640235" y="1099253"/>
                  </a:lnTo>
                  <a:lnTo>
                    <a:pt x="607901" y="1066719"/>
                  </a:lnTo>
                  <a:lnTo>
                    <a:pt x="577693" y="1032547"/>
                  </a:lnTo>
                  <a:lnTo>
                    <a:pt x="549648" y="996848"/>
                  </a:lnTo>
                  <a:lnTo>
                    <a:pt x="523802" y="959733"/>
                  </a:lnTo>
                  <a:lnTo>
                    <a:pt x="500194" y="921312"/>
                  </a:lnTo>
                  <a:lnTo>
                    <a:pt x="478860" y="881696"/>
                  </a:lnTo>
                  <a:lnTo>
                    <a:pt x="459837" y="840996"/>
                  </a:lnTo>
                  <a:lnTo>
                    <a:pt x="443163" y="799322"/>
                  </a:lnTo>
                  <a:lnTo>
                    <a:pt x="428874" y="756786"/>
                  </a:lnTo>
                  <a:lnTo>
                    <a:pt x="417008" y="713497"/>
                  </a:lnTo>
                  <a:lnTo>
                    <a:pt x="407603" y="669566"/>
                  </a:lnTo>
                  <a:lnTo>
                    <a:pt x="400694" y="625105"/>
                  </a:lnTo>
                  <a:lnTo>
                    <a:pt x="396320" y="580223"/>
                  </a:lnTo>
                  <a:lnTo>
                    <a:pt x="394518" y="535031"/>
                  </a:lnTo>
                  <a:lnTo>
                    <a:pt x="395324" y="489641"/>
                  </a:lnTo>
                  <a:lnTo>
                    <a:pt x="398776" y="444162"/>
                  </a:lnTo>
                  <a:lnTo>
                    <a:pt x="404911" y="398705"/>
                  </a:lnTo>
                  <a:lnTo>
                    <a:pt x="413767" y="353381"/>
                  </a:lnTo>
                  <a:lnTo>
                    <a:pt x="425379" y="308301"/>
                  </a:lnTo>
                  <a:lnTo>
                    <a:pt x="439787" y="263575"/>
                  </a:lnTo>
                  <a:lnTo>
                    <a:pt x="457026" y="219313"/>
                  </a:lnTo>
                  <a:lnTo>
                    <a:pt x="477134" y="175628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1EBAFE84-21E2-4D8E-A0D7-E303F755686F}"/>
                </a:ext>
              </a:extLst>
            </p:cNvPr>
            <p:cNvSpPr/>
            <p:nvPr/>
          </p:nvSpPr>
          <p:spPr>
            <a:xfrm>
              <a:off x="3127506" y="3102266"/>
              <a:ext cx="2367915" cy="2367915"/>
            </a:xfrm>
            <a:custGeom>
              <a:avLst/>
              <a:gdLst/>
              <a:ahLst/>
              <a:cxnLst/>
              <a:rect l="l" t="t" r="r" b="b"/>
              <a:pathLst>
                <a:path w="2367915" h="2367915">
                  <a:moveTo>
                    <a:pt x="1183649" y="0"/>
                  </a:moveTo>
                  <a:lnTo>
                    <a:pt x="1183649" y="394553"/>
                  </a:lnTo>
                  <a:lnTo>
                    <a:pt x="1231719" y="395993"/>
                  </a:lnTo>
                  <a:lnTo>
                    <a:pt x="1279027" y="400258"/>
                  </a:lnTo>
                  <a:lnTo>
                    <a:pt x="1325491" y="407266"/>
                  </a:lnTo>
                  <a:lnTo>
                    <a:pt x="1371028" y="416934"/>
                  </a:lnTo>
                  <a:lnTo>
                    <a:pt x="1415556" y="429180"/>
                  </a:lnTo>
                  <a:lnTo>
                    <a:pt x="1458992" y="443920"/>
                  </a:lnTo>
                  <a:lnTo>
                    <a:pt x="1501253" y="461074"/>
                  </a:lnTo>
                  <a:lnTo>
                    <a:pt x="1542258" y="480557"/>
                  </a:lnTo>
                  <a:lnTo>
                    <a:pt x="1581923" y="502287"/>
                  </a:lnTo>
                  <a:lnTo>
                    <a:pt x="1620166" y="526182"/>
                  </a:lnTo>
                  <a:lnTo>
                    <a:pt x="1656904" y="552160"/>
                  </a:lnTo>
                  <a:lnTo>
                    <a:pt x="1692055" y="580138"/>
                  </a:lnTo>
                  <a:lnTo>
                    <a:pt x="1725537" y="610032"/>
                  </a:lnTo>
                  <a:lnTo>
                    <a:pt x="1757266" y="641762"/>
                  </a:lnTo>
                  <a:lnTo>
                    <a:pt x="1787161" y="675243"/>
                  </a:lnTo>
                  <a:lnTo>
                    <a:pt x="1815139" y="710395"/>
                  </a:lnTo>
                  <a:lnTo>
                    <a:pt x="1841116" y="747133"/>
                  </a:lnTo>
                  <a:lnTo>
                    <a:pt x="1865012" y="785376"/>
                  </a:lnTo>
                  <a:lnTo>
                    <a:pt x="1886742" y="825041"/>
                  </a:lnTo>
                  <a:lnTo>
                    <a:pt x="1906225" y="866045"/>
                  </a:lnTo>
                  <a:lnTo>
                    <a:pt x="1923378" y="908307"/>
                  </a:lnTo>
                  <a:lnTo>
                    <a:pt x="1938119" y="951743"/>
                  </a:lnTo>
                  <a:lnTo>
                    <a:pt x="1950364" y="996270"/>
                  </a:lnTo>
                  <a:lnTo>
                    <a:pt x="1960032" y="1041808"/>
                  </a:lnTo>
                  <a:lnTo>
                    <a:pt x="1967040" y="1088271"/>
                  </a:lnTo>
                  <a:lnTo>
                    <a:pt x="1971306" y="1135579"/>
                  </a:lnTo>
                  <a:lnTo>
                    <a:pt x="1972746" y="1183649"/>
                  </a:lnTo>
                  <a:lnTo>
                    <a:pt x="1971306" y="1231719"/>
                  </a:lnTo>
                  <a:lnTo>
                    <a:pt x="1967040" y="1279027"/>
                  </a:lnTo>
                  <a:lnTo>
                    <a:pt x="1960032" y="1325491"/>
                  </a:lnTo>
                  <a:lnTo>
                    <a:pt x="1950364" y="1371028"/>
                  </a:lnTo>
                  <a:lnTo>
                    <a:pt x="1938119" y="1415556"/>
                  </a:lnTo>
                  <a:lnTo>
                    <a:pt x="1923378" y="1458992"/>
                  </a:lnTo>
                  <a:lnTo>
                    <a:pt x="1906225" y="1501253"/>
                  </a:lnTo>
                  <a:lnTo>
                    <a:pt x="1886742" y="1542258"/>
                  </a:lnTo>
                  <a:lnTo>
                    <a:pt x="1865012" y="1581923"/>
                  </a:lnTo>
                  <a:lnTo>
                    <a:pt x="1841116" y="1620166"/>
                  </a:lnTo>
                  <a:lnTo>
                    <a:pt x="1815139" y="1656904"/>
                  </a:lnTo>
                  <a:lnTo>
                    <a:pt x="1787161" y="1692055"/>
                  </a:lnTo>
                  <a:lnTo>
                    <a:pt x="1757266" y="1725537"/>
                  </a:lnTo>
                  <a:lnTo>
                    <a:pt x="1725537" y="1757266"/>
                  </a:lnTo>
                  <a:lnTo>
                    <a:pt x="1692055" y="1787161"/>
                  </a:lnTo>
                  <a:lnTo>
                    <a:pt x="1656904" y="1815139"/>
                  </a:lnTo>
                  <a:lnTo>
                    <a:pt x="1620166" y="1841116"/>
                  </a:lnTo>
                  <a:lnTo>
                    <a:pt x="1581923" y="1865012"/>
                  </a:lnTo>
                  <a:lnTo>
                    <a:pt x="1542258" y="1886742"/>
                  </a:lnTo>
                  <a:lnTo>
                    <a:pt x="1501253" y="1906225"/>
                  </a:lnTo>
                  <a:lnTo>
                    <a:pt x="1458992" y="1923378"/>
                  </a:lnTo>
                  <a:lnTo>
                    <a:pt x="1415556" y="1938119"/>
                  </a:lnTo>
                  <a:lnTo>
                    <a:pt x="1371028" y="1950364"/>
                  </a:lnTo>
                  <a:lnTo>
                    <a:pt x="1325491" y="1960032"/>
                  </a:lnTo>
                  <a:lnTo>
                    <a:pt x="1279027" y="1967040"/>
                  </a:lnTo>
                  <a:lnTo>
                    <a:pt x="1231719" y="1971306"/>
                  </a:lnTo>
                  <a:lnTo>
                    <a:pt x="1183649" y="1972746"/>
                  </a:lnTo>
                  <a:lnTo>
                    <a:pt x="1135579" y="1971306"/>
                  </a:lnTo>
                  <a:lnTo>
                    <a:pt x="1088271" y="1967040"/>
                  </a:lnTo>
                  <a:lnTo>
                    <a:pt x="1041808" y="1960032"/>
                  </a:lnTo>
                  <a:lnTo>
                    <a:pt x="996270" y="1950364"/>
                  </a:lnTo>
                  <a:lnTo>
                    <a:pt x="951743" y="1938119"/>
                  </a:lnTo>
                  <a:lnTo>
                    <a:pt x="908307" y="1923378"/>
                  </a:lnTo>
                  <a:lnTo>
                    <a:pt x="866045" y="1906225"/>
                  </a:lnTo>
                  <a:lnTo>
                    <a:pt x="825041" y="1886742"/>
                  </a:lnTo>
                  <a:lnTo>
                    <a:pt x="785376" y="1865012"/>
                  </a:lnTo>
                  <a:lnTo>
                    <a:pt x="747133" y="1841116"/>
                  </a:lnTo>
                  <a:lnTo>
                    <a:pt x="710395" y="1815139"/>
                  </a:lnTo>
                  <a:lnTo>
                    <a:pt x="675243" y="1787161"/>
                  </a:lnTo>
                  <a:lnTo>
                    <a:pt x="641762" y="1757266"/>
                  </a:lnTo>
                  <a:lnTo>
                    <a:pt x="610032" y="1725537"/>
                  </a:lnTo>
                  <a:lnTo>
                    <a:pt x="580138" y="1692055"/>
                  </a:lnTo>
                  <a:lnTo>
                    <a:pt x="552160" y="1656904"/>
                  </a:lnTo>
                  <a:lnTo>
                    <a:pt x="526182" y="1620166"/>
                  </a:lnTo>
                  <a:lnTo>
                    <a:pt x="502287" y="1581923"/>
                  </a:lnTo>
                  <a:lnTo>
                    <a:pt x="480557" y="1542258"/>
                  </a:lnTo>
                  <a:lnTo>
                    <a:pt x="461074" y="1501253"/>
                  </a:lnTo>
                  <a:lnTo>
                    <a:pt x="443920" y="1458992"/>
                  </a:lnTo>
                  <a:lnTo>
                    <a:pt x="429180" y="1415556"/>
                  </a:lnTo>
                  <a:lnTo>
                    <a:pt x="416934" y="1371028"/>
                  </a:lnTo>
                  <a:lnTo>
                    <a:pt x="407266" y="1325491"/>
                  </a:lnTo>
                  <a:lnTo>
                    <a:pt x="400258" y="1279027"/>
                  </a:lnTo>
                  <a:lnTo>
                    <a:pt x="395993" y="1231719"/>
                  </a:lnTo>
                  <a:lnTo>
                    <a:pt x="394553" y="1183649"/>
                  </a:lnTo>
                  <a:lnTo>
                    <a:pt x="0" y="1183649"/>
                  </a:lnTo>
                  <a:lnTo>
                    <a:pt x="987" y="1232439"/>
                  </a:lnTo>
                  <a:lnTo>
                    <a:pt x="3923" y="1280726"/>
                  </a:lnTo>
                  <a:lnTo>
                    <a:pt x="8771" y="1328474"/>
                  </a:lnTo>
                  <a:lnTo>
                    <a:pt x="15492" y="1375643"/>
                  </a:lnTo>
                  <a:lnTo>
                    <a:pt x="24047" y="1422195"/>
                  </a:lnTo>
                  <a:lnTo>
                    <a:pt x="34400" y="1468093"/>
                  </a:lnTo>
                  <a:lnTo>
                    <a:pt x="46511" y="1513298"/>
                  </a:lnTo>
                  <a:lnTo>
                    <a:pt x="60343" y="1557773"/>
                  </a:lnTo>
                  <a:lnTo>
                    <a:pt x="75858" y="1601479"/>
                  </a:lnTo>
                  <a:lnTo>
                    <a:pt x="93017" y="1644378"/>
                  </a:lnTo>
                  <a:lnTo>
                    <a:pt x="111783" y="1686432"/>
                  </a:lnTo>
                  <a:lnTo>
                    <a:pt x="132117" y="1727603"/>
                  </a:lnTo>
                  <a:lnTo>
                    <a:pt x="153982" y="1767853"/>
                  </a:lnTo>
                  <a:lnTo>
                    <a:pt x="177338" y="1807144"/>
                  </a:lnTo>
                  <a:lnTo>
                    <a:pt x="202149" y="1845437"/>
                  </a:lnTo>
                  <a:lnTo>
                    <a:pt x="228376" y="1882696"/>
                  </a:lnTo>
                  <a:lnTo>
                    <a:pt x="255981" y="1918881"/>
                  </a:lnTo>
                  <a:lnTo>
                    <a:pt x="284926" y="1953954"/>
                  </a:lnTo>
                  <a:lnTo>
                    <a:pt x="315173" y="1987878"/>
                  </a:lnTo>
                  <a:lnTo>
                    <a:pt x="346684" y="2020615"/>
                  </a:lnTo>
                  <a:lnTo>
                    <a:pt x="379420" y="2052125"/>
                  </a:lnTo>
                  <a:lnTo>
                    <a:pt x="413344" y="2082372"/>
                  </a:lnTo>
                  <a:lnTo>
                    <a:pt x="448418" y="2111317"/>
                  </a:lnTo>
                  <a:lnTo>
                    <a:pt x="484603" y="2138922"/>
                  </a:lnTo>
                  <a:lnTo>
                    <a:pt x="521861" y="2165149"/>
                  </a:lnTo>
                  <a:lnTo>
                    <a:pt x="560155" y="2189960"/>
                  </a:lnTo>
                  <a:lnTo>
                    <a:pt x="599446" y="2213317"/>
                  </a:lnTo>
                  <a:lnTo>
                    <a:pt x="639696" y="2235182"/>
                  </a:lnTo>
                  <a:lnTo>
                    <a:pt x="680867" y="2255516"/>
                  </a:lnTo>
                  <a:lnTo>
                    <a:pt x="722921" y="2274282"/>
                  </a:lnTo>
                  <a:lnTo>
                    <a:pt x="765820" y="2291441"/>
                  </a:lnTo>
                  <a:lnTo>
                    <a:pt x="809526" y="2306956"/>
                  </a:lnTo>
                  <a:lnTo>
                    <a:pt x="854001" y="2320788"/>
                  </a:lnTo>
                  <a:lnTo>
                    <a:pt x="899206" y="2332899"/>
                  </a:lnTo>
                  <a:lnTo>
                    <a:pt x="945104" y="2343251"/>
                  </a:lnTo>
                  <a:lnTo>
                    <a:pt x="991656" y="2351807"/>
                  </a:lnTo>
                  <a:lnTo>
                    <a:pt x="1038825" y="2358528"/>
                  </a:lnTo>
                  <a:lnTo>
                    <a:pt x="1086572" y="2363375"/>
                  </a:lnTo>
                  <a:lnTo>
                    <a:pt x="1134860" y="2366312"/>
                  </a:lnTo>
                  <a:lnTo>
                    <a:pt x="1183649" y="2367299"/>
                  </a:lnTo>
                  <a:lnTo>
                    <a:pt x="1232439" y="2366312"/>
                  </a:lnTo>
                  <a:lnTo>
                    <a:pt x="1280726" y="2363375"/>
                  </a:lnTo>
                  <a:lnTo>
                    <a:pt x="1328474" y="2358528"/>
                  </a:lnTo>
                  <a:lnTo>
                    <a:pt x="1375643" y="2351807"/>
                  </a:lnTo>
                  <a:lnTo>
                    <a:pt x="1422195" y="2343251"/>
                  </a:lnTo>
                  <a:lnTo>
                    <a:pt x="1468093" y="2332899"/>
                  </a:lnTo>
                  <a:lnTo>
                    <a:pt x="1513298" y="2320788"/>
                  </a:lnTo>
                  <a:lnTo>
                    <a:pt x="1557773" y="2306956"/>
                  </a:lnTo>
                  <a:lnTo>
                    <a:pt x="1601479" y="2291441"/>
                  </a:lnTo>
                  <a:lnTo>
                    <a:pt x="1644378" y="2274282"/>
                  </a:lnTo>
                  <a:lnTo>
                    <a:pt x="1686432" y="2255516"/>
                  </a:lnTo>
                  <a:lnTo>
                    <a:pt x="1727603" y="2235182"/>
                  </a:lnTo>
                  <a:lnTo>
                    <a:pt x="1767853" y="2213317"/>
                  </a:lnTo>
                  <a:lnTo>
                    <a:pt x="1807144" y="2189960"/>
                  </a:lnTo>
                  <a:lnTo>
                    <a:pt x="1845437" y="2165149"/>
                  </a:lnTo>
                  <a:lnTo>
                    <a:pt x="1882696" y="2138922"/>
                  </a:lnTo>
                  <a:lnTo>
                    <a:pt x="1918881" y="2111317"/>
                  </a:lnTo>
                  <a:lnTo>
                    <a:pt x="1953954" y="2082372"/>
                  </a:lnTo>
                  <a:lnTo>
                    <a:pt x="1987878" y="2052125"/>
                  </a:lnTo>
                  <a:lnTo>
                    <a:pt x="2020615" y="2020615"/>
                  </a:lnTo>
                  <a:lnTo>
                    <a:pt x="2052125" y="1987878"/>
                  </a:lnTo>
                  <a:lnTo>
                    <a:pt x="2082372" y="1953954"/>
                  </a:lnTo>
                  <a:lnTo>
                    <a:pt x="2111317" y="1918881"/>
                  </a:lnTo>
                  <a:lnTo>
                    <a:pt x="2138922" y="1882696"/>
                  </a:lnTo>
                  <a:lnTo>
                    <a:pt x="2165149" y="1845437"/>
                  </a:lnTo>
                  <a:lnTo>
                    <a:pt x="2189960" y="1807144"/>
                  </a:lnTo>
                  <a:lnTo>
                    <a:pt x="2213317" y="1767853"/>
                  </a:lnTo>
                  <a:lnTo>
                    <a:pt x="2235182" y="1727603"/>
                  </a:lnTo>
                  <a:lnTo>
                    <a:pt x="2255516" y="1686432"/>
                  </a:lnTo>
                  <a:lnTo>
                    <a:pt x="2274282" y="1644378"/>
                  </a:lnTo>
                  <a:lnTo>
                    <a:pt x="2291441" y="1601479"/>
                  </a:lnTo>
                  <a:lnTo>
                    <a:pt x="2306956" y="1557773"/>
                  </a:lnTo>
                  <a:lnTo>
                    <a:pt x="2320788" y="1513298"/>
                  </a:lnTo>
                  <a:lnTo>
                    <a:pt x="2332899" y="1468093"/>
                  </a:lnTo>
                  <a:lnTo>
                    <a:pt x="2343251" y="1422195"/>
                  </a:lnTo>
                  <a:lnTo>
                    <a:pt x="2351807" y="1375643"/>
                  </a:lnTo>
                  <a:lnTo>
                    <a:pt x="2358528" y="1328474"/>
                  </a:lnTo>
                  <a:lnTo>
                    <a:pt x="2363375" y="1280726"/>
                  </a:lnTo>
                  <a:lnTo>
                    <a:pt x="2366312" y="1232439"/>
                  </a:lnTo>
                  <a:lnTo>
                    <a:pt x="2367299" y="1183649"/>
                  </a:lnTo>
                  <a:lnTo>
                    <a:pt x="2366312" y="1134860"/>
                  </a:lnTo>
                  <a:lnTo>
                    <a:pt x="2363375" y="1086572"/>
                  </a:lnTo>
                  <a:lnTo>
                    <a:pt x="2358528" y="1038825"/>
                  </a:lnTo>
                  <a:lnTo>
                    <a:pt x="2351807" y="991656"/>
                  </a:lnTo>
                  <a:lnTo>
                    <a:pt x="2343251" y="945104"/>
                  </a:lnTo>
                  <a:lnTo>
                    <a:pt x="2332899" y="899206"/>
                  </a:lnTo>
                  <a:lnTo>
                    <a:pt x="2320788" y="854001"/>
                  </a:lnTo>
                  <a:lnTo>
                    <a:pt x="2306956" y="809526"/>
                  </a:lnTo>
                  <a:lnTo>
                    <a:pt x="2291441" y="765820"/>
                  </a:lnTo>
                  <a:lnTo>
                    <a:pt x="2274282" y="722921"/>
                  </a:lnTo>
                  <a:lnTo>
                    <a:pt x="2255516" y="680867"/>
                  </a:lnTo>
                  <a:lnTo>
                    <a:pt x="2235182" y="639696"/>
                  </a:lnTo>
                  <a:lnTo>
                    <a:pt x="2213317" y="599446"/>
                  </a:lnTo>
                  <a:lnTo>
                    <a:pt x="2189960" y="560155"/>
                  </a:lnTo>
                  <a:lnTo>
                    <a:pt x="2165149" y="521861"/>
                  </a:lnTo>
                  <a:lnTo>
                    <a:pt x="2138922" y="484603"/>
                  </a:lnTo>
                  <a:lnTo>
                    <a:pt x="2111317" y="448418"/>
                  </a:lnTo>
                  <a:lnTo>
                    <a:pt x="2082372" y="413344"/>
                  </a:lnTo>
                  <a:lnTo>
                    <a:pt x="2052125" y="379420"/>
                  </a:lnTo>
                  <a:lnTo>
                    <a:pt x="2020615" y="346684"/>
                  </a:lnTo>
                  <a:lnTo>
                    <a:pt x="1987878" y="315173"/>
                  </a:lnTo>
                  <a:lnTo>
                    <a:pt x="1953954" y="284926"/>
                  </a:lnTo>
                  <a:lnTo>
                    <a:pt x="1918881" y="255981"/>
                  </a:lnTo>
                  <a:lnTo>
                    <a:pt x="1882696" y="228376"/>
                  </a:lnTo>
                  <a:lnTo>
                    <a:pt x="1845437" y="202149"/>
                  </a:lnTo>
                  <a:lnTo>
                    <a:pt x="1807144" y="177338"/>
                  </a:lnTo>
                  <a:lnTo>
                    <a:pt x="1767853" y="153982"/>
                  </a:lnTo>
                  <a:lnTo>
                    <a:pt x="1727603" y="132117"/>
                  </a:lnTo>
                  <a:lnTo>
                    <a:pt x="1686432" y="111783"/>
                  </a:lnTo>
                  <a:lnTo>
                    <a:pt x="1644378" y="93017"/>
                  </a:lnTo>
                  <a:lnTo>
                    <a:pt x="1601479" y="75858"/>
                  </a:lnTo>
                  <a:lnTo>
                    <a:pt x="1557773" y="60343"/>
                  </a:lnTo>
                  <a:lnTo>
                    <a:pt x="1513298" y="46511"/>
                  </a:lnTo>
                  <a:lnTo>
                    <a:pt x="1468093" y="34400"/>
                  </a:lnTo>
                  <a:lnTo>
                    <a:pt x="1422195" y="24047"/>
                  </a:lnTo>
                  <a:lnTo>
                    <a:pt x="1375643" y="15492"/>
                  </a:lnTo>
                  <a:lnTo>
                    <a:pt x="1328474" y="8771"/>
                  </a:lnTo>
                  <a:lnTo>
                    <a:pt x="1280726" y="3923"/>
                  </a:lnTo>
                  <a:lnTo>
                    <a:pt x="1232439" y="987"/>
                  </a:lnTo>
                  <a:lnTo>
                    <a:pt x="118364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2588A57D-631A-0422-BDF4-BAACFC7FAF3F}"/>
              </a:ext>
            </a:extLst>
          </p:cNvPr>
          <p:cNvSpPr txBox="1"/>
          <p:nvPr/>
        </p:nvSpPr>
        <p:spPr>
          <a:xfrm>
            <a:off x="1614009" y="6466420"/>
            <a:ext cx="139573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150" spc="70" dirty="0">
                <a:solidFill>
                  <a:srgbClr val="1700E6"/>
                </a:solidFill>
                <a:latin typeface="Arial Black"/>
                <a:cs typeface="Arial Black"/>
              </a:rPr>
              <a:t>+3.4%</a:t>
            </a:r>
            <a:endParaRPr sz="3150">
              <a:latin typeface="Arial Black"/>
              <a:cs typeface="Arial Black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0E05CB2-2D27-B15F-EA7A-A9D1CE7597C0}"/>
              </a:ext>
            </a:extLst>
          </p:cNvPr>
          <p:cNvSpPr txBox="1"/>
          <p:nvPr/>
        </p:nvSpPr>
        <p:spPr>
          <a:xfrm>
            <a:off x="1614009" y="6802415"/>
            <a:ext cx="62611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500" spc="-25" dirty="0">
                <a:solidFill>
                  <a:srgbClr val="1700E6"/>
                </a:solidFill>
                <a:latin typeface="Arial Black"/>
                <a:cs typeface="Arial Black"/>
              </a:rPr>
              <a:t>yoy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885C96A-EA47-A12A-4598-AF3F9FC3BD6A}"/>
              </a:ext>
            </a:extLst>
          </p:cNvPr>
          <p:cNvSpPr txBox="1"/>
          <p:nvPr/>
        </p:nvSpPr>
        <p:spPr>
          <a:xfrm>
            <a:off x="3693492" y="6909110"/>
            <a:ext cx="1248410" cy="98679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55"/>
              </a:spcBef>
            </a:pPr>
            <a:r>
              <a:rPr sz="3100" spc="70" dirty="0">
                <a:solidFill>
                  <a:srgbClr val="170091"/>
                </a:solidFill>
                <a:latin typeface="Arial Black"/>
                <a:cs typeface="Arial Black"/>
              </a:rPr>
              <a:t>1,000</a:t>
            </a:r>
            <a:endParaRPr sz="3100">
              <a:latin typeface="Arial Black"/>
              <a:cs typeface="Arial Black"/>
            </a:endParaRPr>
          </a:p>
          <a:p>
            <a:pPr marR="16510" algn="ctr">
              <a:lnSpc>
                <a:spcPct val="100000"/>
              </a:lnSpc>
              <a:spcBef>
                <a:spcPts val="665"/>
              </a:spcBef>
            </a:pPr>
            <a:r>
              <a:rPr sz="1600" b="1" dirty="0">
                <a:solidFill>
                  <a:srgbClr val="170091"/>
                </a:solidFill>
                <a:latin typeface="Arial"/>
                <a:cs typeface="Arial"/>
              </a:rPr>
              <a:t>FY</a:t>
            </a:r>
            <a:r>
              <a:rPr sz="1600" b="1" spc="9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70091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303CED36-E9C0-8A49-9A71-5DBD21B4CBA2}"/>
              </a:ext>
            </a:extLst>
          </p:cNvPr>
          <p:cNvGrpSpPr/>
          <p:nvPr/>
        </p:nvGrpSpPr>
        <p:grpSpPr>
          <a:xfrm>
            <a:off x="1247709" y="5818059"/>
            <a:ext cx="4715510" cy="3663950"/>
            <a:chOff x="1247709" y="5966682"/>
            <a:chExt cx="4715510" cy="366395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9EBBFA0-2576-3D3C-515E-F01E8D4C4453}"/>
                </a:ext>
              </a:extLst>
            </p:cNvPr>
            <p:cNvSpPr/>
            <p:nvPr/>
          </p:nvSpPr>
          <p:spPr>
            <a:xfrm>
              <a:off x="3127506" y="6480706"/>
              <a:ext cx="2367915" cy="2362200"/>
            </a:xfrm>
            <a:custGeom>
              <a:avLst/>
              <a:gdLst/>
              <a:ahLst/>
              <a:cxnLst/>
              <a:rect l="l" t="t" r="r" b="b"/>
              <a:pathLst>
                <a:path w="2367915" h="2362200">
                  <a:moveTo>
                    <a:pt x="1375643" y="2349500"/>
                  </a:moveTo>
                  <a:lnTo>
                    <a:pt x="991656" y="2349500"/>
                  </a:lnTo>
                  <a:lnTo>
                    <a:pt x="1038825" y="2362200"/>
                  </a:lnTo>
                  <a:lnTo>
                    <a:pt x="1328474" y="2362200"/>
                  </a:lnTo>
                  <a:lnTo>
                    <a:pt x="1375643" y="2349500"/>
                  </a:lnTo>
                  <a:close/>
                </a:path>
                <a:path w="2367915" h="2362200">
                  <a:moveTo>
                    <a:pt x="1375643" y="12700"/>
                  </a:moveTo>
                  <a:lnTo>
                    <a:pt x="991656" y="12700"/>
                  </a:lnTo>
                  <a:lnTo>
                    <a:pt x="899206" y="38100"/>
                  </a:lnTo>
                  <a:lnTo>
                    <a:pt x="722921" y="88900"/>
                  </a:lnTo>
                  <a:lnTo>
                    <a:pt x="680867" y="114300"/>
                  </a:lnTo>
                  <a:lnTo>
                    <a:pt x="639696" y="139700"/>
                  </a:lnTo>
                  <a:lnTo>
                    <a:pt x="599446" y="152400"/>
                  </a:lnTo>
                  <a:lnTo>
                    <a:pt x="560155" y="177800"/>
                  </a:lnTo>
                  <a:lnTo>
                    <a:pt x="521861" y="203200"/>
                  </a:lnTo>
                  <a:lnTo>
                    <a:pt x="484603" y="228600"/>
                  </a:lnTo>
                  <a:lnTo>
                    <a:pt x="448418" y="254000"/>
                  </a:lnTo>
                  <a:lnTo>
                    <a:pt x="413344" y="292100"/>
                  </a:lnTo>
                  <a:lnTo>
                    <a:pt x="379420" y="317500"/>
                  </a:lnTo>
                  <a:lnTo>
                    <a:pt x="346684" y="342900"/>
                  </a:lnTo>
                  <a:lnTo>
                    <a:pt x="315173" y="381000"/>
                  </a:lnTo>
                  <a:lnTo>
                    <a:pt x="284926" y="419100"/>
                  </a:lnTo>
                  <a:lnTo>
                    <a:pt x="255981" y="444500"/>
                  </a:lnTo>
                  <a:lnTo>
                    <a:pt x="228376" y="482600"/>
                  </a:lnTo>
                  <a:lnTo>
                    <a:pt x="202149" y="520700"/>
                  </a:lnTo>
                  <a:lnTo>
                    <a:pt x="177338" y="558800"/>
                  </a:lnTo>
                  <a:lnTo>
                    <a:pt x="153982" y="596900"/>
                  </a:lnTo>
                  <a:lnTo>
                    <a:pt x="132117" y="635000"/>
                  </a:lnTo>
                  <a:lnTo>
                    <a:pt x="111783" y="685800"/>
                  </a:lnTo>
                  <a:lnTo>
                    <a:pt x="93017" y="723900"/>
                  </a:lnTo>
                  <a:lnTo>
                    <a:pt x="75858" y="762000"/>
                  </a:lnTo>
                  <a:lnTo>
                    <a:pt x="60343" y="812800"/>
                  </a:lnTo>
                  <a:lnTo>
                    <a:pt x="46511" y="850900"/>
                  </a:lnTo>
                  <a:lnTo>
                    <a:pt x="34400" y="901700"/>
                  </a:lnTo>
                  <a:lnTo>
                    <a:pt x="24047" y="952500"/>
                  </a:lnTo>
                  <a:lnTo>
                    <a:pt x="15492" y="990600"/>
                  </a:lnTo>
                  <a:lnTo>
                    <a:pt x="8771" y="1041400"/>
                  </a:lnTo>
                  <a:lnTo>
                    <a:pt x="3923" y="1092200"/>
                  </a:lnTo>
                  <a:lnTo>
                    <a:pt x="987" y="1130300"/>
                  </a:lnTo>
                  <a:lnTo>
                    <a:pt x="0" y="1181100"/>
                  </a:lnTo>
                  <a:lnTo>
                    <a:pt x="987" y="1231900"/>
                  </a:lnTo>
                  <a:lnTo>
                    <a:pt x="3923" y="1282700"/>
                  </a:lnTo>
                  <a:lnTo>
                    <a:pt x="8771" y="1333500"/>
                  </a:lnTo>
                  <a:lnTo>
                    <a:pt x="15492" y="1371600"/>
                  </a:lnTo>
                  <a:lnTo>
                    <a:pt x="24047" y="1422400"/>
                  </a:lnTo>
                  <a:lnTo>
                    <a:pt x="34400" y="1473200"/>
                  </a:lnTo>
                  <a:lnTo>
                    <a:pt x="46511" y="1511300"/>
                  </a:lnTo>
                  <a:lnTo>
                    <a:pt x="60343" y="1562100"/>
                  </a:lnTo>
                  <a:lnTo>
                    <a:pt x="75858" y="1600200"/>
                  </a:lnTo>
                  <a:lnTo>
                    <a:pt x="93017" y="1651000"/>
                  </a:lnTo>
                  <a:lnTo>
                    <a:pt x="111783" y="1689100"/>
                  </a:lnTo>
                  <a:lnTo>
                    <a:pt x="132117" y="1727200"/>
                  </a:lnTo>
                  <a:lnTo>
                    <a:pt x="153982" y="1765300"/>
                  </a:lnTo>
                  <a:lnTo>
                    <a:pt x="177338" y="1803400"/>
                  </a:lnTo>
                  <a:lnTo>
                    <a:pt x="202149" y="1841500"/>
                  </a:lnTo>
                  <a:lnTo>
                    <a:pt x="228376" y="1879600"/>
                  </a:lnTo>
                  <a:lnTo>
                    <a:pt x="255981" y="1917700"/>
                  </a:lnTo>
                  <a:lnTo>
                    <a:pt x="284926" y="1955800"/>
                  </a:lnTo>
                  <a:lnTo>
                    <a:pt x="315173" y="1993900"/>
                  </a:lnTo>
                  <a:lnTo>
                    <a:pt x="346684" y="2019300"/>
                  </a:lnTo>
                  <a:lnTo>
                    <a:pt x="379420" y="2057400"/>
                  </a:lnTo>
                  <a:lnTo>
                    <a:pt x="413344" y="2082800"/>
                  </a:lnTo>
                  <a:lnTo>
                    <a:pt x="448418" y="2108200"/>
                  </a:lnTo>
                  <a:lnTo>
                    <a:pt x="484603" y="2146300"/>
                  </a:lnTo>
                  <a:lnTo>
                    <a:pt x="521861" y="2171700"/>
                  </a:lnTo>
                  <a:lnTo>
                    <a:pt x="560155" y="2197100"/>
                  </a:lnTo>
                  <a:lnTo>
                    <a:pt x="599446" y="2209800"/>
                  </a:lnTo>
                  <a:lnTo>
                    <a:pt x="639696" y="2235200"/>
                  </a:lnTo>
                  <a:lnTo>
                    <a:pt x="680867" y="2260600"/>
                  </a:lnTo>
                  <a:lnTo>
                    <a:pt x="722921" y="2273300"/>
                  </a:lnTo>
                  <a:lnTo>
                    <a:pt x="765820" y="2298700"/>
                  </a:lnTo>
                  <a:lnTo>
                    <a:pt x="945104" y="2349500"/>
                  </a:lnTo>
                  <a:lnTo>
                    <a:pt x="1422195" y="2349500"/>
                  </a:lnTo>
                  <a:lnTo>
                    <a:pt x="1601479" y="2298700"/>
                  </a:lnTo>
                  <a:lnTo>
                    <a:pt x="1644378" y="2273300"/>
                  </a:lnTo>
                  <a:lnTo>
                    <a:pt x="1686432" y="2260600"/>
                  </a:lnTo>
                  <a:lnTo>
                    <a:pt x="1727603" y="2235200"/>
                  </a:lnTo>
                  <a:lnTo>
                    <a:pt x="1767853" y="2209800"/>
                  </a:lnTo>
                  <a:lnTo>
                    <a:pt x="1807144" y="2197100"/>
                  </a:lnTo>
                  <a:lnTo>
                    <a:pt x="1845437" y="2171700"/>
                  </a:lnTo>
                  <a:lnTo>
                    <a:pt x="1882696" y="2146300"/>
                  </a:lnTo>
                  <a:lnTo>
                    <a:pt x="1918881" y="2108200"/>
                  </a:lnTo>
                  <a:lnTo>
                    <a:pt x="1953954" y="2082800"/>
                  </a:lnTo>
                  <a:lnTo>
                    <a:pt x="1987878" y="2057400"/>
                  </a:lnTo>
                  <a:lnTo>
                    <a:pt x="2020615" y="2019300"/>
                  </a:lnTo>
                  <a:lnTo>
                    <a:pt x="2052125" y="1993900"/>
                  </a:lnTo>
                  <a:lnTo>
                    <a:pt x="2072290" y="1968500"/>
                  </a:lnTo>
                  <a:lnTo>
                    <a:pt x="1088271" y="1968500"/>
                  </a:lnTo>
                  <a:lnTo>
                    <a:pt x="1041808" y="1955800"/>
                  </a:lnTo>
                  <a:lnTo>
                    <a:pt x="996270" y="1955800"/>
                  </a:lnTo>
                  <a:lnTo>
                    <a:pt x="908307" y="1930400"/>
                  </a:lnTo>
                  <a:lnTo>
                    <a:pt x="866045" y="1905000"/>
                  </a:lnTo>
                  <a:lnTo>
                    <a:pt x="825041" y="1892300"/>
                  </a:lnTo>
                  <a:lnTo>
                    <a:pt x="785376" y="1866900"/>
                  </a:lnTo>
                  <a:lnTo>
                    <a:pt x="747133" y="1841500"/>
                  </a:lnTo>
                  <a:lnTo>
                    <a:pt x="710395" y="1816100"/>
                  </a:lnTo>
                  <a:lnTo>
                    <a:pt x="675243" y="1790700"/>
                  </a:lnTo>
                  <a:lnTo>
                    <a:pt x="641762" y="1752600"/>
                  </a:lnTo>
                  <a:lnTo>
                    <a:pt x="610032" y="1727200"/>
                  </a:lnTo>
                  <a:lnTo>
                    <a:pt x="580138" y="1689100"/>
                  </a:lnTo>
                  <a:lnTo>
                    <a:pt x="552160" y="1663700"/>
                  </a:lnTo>
                  <a:lnTo>
                    <a:pt x="526182" y="1625600"/>
                  </a:lnTo>
                  <a:lnTo>
                    <a:pt x="502287" y="1587500"/>
                  </a:lnTo>
                  <a:lnTo>
                    <a:pt x="480557" y="1549400"/>
                  </a:lnTo>
                  <a:lnTo>
                    <a:pt x="461074" y="1498600"/>
                  </a:lnTo>
                  <a:lnTo>
                    <a:pt x="443920" y="1460500"/>
                  </a:lnTo>
                  <a:lnTo>
                    <a:pt x="429180" y="1422400"/>
                  </a:lnTo>
                  <a:lnTo>
                    <a:pt x="416934" y="1371600"/>
                  </a:lnTo>
                  <a:lnTo>
                    <a:pt x="407266" y="1320800"/>
                  </a:lnTo>
                  <a:lnTo>
                    <a:pt x="400258" y="1282700"/>
                  </a:lnTo>
                  <a:lnTo>
                    <a:pt x="395993" y="1231900"/>
                  </a:lnTo>
                  <a:lnTo>
                    <a:pt x="394553" y="1181100"/>
                  </a:lnTo>
                  <a:lnTo>
                    <a:pt x="395993" y="1143000"/>
                  </a:lnTo>
                  <a:lnTo>
                    <a:pt x="400258" y="1092200"/>
                  </a:lnTo>
                  <a:lnTo>
                    <a:pt x="407266" y="1041400"/>
                  </a:lnTo>
                  <a:lnTo>
                    <a:pt x="416934" y="1003300"/>
                  </a:lnTo>
                  <a:lnTo>
                    <a:pt x="429180" y="952500"/>
                  </a:lnTo>
                  <a:lnTo>
                    <a:pt x="443920" y="914400"/>
                  </a:lnTo>
                  <a:lnTo>
                    <a:pt x="461074" y="863600"/>
                  </a:lnTo>
                  <a:lnTo>
                    <a:pt x="480557" y="825500"/>
                  </a:lnTo>
                  <a:lnTo>
                    <a:pt x="502287" y="787400"/>
                  </a:lnTo>
                  <a:lnTo>
                    <a:pt x="526182" y="749300"/>
                  </a:lnTo>
                  <a:lnTo>
                    <a:pt x="552160" y="711200"/>
                  </a:lnTo>
                  <a:lnTo>
                    <a:pt x="580138" y="673100"/>
                  </a:lnTo>
                  <a:lnTo>
                    <a:pt x="610032" y="647700"/>
                  </a:lnTo>
                  <a:lnTo>
                    <a:pt x="641762" y="609600"/>
                  </a:lnTo>
                  <a:lnTo>
                    <a:pt x="675243" y="584200"/>
                  </a:lnTo>
                  <a:lnTo>
                    <a:pt x="710395" y="558800"/>
                  </a:lnTo>
                  <a:lnTo>
                    <a:pt x="747133" y="533400"/>
                  </a:lnTo>
                  <a:lnTo>
                    <a:pt x="785376" y="508000"/>
                  </a:lnTo>
                  <a:lnTo>
                    <a:pt x="825041" y="482600"/>
                  </a:lnTo>
                  <a:lnTo>
                    <a:pt x="866045" y="457200"/>
                  </a:lnTo>
                  <a:lnTo>
                    <a:pt x="951743" y="431800"/>
                  </a:lnTo>
                  <a:lnTo>
                    <a:pt x="1041808" y="406400"/>
                  </a:lnTo>
                  <a:lnTo>
                    <a:pt x="1088271" y="406400"/>
                  </a:lnTo>
                  <a:lnTo>
                    <a:pt x="1135579" y="393700"/>
                  </a:lnTo>
                  <a:lnTo>
                    <a:pt x="2062208" y="393700"/>
                  </a:lnTo>
                  <a:lnTo>
                    <a:pt x="2052125" y="381000"/>
                  </a:lnTo>
                  <a:lnTo>
                    <a:pt x="2020615" y="342900"/>
                  </a:lnTo>
                  <a:lnTo>
                    <a:pt x="1987878" y="317500"/>
                  </a:lnTo>
                  <a:lnTo>
                    <a:pt x="1953954" y="292100"/>
                  </a:lnTo>
                  <a:lnTo>
                    <a:pt x="1918881" y="254000"/>
                  </a:lnTo>
                  <a:lnTo>
                    <a:pt x="1882696" y="228600"/>
                  </a:lnTo>
                  <a:lnTo>
                    <a:pt x="1845437" y="203200"/>
                  </a:lnTo>
                  <a:lnTo>
                    <a:pt x="1807144" y="177800"/>
                  </a:lnTo>
                  <a:lnTo>
                    <a:pt x="1767853" y="152400"/>
                  </a:lnTo>
                  <a:lnTo>
                    <a:pt x="1727603" y="139700"/>
                  </a:lnTo>
                  <a:lnTo>
                    <a:pt x="1686432" y="114300"/>
                  </a:lnTo>
                  <a:lnTo>
                    <a:pt x="1644378" y="88900"/>
                  </a:lnTo>
                  <a:lnTo>
                    <a:pt x="1468093" y="38100"/>
                  </a:lnTo>
                  <a:lnTo>
                    <a:pt x="1375643" y="12700"/>
                  </a:lnTo>
                  <a:close/>
                </a:path>
                <a:path w="2367915" h="2362200">
                  <a:moveTo>
                    <a:pt x="2062208" y="393700"/>
                  </a:moveTo>
                  <a:lnTo>
                    <a:pt x="1231719" y="393700"/>
                  </a:lnTo>
                  <a:lnTo>
                    <a:pt x="1279027" y="406400"/>
                  </a:lnTo>
                  <a:lnTo>
                    <a:pt x="1325491" y="406400"/>
                  </a:lnTo>
                  <a:lnTo>
                    <a:pt x="1415556" y="431800"/>
                  </a:lnTo>
                  <a:lnTo>
                    <a:pt x="1501253" y="457200"/>
                  </a:lnTo>
                  <a:lnTo>
                    <a:pt x="1542258" y="482600"/>
                  </a:lnTo>
                  <a:lnTo>
                    <a:pt x="1581923" y="508000"/>
                  </a:lnTo>
                  <a:lnTo>
                    <a:pt x="1620166" y="533400"/>
                  </a:lnTo>
                  <a:lnTo>
                    <a:pt x="1656904" y="558800"/>
                  </a:lnTo>
                  <a:lnTo>
                    <a:pt x="1692055" y="584200"/>
                  </a:lnTo>
                  <a:lnTo>
                    <a:pt x="1725537" y="609600"/>
                  </a:lnTo>
                  <a:lnTo>
                    <a:pt x="1757266" y="647700"/>
                  </a:lnTo>
                  <a:lnTo>
                    <a:pt x="1787161" y="673100"/>
                  </a:lnTo>
                  <a:lnTo>
                    <a:pt x="1815139" y="711200"/>
                  </a:lnTo>
                  <a:lnTo>
                    <a:pt x="1841116" y="749300"/>
                  </a:lnTo>
                  <a:lnTo>
                    <a:pt x="1865012" y="787400"/>
                  </a:lnTo>
                  <a:lnTo>
                    <a:pt x="1886742" y="825500"/>
                  </a:lnTo>
                  <a:lnTo>
                    <a:pt x="1906225" y="863600"/>
                  </a:lnTo>
                  <a:lnTo>
                    <a:pt x="1923378" y="914400"/>
                  </a:lnTo>
                  <a:lnTo>
                    <a:pt x="1938119" y="952500"/>
                  </a:lnTo>
                  <a:lnTo>
                    <a:pt x="1950364" y="1003300"/>
                  </a:lnTo>
                  <a:lnTo>
                    <a:pt x="1960032" y="1041400"/>
                  </a:lnTo>
                  <a:lnTo>
                    <a:pt x="1967040" y="1092200"/>
                  </a:lnTo>
                  <a:lnTo>
                    <a:pt x="1971306" y="1143000"/>
                  </a:lnTo>
                  <a:lnTo>
                    <a:pt x="1972746" y="1181100"/>
                  </a:lnTo>
                  <a:lnTo>
                    <a:pt x="1971306" y="1231900"/>
                  </a:lnTo>
                  <a:lnTo>
                    <a:pt x="1967040" y="1282700"/>
                  </a:lnTo>
                  <a:lnTo>
                    <a:pt x="1960032" y="1320800"/>
                  </a:lnTo>
                  <a:lnTo>
                    <a:pt x="1950364" y="1371600"/>
                  </a:lnTo>
                  <a:lnTo>
                    <a:pt x="1938119" y="1422400"/>
                  </a:lnTo>
                  <a:lnTo>
                    <a:pt x="1923378" y="1460500"/>
                  </a:lnTo>
                  <a:lnTo>
                    <a:pt x="1906225" y="1498600"/>
                  </a:lnTo>
                  <a:lnTo>
                    <a:pt x="1886742" y="1549400"/>
                  </a:lnTo>
                  <a:lnTo>
                    <a:pt x="1865012" y="1587500"/>
                  </a:lnTo>
                  <a:lnTo>
                    <a:pt x="1841116" y="1625600"/>
                  </a:lnTo>
                  <a:lnTo>
                    <a:pt x="1815139" y="1663700"/>
                  </a:lnTo>
                  <a:lnTo>
                    <a:pt x="1787161" y="1689100"/>
                  </a:lnTo>
                  <a:lnTo>
                    <a:pt x="1757266" y="1727200"/>
                  </a:lnTo>
                  <a:lnTo>
                    <a:pt x="1725537" y="1752600"/>
                  </a:lnTo>
                  <a:lnTo>
                    <a:pt x="1692055" y="1790700"/>
                  </a:lnTo>
                  <a:lnTo>
                    <a:pt x="1656904" y="1816100"/>
                  </a:lnTo>
                  <a:lnTo>
                    <a:pt x="1620166" y="1841500"/>
                  </a:lnTo>
                  <a:lnTo>
                    <a:pt x="1581923" y="1866900"/>
                  </a:lnTo>
                  <a:lnTo>
                    <a:pt x="1542258" y="1892300"/>
                  </a:lnTo>
                  <a:lnTo>
                    <a:pt x="1501253" y="1905000"/>
                  </a:lnTo>
                  <a:lnTo>
                    <a:pt x="1458992" y="1930400"/>
                  </a:lnTo>
                  <a:lnTo>
                    <a:pt x="1371028" y="1955800"/>
                  </a:lnTo>
                  <a:lnTo>
                    <a:pt x="1325491" y="1955800"/>
                  </a:lnTo>
                  <a:lnTo>
                    <a:pt x="1279027" y="1968500"/>
                  </a:lnTo>
                  <a:lnTo>
                    <a:pt x="2072290" y="1968500"/>
                  </a:lnTo>
                  <a:lnTo>
                    <a:pt x="2082372" y="1955800"/>
                  </a:lnTo>
                  <a:lnTo>
                    <a:pt x="2111317" y="1917700"/>
                  </a:lnTo>
                  <a:lnTo>
                    <a:pt x="2138922" y="1879600"/>
                  </a:lnTo>
                  <a:lnTo>
                    <a:pt x="2165149" y="1841500"/>
                  </a:lnTo>
                  <a:lnTo>
                    <a:pt x="2189960" y="1803400"/>
                  </a:lnTo>
                  <a:lnTo>
                    <a:pt x="2213317" y="1765300"/>
                  </a:lnTo>
                  <a:lnTo>
                    <a:pt x="2235182" y="1727200"/>
                  </a:lnTo>
                  <a:lnTo>
                    <a:pt x="2255516" y="1689100"/>
                  </a:lnTo>
                  <a:lnTo>
                    <a:pt x="2274282" y="1651000"/>
                  </a:lnTo>
                  <a:lnTo>
                    <a:pt x="2291441" y="1600200"/>
                  </a:lnTo>
                  <a:lnTo>
                    <a:pt x="2306956" y="1562100"/>
                  </a:lnTo>
                  <a:lnTo>
                    <a:pt x="2320788" y="1511300"/>
                  </a:lnTo>
                  <a:lnTo>
                    <a:pt x="2332899" y="1473200"/>
                  </a:lnTo>
                  <a:lnTo>
                    <a:pt x="2343251" y="1422400"/>
                  </a:lnTo>
                  <a:lnTo>
                    <a:pt x="2351807" y="1371600"/>
                  </a:lnTo>
                  <a:lnTo>
                    <a:pt x="2358528" y="1333500"/>
                  </a:lnTo>
                  <a:lnTo>
                    <a:pt x="2363375" y="1282700"/>
                  </a:lnTo>
                  <a:lnTo>
                    <a:pt x="2366312" y="1231900"/>
                  </a:lnTo>
                  <a:lnTo>
                    <a:pt x="2367299" y="1181100"/>
                  </a:lnTo>
                  <a:lnTo>
                    <a:pt x="2366312" y="1130300"/>
                  </a:lnTo>
                  <a:lnTo>
                    <a:pt x="2363375" y="1092200"/>
                  </a:lnTo>
                  <a:lnTo>
                    <a:pt x="2358528" y="1041400"/>
                  </a:lnTo>
                  <a:lnTo>
                    <a:pt x="2351807" y="990600"/>
                  </a:lnTo>
                  <a:lnTo>
                    <a:pt x="2343251" y="952500"/>
                  </a:lnTo>
                  <a:lnTo>
                    <a:pt x="2332899" y="901700"/>
                  </a:lnTo>
                  <a:lnTo>
                    <a:pt x="2320788" y="850900"/>
                  </a:lnTo>
                  <a:lnTo>
                    <a:pt x="2306956" y="812800"/>
                  </a:lnTo>
                  <a:lnTo>
                    <a:pt x="2291441" y="762000"/>
                  </a:lnTo>
                  <a:lnTo>
                    <a:pt x="2274282" y="723900"/>
                  </a:lnTo>
                  <a:lnTo>
                    <a:pt x="2255516" y="685800"/>
                  </a:lnTo>
                  <a:lnTo>
                    <a:pt x="2235182" y="635000"/>
                  </a:lnTo>
                  <a:lnTo>
                    <a:pt x="2213317" y="596900"/>
                  </a:lnTo>
                  <a:lnTo>
                    <a:pt x="2189960" y="558800"/>
                  </a:lnTo>
                  <a:lnTo>
                    <a:pt x="2165149" y="520700"/>
                  </a:lnTo>
                  <a:lnTo>
                    <a:pt x="2138922" y="482600"/>
                  </a:lnTo>
                  <a:lnTo>
                    <a:pt x="2111317" y="444500"/>
                  </a:lnTo>
                  <a:lnTo>
                    <a:pt x="2082372" y="419100"/>
                  </a:lnTo>
                  <a:lnTo>
                    <a:pt x="2062208" y="393700"/>
                  </a:lnTo>
                  <a:close/>
                </a:path>
                <a:path w="2367915" h="2362200">
                  <a:moveTo>
                    <a:pt x="1280726" y="0"/>
                  </a:moveTo>
                  <a:lnTo>
                    <a:pt x="1086572" y="0"/>
                  </a:lnTo>
                  <a:lnTo>
                    <a:pt x="1038825" y="12700"/>
                  </a:lnTo>
                  <a:lnTo>
                    <a:pt x="1328474" y="12700"/>
                  </a:lnTo>
                  <a:lnTo>
                    <a:pt x="1280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3B7F94E6-E131-7692-AF4A-FB65277F67F1}"/>
                </a:ext>
              </a:extLst>
            </p:cNvPr>
            <p:cNvSpPr/>
            <p:nvPr/>
          </p:nvSpPr>
          <p:spPr>
            <a:xfrm>
              <a:off x="3125889" y="7133678"/>
              <a:ext cx="832485" cy="1586865"/>
            </a:xfrm>
            <a:custGeom>
              <a:avLst/>
              <a:gdLst/>
              <a:ahLst/>
              <a:cxnLst/>
              <a:rect l="l" t="t" r="r" b="b"/>
              <a:pathLst>
                <a:path w="832485" h="1586865">
                  <a:moveTo>
                    <a:pt x="123825" y="0"/>
                  </a:moveTo>
                  <a:lnTo>
                    <a:pt x="102992" y="44129"/>
                  </a:lnTo>
                  <a:lnTo>
                    <a:pt x="84127" y="88676"/>
                  </a:lnTo>
                  <a:lnTo>
                    <a:pt x="67214" y="133589"/>
                  </a:lnTo>
                  <a:lnTo>
                    <a:pt x="52236" y="178819"/>
                  </a:lnTo>
                  <a:lnTo>
                    <a:pt x="39175" y="224314"/>
                  </a:lnTo>
                  <a:lnTo>
                    <a:pt x="28014" y="270022"/>
                  </a:lnTo>
                  <a:lnTo>
                    <a:pt x="18737" y="315893"/>
                  </a:lnTo>
                  <a:lnTo>
                    <a:pt x="11326" y="361875"/>
                  </a:lnTo>
                  <a:lnTo>
                    <a:pt x="5764" y="407918"/>
                  </a:lnTo>
                  <a:lnTo>
                    <a:pt x="2034" y="453971"/>
                  </a:lnTo>
                  <a:lnTo>
                    <a:pt x="118" y="499982"/>
                  </a:lnTo>
                  <a:lnTo>
                    <a:pt x="0" y="545900"/>
                  </a:lnTo>
                  <a:lnTo>
                    <a:pt x="1662" y="591675"/>
                  </a:lnTo>
                  <a:lnTo>
                    <a:pt x="5087" y="637256"/>
                  </a:lnTo>
                  <a:lnTo>
                    <a:pt x="10258" y="682590"/>
                  </a:lnTo>
                  <a:lnTo>
                    <a:pt x="17158" y="727628"/>
                  </a:lnTo>
                  <a:lnTo>
                    <a:pt x="25770" y="772318"/>
                  </a:lnTo>
                  <a:lnTo>
                    <a:pt x="36077" y="816609"/>
                  </a:lnTo>
                  <a:lnTo>
                    <a:pt x="48061" y="860451"/>
                  </a:lnTo>
                  <a:lnTo>
                    <a:pt x="61706" y="903791"/>
                  </a:lnTo>
                  <a:lnTo>
                    <a:pt x="76993" y="946580"/>
                  </a:lnTo>
                  <a:lnTo>
                    <a:pt x="93907" y="988765"/>
                  </a:lnTo>
                  <a:lnTo>
                    <a:pt x="112429" y="1030297"/>
                  </a:lnTo>
                  <a:lnTo>
                    <a:pt x="132544" y="1071123"/>
                  </a:lnTo>
                  <a:lnTo>
                    <a:pt x="154232" y="1111194"/>
                  </a:lnTo>
                  <a:lnTo>
                    <a:pt x="177479" y="1150457"/>
                  </a:lnTo>
                  <a:lnTo>
                    <a:pt x="202265" y="1188861"/>
                  </a:lnTo>
                  <a:lnTo>
                    <a:pt x="228575" y="1226357"/>
                  </a:lnTo>
                  <a:lnTo>
                    <a:pt x="256391" y="1262892"/>
                  </a:lnTo>
                  <a:lnTo>
                    <a:pt x="285695" y="1298416"/>
                  </a:lnTo>
                  <a:lnTo>
                    <a:pt x="316472" y="1332878"/>
                  </a:lnTo>
                  <a:lnTo>
                    <a:pt x="348703" y="1366226"/>
                  </a:lnTo>
                  <a:lnTo>
                    <a:pt x="382371" y="1398409"/>
                  </a:lnTo>
                  <a:lnTo>
                    <a:pt x="417459" y="1429377"/>
                  </a:lnTo>
                  <a:lnTo>
                    <a:pt x="453951" y="1459078"/>
                  </a:lnTo>
                  <a:lnTo>
                    <a:pt x="491829" y="1487462"/>
                  </a:lnTo>
                  <a:lnTo>
                    <a:pt x="531075" y="1514477"/>
                  </a:lnTo>
                  <a:lnTo>
                    <a:pt x="571673" y="1540072"/>
                  </a:lnTo>
                  <a:lnTo>
                    <a:pt x="613606" y="1564197"/>
                  </a:lnTo>
                  <a:lnTo>
                    <a:pt x="656856" y="1586799"/>
                  </a:lnTo>
                  <a:lnTo>
                    <a:pt x="832485" y="1233491"/>
                  </a:lnTo>
                  <a:lnTo>
                    <a:pt x="790081" y="1210804"/>
                  </a:lnTo>
                  <a:lnTo>
                    <a:pt x="749617" y="1185926"/>
                  </a:lnTo>
                  <a:lnTo>
                    <a:pt x="711130" y="1158967"/>
                  </a:lnTo>
                  <a:lnTo>
                    <a:pt x="674657" y="1130040"/>
                  </a:lnTo>
                  <a:lnTo>
                    <a:pt x="640235" y="1099253"/>
                  </a:lnTo>
                  <a:lnTo>
                    <a:pt x="607901" y="1066719"/>
                  </a:lnTo>
                  <a:lnTo>
                    <a:pt x="577693" y="1032547"/>
                  </a:lnTo>
                  <a:lnTo>
                    <a:pt x="549648" y="996848"/>
                  </a:lnTo>
                  <a:lnTo>
                    <a:pt x="523802" y="959733"/>
                  </a:lnTo>
                  <a:lnTo>
                    <a:pt x="500194" y="921312"/>
                  </a:lnTo>
                  <a:lnTo>
                    <a:pt x="478860" y="881696"/>
                  </a:lnTo>
                  <a:lnTo>
                    <a:pt x="459837" y="840996"/>
                  </a:lnTo>
                  <a:lnTo>
                    <a:pt x="443163" y="799322"/>
                  </a:lnTo>
                  <a:lnTo>
                    <a:pt x="428874" y="756786"/>
                  </a:lnTo>
                  <a:lnTo>
                    <a:pt x="417008" y="713497"/>
                  </a:lnTo>
                  <a:lnTo>
                    <a:pt x="407603" y="669566"/>
                  </a:lnTo>
                  <a:lnTo>
                    <a:pt x="400694" y="625105"/>
                  </a:lnTo>
                  <a:lnTo>
                    <a:pt x="396320" y="580223"/>
                  </a:lnTo>
                  <a:lnTo>
                    <a:pt x="394518" y="535031"/>
                  </a:lnTo>
                  <a:lnTo>
                    <a:pt x="395324" y="489641"/>
                  </a:lnTo>
                  <a:lnTo>
                    <a:pt x="398776" y="444162"/>
                  </a:lnTo>
                  <a:lnTo>
                    <a:pt x="404911" y="398705"/>
                  </a:lnTo>
                  <a:lnTo>
                    <a:pt x="413767" y="353381"/>
                  </a:lnTo>
                  <a:lnTo>
                    <a:pt x="425379" y="308301"/>
                  </a:lnTo>
                  <a:lnTo>
                    <a:pt x="439787" y="263575"/>
                  </a:lnTo>
                  <a:lnTo>
                    <a:pt x="457026" y="219313"/>
                  </a:lnTo>
                  <a:lnTo>
                    <a:pt x="477134" y="175628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7C339AC5-EFA0-AB5D-33C7-F5256F970CDC}"/>
                </a:ext>
              </a:extLst>
            </p:cNvPr>
            <p:cNvSpPr/>
            <p:nvPr/>
          </p:nvSpPr>
          <p:spPr>
            <a:xfrm>
              <a:off x="3127506" y="6475606"/>
              <a:ext cx="2367915" cy="2367915"/>
            </a:xfrm>
            <a:custGeom>
              <a:avLst/>
              <a:gdLst/>
              <a:ahLst/>
              <a:cxnLst/>
              <a:rect l="l" t="t" r="r" b="b"/>
              <a:pathLst>
                <a:path w="2367915" h="2367915">
                  <a:moveTo>
                    <a:pt x="1183649" y="0"/>
                  </a:moveTo>
                  <a:lnTo>
                    <a:pt x="1183649" y="394553"/>
                  </a:lnTo>
                  <a:lnTo>
                    <a:pt x="1231719" y="395993"/>
                  </a:lnTo>
                  <a:lnTo>
                    <a:pt x="1279027" y="400258"/>
                  </a:lnTo>
                  <a:lnTo>
                    <a:pt x="1325491" y="407266"/>
                  </a:lnTo>
                  <a:lnTo>
                    <a:pt x="1371028" y="416934"/>
                  </a:lnTo>
                  <a:lnTo>
                    <a:pt x="1415556" y="429180"/>
                  </a:lnTo>
                  <a:lnTo>
                    <a:pt x="1458992" y="443920"/>
                  </a:lnTo>
                  <a:lnTo>
                    <a:pt x="1501253" y="461074"/>
                  </a:lnTo>
                  <a:lnTo>
                    <a:pt x="1542258" y="480557"/>
                  </a:lnTo>
                  <a:lnTo>
                    <a:pt x="1581923" y="502287"/>
                  </a:lnTo>
                  <a:lnTo>
                    <a:pt x="1620166" y="526182"/>
                  </a:lnTo>
                  <a:lnTo>
                    <a:pt x="1656904" y="552160"/>
                  </a:lnTo>
                  <a:lnTo>
                    <a:pt x="1692055" y="580138"/>
                  </a:lnTo>
                  <a:lnTo>
                    <a:pt x="1725537" y="610032"/>
                  </a:lnTo>
                  <a:lnTo>
                    <a:pt x="1757266" y="641762"/>
                  </a:lnTo>
                  <a:lnTo>
                    <a:pt x="1787161" y="675243"/>
                  </a:lnTo>
                  <a:lnTo>
                    <a:pt x="1815139" y="710395"/>
                  </a:lnTo>
                  <a:lnTo>
                    <a:pt x="1841116" y="747133"/>
                  </a:lnTo>
                  <a:lnTo>
                    <a:pt x="1865012" y="785376"/>
                  </a:lnTo>
                  <a:lnTo>
                    <a:pt x="1886742" y="825041"/>
                  </a:lnTo>
                  <a:lnTo>
                    <a:pt x="1906225" y="866045"/>
                  </a:lnTo>
                  <a:lnTo>
                    <a:pt x="1923378" y="908307"/>
                  </a:lnTo>
                  <a:lnTo>
                    <a:pt x="1938119" y="951743"/>
                  </a:lnTo>
                  <a:lnTo>
                    <a:pt x="1950364" y="996270"/>
                  </a:lnTo>
                  <a:lnTo>
                    <a:pt x="1960032" y="1041808"/>
                  </a:lnTo>
                  <a:lnTo>
                    <a:pt x="1967040" y="1088271"/>
                  </a:lnTo>
                  <a:lnTo>
                    <a:pt x="1971306" y="1135579"/>
                  </a:lnTo>
                  <a:lnTo>
                    <a:pt x="1972746" y="1183649"/>
                  </a:lnTo>
                  <a:lnTo>
                    <a:pt x="1971306" y="1231719"/>
                  </a:lnTo>
                  <a:lnTo>
                    <a:pt x="1967040" y="1279027"/>
                  </a:lnTo>
                  <a:lnTo>
                    <a:pt x="1960032" y="1325491"/>
                  </a:lnTo>
                  <a:lnTo>
                    <a:pt x="1950364" y="1371028"/>
                  </a:lnTo>
                  <a:lnTo>
                    <a:pt x="1938119" y="1415556"/>
                  </a:lnTo>
                  <a:lnTo>
                    <a:pt x="1923378" y="1458992"/>
                  </a:lnTo>
                  <a:lnTo>
                    <a:pt x="1906225" y="1501253"/>
                  </a:lnTo>
                  <a:lnTo>
                    <a:pt x="1886742" y="1542258"/>
                  </a:lnTo>
                  <a:lnTo>
                    <a:pt x="1865012" y="1581923"/>
                  </a:lnTo>
                  <a:lnTo>
                    <a:pt x="1841116" y="1620166"/>
                  </a:lnTo>
                  <a:lnTo>
                    <a:pt x="1815139" y="1656904"/>
                  </a:lnTo>
                  <a:lnTo>
                    <a:pt x="1787161" y="1692055"/>
                  </a:lnTo>
                  <a:lnTo>
                    <a:pt x="1757266" y="1725537"/>
                  </a:lnTo>
                  <a:lnTo>
                    <a:pt x="1725537" y="1757266"/>
                  </a:lnTo>
                  <a:lnTo>
                    <a:pt x="1692055" y="1787161"/>
                  </a:lnTo>
                  <a:lnTo>
                    <a:pt x="1656904" y="1815139"/>
                  </a:lnTo>
                  <a:lnTo>
                    <a:pt x="1620166" y="1841116"/>
                  </a:lnTo>
                  <a:lnTo>
                    <a:pt x="1581923" y="1865012"/>
                  </a:lnTo>
                  <a:lnTo>
                    <a:pt x="1542258" y="1886742"/>
                  </a:lnTo>
                  <a:lnTo>
                    <a:pt x="1501253" y="1906225"/>
                  </a:lnTo>
                  <a:lnTo>
                    <a:pt x="1458992" y="1923378"/>
                  </a:lnTo>
                  <a:lnTo>
                    <a:pt x="1415556" y="1938119"/>
                  </a:lnTo>
                  <a:lnTo>
                    <a:pt x="1371028" y="1950364"/>
                  </a:lnTo>
                  <a:lnTo>
                    <a:pt x="1325491" y="1960032"/>
                  </a:lnTo>
                  <a:lnTo>
                    <a:pt x="1279027" y="1967040"/>
                  </a:lnTo>
                  <a:lnTo>
                    <a:pt x="1231719" y="1971306"/>
                  </a:lnTo>
                  <a:lnTo>
                    <a:pt x="1183649" y="1972746"/>
                  </a:lnTo>
                  <a:lnTo>
                    <a:pt x="1135579" y="1971306"/>
                  </a:lnTo>
                  <a:lnTo>
                    <a:pt x="1088271" y="1967040"/>
                  </a:lnTo>
                  <a:lnTo>
                    <a:pt x="1041808" y="1960032"/>
                  </a:lnTo>
                  <a:lnTo>
                    <a:pt x="996270" y="1950364"/>
                  </a:lnTo>
                  <a:lnTo>
                    <a:pt x="951743" y="1938119"/>
                  </a:lnTo>
                  <a:lnTo>
                    <a:pt x="908307" y="1923378"/>
                  </a:lnTo>
                  <a:lnTo>
                    <a:pt x="866045" y="1906225"/>
                  </a:lnTo>
                  <a:lnTo>
                    <a:pt x="825041" y="1886742"/>
                  </a:lnTo>
                  <a:lnTo>
                    <a:pt x="785376" y="1865012"/>
                  </a:lnTo>
                  <a:lnTo>
                    <a:pt x="747133" y="1841116"/>
                  </a:lnTo>
                  <a:lnTo>
                    <a:pt x="710395" y="1815139"/>
                  </a:lnTo>
                  <a:lnTo>
                    <a:pt x="675243" y="1787161"/>
                  </a:lnTo>
                  <a:lnTo>
                    <a:pt x="641762" y="1757266"/>
                  </a:lnTo>
                  <a:lnTo>
                    <a:pt x="610032" y="1725537"/>
                  </a:lnTo>
                  <a:lnTo>
                    <a:pt x="580138" y="1692055"/>
                  </a:lnTo>
                  <a:lnTo>
                    <a:pt x="552160" y="1656904"/>
                  </a:lnTo>
                  <a:lnTo>
                    <a:pt x="526182" y="1620166"/>
                  </a:lnTo>
                  <a:lnTo>
                    <a:pt x="502287" y="1581923"/>
                  </a:lnTo>
                  <a:lnTo>
                    <a:pt x="480557" y="1542258"/>
                  </a:lnTo>
                  <a:lnTo>
                    <a:pt x="461074" y="1501253"/>
                  </a:lnTo>
                  <a:lnTo>
                    <a:pt x="443920" y="1458992"/>
                  </a:lnTo>
                  <a:lnTo>
                    <a:pt x="429180" y="1415556"/>
                  </a:lnTo>
                  <a:lnTo>
                    <a:pt x="416934" y="1371028"/>
                  </a:lnTo>
                  <a:lnTo>
                    <a:pt x="407266" y="1325491"/>
                  </a:lnTo>
                  <a:lnTo>
                    <a:pt x="400258" y="1279027"/>
                  </a:lnTo>
                  <a:lnTo>
                    <a:pt x="395993" y="1231719"/>
                  </a:lnTo>
                  <a:lnTo>
                    <a:pt x="394553" y="1183649"/>
                  </a:lnTo>
                  <a:lnTo>
                    <a:pt x="0" y="1183649"/>
                  </a:lnTo>
                  <a:lnTo>
                    <a:pt x="987" y="1232439"/>
                  </a:lnTo>
                  <a:lnTo>
                    <a:pt x="3923" y="1280726"/>
                  </a:lnTo>
                  <a:lnTo>
                    <a:pt x="8771" y="1328474"/>
                  </a:lnTo>
                  <a:lnTo>
                    <a:pt x="15492" y="1375643"/>
                  </a:lnTo>
                  <a:lnTo>
                    <a:pt x="24047" y="1422195"/>
                  </a:lnTo>
                  <a:lnTo>
                    <a:pt x="34400" y="1468093"/>
                  </a:lnTo>
                  <a:lnTo>
                    <a:pt x="46511" y="1513298"/>
                  </a:lnTo>
                  <a:lnTo>
                    <a:pt x="60343" y="1557773"/>
                  </a:lnTo>
                  <a:lnTo>
                    <a:pt x="75858" y="1601479"/>
                  </a:lnTo>
                  <a:lnTo>
                    <a:pt x="93017" y="1644378"/>
                  </a:lnTo>
                  <a:lnTo>
                    <a:pt x="111783" y="1686432"/>
                  </a:lnTo>
                  <a:lnTo>
                    <a:pt x="132117" y="1727603"/>
                  </a:lnTo>
                  <a:lnTo>
                    <a:pt x="153982" y="1767853"/>
                  </a:lnTo>
                  <a:lnTo>
                    <a:pt x="177338" y="1807144"/>
                  </a:lnTo>
                  <a:lnTo>
                    <a:pt x="202149" y="1845437"/>
                  </a:lnTo>
                  <a:lnTo>
                    <a:pt x="228376" y="1882696"/>
                  </a:lnTo>
                  <a:lnTo>
                    <a:pt x="255981" y="1918881"/>
                  </a:lnTo>
                  <a:lnTo>
                    <a:pt x="284926" y="1953954"/>
                  </a:lnTo>
                  <a:lnTo>
                    <a:pt x="315173" y="1987878"/>
                  </a:lnTo>
                  <a:lnTo>
                    <a:pt x="346684" y="2020615"/>
                  </a:lnTo>
                  <a:lnTo>
                    <a:pt x="379420" y="2052125"/>
                  </a:lnTo>
                  <a:lnTo>
                    <a:pt x="413344" y="2082372"/>
                  </a:lnTo>
                  <a:lnTo>
                    <a:pt x="448418" y="2111317"/>
                  </a:lnTo>
                  <a:lnTo>
                    <a:pt x="484603" y="2138922"/>
                  </a:lnTo>
                  <a:lnTo>
                    <a:pt x="521861" y="2165149"/>
                  </a:lnTo>
                  <a:lnTo>
                    <a:pt x="560155" y="2189960"/>
                  </a:lnTo>
                  <a:lnTo>
                    <a:pt x="599446" y="2213317"/>
                  </a:lnTo>
                  <a:lnTo>
                    <a:pt x="639696" y="2235182"/>
                  </a:lnTo>
                  <a:lnTo>
                    <a:pt x="680867" y="2255516"/>
                  </a:lnTo>
                  <a:lnTo>
                    <a:pt x="722921" y="2274282"/>
                  </a:lnTo>
                  <a:lnTo>
                    <a:pt x="765820" y="2291441"/>
                  </a:lnTo>
                  <a:lnTo>
                    <a:pt x="809526" y="2306956"/>
                  </a:lnTo>
                  <a:lnTo>
                    <a:pt x="854001" y="2320788"/>
                  </a:lnTo>
                  <a:lnTo>
                    <a:pt x="899206" y="2332899"/>
                  </a:lnTo>
                  <a:lnTo>
                    <a:pt x="945104" y="2343251"/>
                  </a:lnTo>
                  <a:lnTo>
                    <a:pt x="991656" y="2351807"/>
                  </a:lnTo>
                  <a:lnTo>
                    <a:pt x="1038825" y="2358528"/>
                  </a:lnTo>
                  <a:lnTo>
                    <a:pt x="1086572" y="2363375"/>
                  </a:lnTo>
                  <a:lnTo>
                    <a:pt x="1134860" y="2366312"/>
                  </a:lnTo>
                  <a:lnTo>
                    <a:pt x="1183649" y="2367299"/>
                  </a:lnTo>
                  <a:lnTo>
                    <a:pt x="1232439" y="2366312"/>
                  </a:lnTo>
                  <a:lnTo>
                    <a:pt x="1280726" y="2363375"/>
                  </a:lnTo>
                  <a:lnTo>
                    <a:pt x="1328474" y="2358528"/>
                  </a:lnTo>
                  <a:lnTo>
                    <a:pt x="1375643" y="2351807"/>
                  </a:lnTo>
                  <a:lnTo>
                    <a:pt x="1422195" y="2343251"/>
                  </a:lnTo>
                  <a:lnTo>
                    <a:pt x="1468093" y="2332899"/>
                  </a:lnTo>
                  <a:lnTo>
                    <a:pt x="1513298" y="2320788"/>
                  </a:lnTo>
                  <a:lnTo>
                    <a:pt x="1557773" y="2306956"/>
                  </a:lnTo>
                  <a:lnTo>
                    <a:pt x="1601479" y="2291441"/>
                  </a:lnTo>
                  <a:lnTo>
                    <a:pt x="1644378" y="2274282"/>
                  </a:lnTo>
                  <a:lnTo>
                    <a:pt x="1686432" y="2255516"/>
                  </a:lnTo>
                  <a:lnTo>
                    <a:pt x="1727603" y="2235182"/>
                  </a:lnTo>
                  <a:lnTo>
                    <a:pt x="1767853" y="2213317"/>
                  </a:lnTo>
                  <a:lnTo>
                    <a:pt x="1807144" y="2189960"/>
                  </a:lnTo>
                  <a:lnTo>
                    <a:pt x="1845437" y="2165149"/>
                  </a:lnTo>
                  <a:lnTo>
                    <a:pt x="1882696" y="2138922"/>
                  </a:lnTo>
                  <a:lnTo>
                    <a:pt x="1918881" y="2111317"/>
                  </a:lnTo>
                  <a:lnTo>
                    <a:pt x="1953954" y="2082372"/>
                  </a:lnTo>
                  <a:lnTo>
                    <a:pt x="1987878" y="2052125"/>
                  </a:lnTo>
                  <a:lnTo>
                    <a:pt x="2020615" y="2020615"/>
                  </a:lnTo>
                  <a:lnTo>
                    <a:pt x="2052125" y="1987878"/>
                  </a:lnTo>
                  <a:lnTo>
                    <a:pt x="2082372" y="1953954"/>
                  </a:lnTo>
                  <a:lnTo>
                    <a:pt x="2111317" y="1918881"/>
                  </a:lnTo>
                  <a:lnTo>
                    <a:pt x="2138922" y="1882696"/>
                  </a:lnTo>
                  <a:lnTo>
                    <a:pt x="2165149" y="1845437"/>
                  </a:lnTo>
                  <a:lnTo>
                    <a:pt x="2189960" y="1807144"/>
                  </a:lnTo>
                  <a:lnTo>
                    <a:pt x="2213317" y="1767853"/>
                  </a:lnTo>
                  <a:lnTo>
                    <a:pt x="2235182" y="1727603"/>
                  </a:lnTo>
                  <a:lnTo>
                    <a:pt x="2255516" y="1686432"/>
                  </a:lnTo>
                  <a:lnTo>
                    <a:pt x="2274282" y="1644378"/>
                  </a:lnTo>
                  <a:lnTo>
                    <a:pt x="2291441" y="1601479"/>
                  </a:lnTo>
                  <a:lnTo>
                    <a:pt x="2306956" y="1557773"/>
                  </a:lnTo>
                  <a:lnTo>
                    <a:pt x="2320788" y="1513298"/>
                  </a:lnTo>
                  <a:lnTo>
                    <a:pt x="2332899" y="1468093"/>
                  </a:lnTo>
                  <a:lnTo>
                    <a:pt x="2343251" y="1422195"/>
                  </a:lnTo>
                  <a:lnTo>
                    <a:pt x="2351807" y="1375643"/>
                  </a:lnTo>
                  <a:lnTo>
                    <a:pt x="2358528" y="1328474"/>
                  </a:lnTo>
                  <a:lnTo>
                    <a:pt x="2363375" y="1280726"/>
                  </a:lnTo>
                  <a:lnTo>
                    <a:pt x="2366312" y="1232439"/>
                  </a:lnTo>
                  <a:lnTo>
                    <a:pt x="2367299" y="1183649"/>
                  </a:lnTo>
                  <a:lnTo>
                    <a:pt x="2366312" y="1134860"/>
                  </a:lnTo>
                  <a:lnTo>
                    <a:pt x="2363375" y="1086572"/>
                  </a:lnTo>
                  <a:lnTo>
                    <a:pt x="2358528" y="1038825"/>
                  </a:lnTo>
                  <a:lnTo>
                    <a:pt x="2351807" y="991656"/>
                  </a:lnTo>
                  <a:lnTo>
                    <a:pt x="2343251" y="945104"/>
                  </a:lnTo>
                  <a:lnTo>
                    <a:pt x="2332899" y="899206"/>
                  </a:lnTo>
                  <a:lnTo>
                    <a:pt x="2320788" y="854001"/>
                  </a:lnTo>
                  <a:lnTo>
                    <a:pt x="2306956" y="809526"/>
                  </a:lnTo>
                  <a:lnTo>
                    <a:pt x="2291441" y="765820"/>
                  </a:lnTo>
                  <a:lnTo>
                    <a:pt x="2274282" y="722921"/>
                  </a:lnTo>
                  <a:lnTo>
                    <a:pt x="2255516" y="680867"/>
                  </a:lnTo>
                  <a:lnTo>
                    <a:pt x="2235182" y="639696"/>
                  </a:lnTo>
                  <a:lnTo>
                    <a:pt x="2213317" y="599446"/>
                  </a:lnTo>
                  <a:lnTo>
                    <a:pt x="2189960" y="560155"/>
                  </a:lnTo>
                  <a:lnTo>
                    <a:pt x="2165149" y="521861"/>
                  </a:lnTo>
                  <a:lnTo>
                    <a:pt x="2138922" y="484603"/>
                  </a:lnTo>
                  <a:lnTo>
                    <a:pt x="2111317" y="448418"/>
                  </a:lnTo>
                  <a:lnTo>
                    <a:pt x="2082372" y="413344"/>
                  </a:lnTo>
                  <a:lnTo>
                    <a:pt x="2052125" y="379420"/>
                  </a:lnTo>
                  <a:lnTo>
                    <a:pt x="2020615" y="346684"/>
                  </a:lnTo>
                  <a:lnTo>
                    <a:pt x="1987878" y="315173"/>
                  </a:lnTo>
                  <a:lnTo>
                    <a:pt x="1953954" y="284926"/>
                  </a:lnTo>
                  <a:lnTo>
                    <a:pt x="1918881" y="255981"/>
                  </a:lnTo>
                  <a:lnTo>
                    <a:pt x="1882696" y="228376"/>
                  </a:lnTo>
                  <a:lnTo>
                    <a:pt x="1845437" y="202149"/>
                  </a:lnTo>
                  <a:lnTo>
                    <a:pt x="1807144" y="177338"/>
                  </a:lnTo>
                  <a:lnTo>
                    <a:pt x="1767853" y="153982"/>
                  </a:lnTo>
                  <a:lnTo>
                    <a:pt x="1727603" y="132117"/>
                  </a:lnTo>
                  <a:lnTo>
                    <a:pt x="1686432" y="111783"/>
                  </a:lnTo>
                  <a:lnTo>
                    <a:pt x="1644378" y="93017"/>
                  </a:lnTo>
                  <a:lnTo>
                    <a:pt x="1601479" y="75858"/>
                  </a:lnTo>
                  <a:lnTo>
                    <a:pt x="1557773" y="60343"/>
                  </a:lnTo>
                  <a:lnTo>
                    <a:pt x="1513298" y="46511"/>
                  </a:lnTo>
                  <a:lnTo>
                    <a:pt x="1468093" y="34400"/>
                  </a:lnTo>
                  <a:lnTo>
                    <a:pt x="1422195" y="24047"/>
                  </a:lnTo>
                  <a:lnTo>
                    <a:pt x="1375643" y="15492"/>
                  </a:lnTo>
                  <a:lnTo>
                    <a:pt x="1328474" y="8771"/>
                  </a:lnTo>
                  <a:lnTo>
                    <a:pt x="1280726" y="3923"/>
                  </a:lnTo>
                  <a:lnTo>
                    <a:pt x="1232439" y="987"/>
                  </a:lnTo>
                  <a:lnTo>
                    <a:pt x="118364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87FFB817-FF08-EF84-4DD2-3D271BB2E815}"/>
                </a:ext>
              </a:extLst>
            </p:cNvPr>
            <p:cNvSpPr/>
            <p:nvPr/>
          </p:nvSpPr>
          <p:spPr>
            <a:xfrm>
              <a:off x="1247709" y="5982388"/>
              <a:ext cx="4715510" cy="0"/>
            </a:xfrm>
            <a:custGeom>
              <a:avLst/>
              <a:gdLst/>
              <a:ahLst/>
              <a:cxnLst/>
              <a:rect l="l" t="t" r="r" b="b"/>
              <a:pathLst>
                <a:path w="4715510">
                  <a:moveTo>
                    <a:pt x="0" y="0"/>
                  </a:moveTo>
                  <a:lnTo>
                    <a:pt x="4715196" y="0"/>
                  </a:lnTo>
                </a:path>
              </a:pathLst>
            </a:custGeom>
            <a:ln w="31412">
              <a:solidFill>
                <a:srgbClr val="FF7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EC638AC6-6783-7FA8-1995-D7B9974666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9287" y="9440828"/>
              <a:ext cx="189355" cy="189355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7B150BCC-F403-CD91-8045-AE0F3435454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3479" y="9440828"/>
              <a:ext cx="189355" cy="189355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C060F14B-305F-728C-C797-9A78F5B5A75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7672" y="9440828"/>
              <a:ext cx="189355" cy="189355"/>
            </a:xfrm>
            <a:prstGeom prst="rect">
              <a:avLst/>
            </a:prstGeom>
          </p:spPr>
        </p:pic>
      </p:grpSp>
      <p:sp>
        <p:nvSpPr>
          <p:cNvPr id="23" name="object 23">
            <a:extLst>
              <a:ext uri="{FF2B5EF4-FFF2-40B4-BE49-F238E27FC236}">
                <a16:creationId xmlns:a16="http://schemas.microsoft.com/office/drawing/2014/main" id="{558DE0E5-3844-1834-B9F8-D6BA70D3CC5F}"/>
              </a:ext>
            </a:extLst>
          </p:cNvPr>
          <p:cNvSpPr txBox="1"/>
          <p:nvPr/>
        </p:nvSpPr>
        <p:spPr>
          <a:xfrm>
            <a:off x="3449113" y="9249079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FF5D00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BAC7D05D-94C9-0F1E-23E8-219E4E2CBF73}"/>
              </a:ext>
            </a:extLst>
          </p:cNvPr>
          <p:cNvSpPr txBox="1"/>
          <p:nvPr/>
        </p:nvSpPr>
        <p:spPr>
          <a:xfrm>
            <a:off x="4423305" y="9249079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A2B5B1CA-20D4-E50D-2439-9E6F1A0E241A}"/>
              </a:ext>
            </a:extLst>
          </p:cNvPr>
          <p:cNvSpPr txBox="1"/>
          <p:nvPr/>
        </p:nvSpPr>
        <p:spPr>
          <a:xfrm>
            <a:off x="5397496" y="9249079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FFFFFF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BDA8FE52-5DF6-8382-BD33-4343D0F4C008}"/>
              </a:ext>
            </a:extLst>
          </p:cNvPr>
          <p:cNvSpPr/>
          <p:nvPr/>
        </p:nvSpPr>
        <p:spPr>
          <a:xfrm>
            <a:off x="6764569" y="1803244"/>
            <a:ext cx="12484735" cy="7935595"/>
          </a:xfrm>
          <a:custGeom>
            <a:avLst/>
            <a:gdLst/>
            <a:ahLst/>
            <a:cxnLst/>
            <a:rect l="l" t="t" r="r" b="b"/>
            <a:pathLst>
              <a:path w="12484735" h="7935595">
                <a:moveTo>
                  <a:pt x="12484625" y="7935014"/>
                </a:moveTo>
                <a:lnTo>
                  <a:pt x="0" y="7935014"/>
                </a:lnTo>
                <a:lnTo>
                  <a:pt x="0" y="0"/>
                </a:lnTo>
                <a:lnTo>
                  <a:pt x="12484625" y="0"/>
                </a:lnTo>
                <a:lnTo>
                  <a:pt x="12484625" y="7935014"/>
                </a:lnTo>
                <a:close/>
              </a:path>
            </a:pathLst>
          </a:custGeom>
          <a:ln w="31412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>
            <a:extLst>
              <a:ext uri="{FF2B5EF4-FFF2-40B4-BE49-F238E27FC236}">
                <a16:creationId xmlns:a16="http://schemas.microsoft.com/office/drawing/2014/main" id="{D90831F9-4BF3-04AE-5312-D9C88710FAAB}"/>
              </a:ext>
            </a:extLst>
          </p:cNvPr>
          <p:cNvSpPr txBox="1"/>
          <p:nvPr/>
        </p:nvSpPr>
        <p:spPr>
          <a:xfrm>
            <a:off x="7947095" y="3932833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300EB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endParaRPr sz="1950" dirty="0">
              <a:latin typeface="Arial Black"/>
              <a:cs typeface="Arial Black"/>
            </a:endParaRPr>
          </a:p>
        </p:txBody>
      </p:sp>
      <p:sp>
        <p:nvSpPr>
          <p:cNvPr id="28" name="object 29">
            <a:extLst>
              <a:ext uri="{FF2B5EF4-FFF2-40B4-BE49-F238E27FC236}">
                <a16:creationId xmlns:a16="http://schemas.microsoft.com/office/drawing/2014/main" id="{8EA7C263-2C78-C355-33E9-C4244EFA97FC}"/>
              </a:ext>
            </a:extLst>
          </p:cNvPr>
          <p:cNvSpPr txBox="1"/>
          <p:nvPr/>
        </p:nvSpPr>
        <p:spPr>
          <a:xfrm>
            <a:off x="9788876" y="5500008"/>
            <a:ext cx="63182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latin typeface="Arial" panose="020B0604020202020204" pitchFamily="34" charset="0"/>
                <a:cs typeface="Arial" panose="020B0604020202020204" pitchFamily="34" charset="0"/>
              </a:rPr>
              <a:t>Q1’21</a:t>
            </a:r>
            <a:endParaRPr sz="1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6B60F67B-2DF3-CE04-DB54-F7004D65099B}"/>
              </a:ext>
            </a:extLst>
          </p:cNvPr>
          <p:cNvSpPr txBox="1"/>
          <p:nvPr/>
        </p:nvSpPr>
        <p:spPr>
          <a:xfrm>
            <a:off x="11280251" y="5500008"/>
            <a:ext cx="70294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0" dirty="0">
                <a:latin typeface="Arial" panose="020B0604020202020204" pitchFamily="34" charset="0"/>
                <a:cs typeface="Arial" panose="020B0604020202020204" pitchFamily="34" charset="0"/>
              </a:rPr>
              <a:t>Q1’22</a:t>
            </a:r>
            <a:endParaRPr sz="17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object 31">
            <a:extLst>
              <a:ext uri="{FF2B5EF4-FFF2-40B4-BE49-F238E27FC236}">
                <a16:creationId xmlns:a16="http://schemas.microsoft.com/office/drawing/2014/main" id="{75175421-174B-83C5-B8F4-1959E0CB5444}"/>
              </a:ext>
            </a:extLst>
          </p:cNvPr>
          <p:cNvGrpSpPr/>
          <p:nvPr/>
        </p:nvGrpSpPr>
        <p:grpSpPr>
          <a:xfrm>
            <a:off x="9331739" y="3473057"/>
            <a:ext cx="3047365" cy="1837689"/>
            <a:chOff x="9331739" y="3621680"/>
            <a:chExt cx="3047365" cy="1837689"/>
          </a:xfrm>
        </p:grpSpPr>
        <p:sp>
          <p:nvSpPr>
            <p:cNvPr id="31" name="object 32">
              <a:extLst>
                <a:ext uri="{FF2B5EF4-FFF2-40B4-BE49-F238E27FC236}">
                  <a16:creationId xmlns:a16="http://schemas.microsoft.com/office/drawing/2014/main" id="{00FBB0D3-EB5C-72DC-57B8-FB9B6360DEDE}"/>
                </a:ext>
              </a:extLst>
            </p:cNvPr>
            <p:cNvSpPr/>
            <p:nvPr/>
          </p:nvSpPr>
          <p:spPr>
            <a:xfrm>
              <a:off x="9347614" y="544330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3">
              <a:extLst>
                <a:ext uri="{FF2B5EF4-FFF2-40B4-BE49-F238E27FC236}">
                  <a16:creationId xmlns:a16="http://schemas.microsoft.com/office/drawing/2014/main" id="{9B9E1C28-90B0-56B8-E729-4215723A97CF}"/>
                </a:ext>
              </a:extLst>
            </p:cNvPr>
            <p:cNvSpPr/>
            <p:nvPr/>
          </p:nvSpPr>
          <p:spPr>
            <a:xfrm>
              <a:off x="9653346" y="3621690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4">
                  <a:moveTo>
                    <a:pt x="889876" y="84340"/>
                  </a:moveTo>
                  <a:lnTo>
                    <a:pt x="0" y="84340"/>
                  </a:lnTo>
                  <a:lnTo>
                    <a:pt x="0" y="1821624"/>
                  </a:lnTo>
                  <a:lnTo>
                    <a:pt x="889876" y="1821624"/>
                  </a:lnTo>
                  <a:lnTo>
                    <a:pt x="889876" y="84340"/>
                  </a:lnTo>
                  <a:close/>
                </a:path>
                <a:path w="2413000" h="1821814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24"/>
                  </a:lnTo>
                  <a:lnTo>
                    <a:pt x="2412835" y="1821624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4">
            <a:extLst>
              <a:ext uri="{FF2B5EF4-FFF2-40B4-BE49-F238E27FC236}">
                <a16:creationId xmlns:a16="http://schemas.microsoft.com/office/drawing/2014/main" id="{A7569A08-AA45-A226-84EF-CE5A5F0CD049}"/>
              </a:ext>
            </a:extLst>
          </p:cNvPr>
          <p:cNvSpPr txBox="1"/>
          <p:nvPr/>
        </p:nvSpPr>
        <p:spPr>
          <a:xfrm>
            <a:off x="9866867" y="4296489"/>
            <a:ext cx="47561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endParaRPr sz="17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8DA04CD7-0041-E8A1-2232-C0B77F91DD65}"/>
              </a:ext>
            </a:extLst>
          </p:cNvPr>
          <p:cNvSpPr txBox="1"/>
          <p:nvPr/>
        </p:nvSpPr>
        <p:spPr>
          <a:xfrm>
            <a:off x="11380177" y="4296489"/>
            <a:ext cx="49530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83%</a:t>
            </a:r>
            <a:endParaRPr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49B4051C-BB1F-17CC-E3E8-17CDC8D71197}"/>
              </a:ext>
            </a:extLst>
          </p:cNvPr>
          <p:cNvSpPr txBox="1"/>
          <p:nvPr/>
        </p:nvSpPr>
        <p:spPr>
          <a:xfrm>
            <a:off x="13597140" y="3932833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300EB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604315F8-CCA8-2DEB-BF82-A90BD6AECD01}"/>
              </a:ext>
            </a:extLst>
          </p:cNvPr>
          <p:cNvSpPr txBox="1"/>
          <p:nvPr/>
        </p:nvSpPr>
        <p:spPr>
          <a:xfrm>
            <a:off x="15438921" y="5500008"/>
            <a:ext cx="63182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latin typeface="Arial" panose="020B0604020202020204" pitchFamily="34" charset="0"/>
                <a:cs typeface="Arial" panose="020B0604020202020204" pitchFamily="34" charset="0"/>
              </a:rPr>
              <a:t>Q1’21</a:t>
            </a:r>
            <a:endParaRPr sz="17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102AE89A-6316-7876-0EAA-CC48C56D8D8E}"/>
              </a:ext>
            </a:extLst>
          </p:cNvPr>
          <p:cNvSpPr txBox="1"/>
          <p:nvPr/>
        </p:nvSpPr>
        <p:spPr>
          <a:xfrm>
            <a:off x="16930296" y="5500008"/>
            <a:ext cx="70294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0" dirty="0">
                <a:latin typeface="Arial" panose="020B0604020202020204" pitchFamily="34" charset="0"/>
                <a:cs typeface="Arial" panose="020B0604020202020204" pitchFamily="34" charset="0"/>
              </a:rPr>
              <a:t>Q1’22</a:t>
            </a:r>
            <a:endParaRPr sz="17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object 39">
            <a:extLst>
              <a:ext uri="{FF2B5EF4-FFF2-40B4-BE49-F238E27FC236}">
                <a16:creationId xmlns:a16="http://schemas.microsoft.com/office/drawing/2014/main" id="{6215DE60-34AB-EDE1-2637-A744938E6862}"/>
              </a:ext>
            </a:extLst>
          </p:cNvPr>
          <p:cNvGrpSpPr/>
          <p:nvPr/>
        </p:nvGrpSpPr>
        <p:grpSpPr>
          <a:xfrm>
            <a:off x="14981789" y="3473057"/>
            <a:ext cx="3047365" cy="1837689"/>
            <a:chOff x="14981789" y="3621680"/>
            <a:chExt cx="3047365" cy="1837689"/>
          </a:xfrm>
        </p:grpSpPr>
        <p:sp>
          <p:nvSpPr>
            <p:cNvPr id="39" name="object 40">
              <a:extLst>
                <a:ext uri="{FF2B5EF4-FFF2-40B4-BE49-F238E27FC236}">
                  <a16:creationId xmlns:a16="http://schemas.microsoft.com/office/drawing/2014/main" id="{F17077E2-ED41-1BEF-ADF4-4BC66BD01A03}"/>
                </a:ext>
              </a:extLst>
            </p:cNvPr>
            <p:cNvSpPr/>
            <p:nvPr/>
          </p:nvSpPr>
          <p:spPr>
            <a:xfrm>
              <a:off x="14997664" y="544330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1">
              <a:extLst>
                <a:ext uri="{FF2B5EF4-FFF2-40B4-BE49-F238E27FC236}">
                  <a16:creationId xmlns:a16="http://schemas.microsoft.com/office/drawing/2014/main" id="{9DF7B38E-29E4-5D91-1A94-70D0B8CC93B0}"/>
                </a:ext>
              </a:extLst>
            </p:cNvPr>
            <p:cNvSpPr/>
            <p:nvPr/>
          </p:nvSpPr>
          <p:spPr>
            <a:xfrm>
              <a:off x="15303385" y="3621690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4">
                  <a:moveTo>
                    <a:pt x="889889" y="84340"/>
                  </a:moveTo>
                  <a:lnTo>
                    <a:pt x="0" y="84340"/>
                  </a:lnTo>
                  <a:lnTo>
                    <a:pt x="0" y="1821624"/>
                  </a:lnTo>
                  <a:lnTo>
                    <a:pt x="889889" y="1821624"/>
                  </a:lnTo>
                  <a:lnTo>
                    <a:pt x="889889" y="84340"/>
                  </a:lnTo>
                  <a:close/>
                </a:path>
                <a:path w="2413000" h="1821814">
                  <a:moveTo>
                    <a:pt x="2412847" y="0"/>
                  </a:moveTo>
                  <a:lnTo>
                    <a:pt x="1522971" y="0"/>
                  </a:lnTo>
                  <a:lnTo>
                    <a:pt x="1522971" y="1821624"/>
                  </a:lnTo>
                  <a:lnTo>
                    <a:pt x="2412847" y="1821624"/>
                  </a:lnTo>
                  <a:lnTo>
                    <a:pt x="2412847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2">
            <a:extLst>
              <a:ext uri="{FF2B5EF4-FFF2-40B4-BE49-F238E27FC236}">
                <a16:creationId xmlns:a16="http://schemas.microsoft.com/office/drawing/2014/main" id="{CA3E999B-4758-4290-D3AA-1EEC755BB988}"/>
              </a:ext>
            </a:extLst>
          </p:cNvPr>
          <p:cNvSpPr txBox="1"/>
          <p:nvPr/>
        </p:nvSpPr>
        <p:spPr>
          <a:xfrm>
            <a:off x="15516911" y="4296489"/>
            <a:ext cx="47561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endParaRPr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980B1C2E-8D93-782F-6A20-2834E02CEABE}"/>
              </a:ext>
            </a:extLst>
          </p:cNvPr>
          <p:cNvSpPr txBox="1"/>
          <p:nvPr/>
        </p:nvSpPr>
        <p:spPr>
          <a:xfrm>
            <a:off x="17030222" y="4296489"/>
            <a:ext cx="49530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83%</a:t>
            </a:r>
            <a:endParaRPr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4">
            <a:extLst>
              <a:ext uri="{FF2B5EF4-FFF2-40B4-BE49-F238E27FC236}">
                <a16:creationId xmlns:a16="http://schemas.microsoft.com/office/drawing/2014/main" id="{5D3BCF12-3B2F-D347-8EA3-5968F798E60F}"/>
              </a:ext>
            </a:extLst>
          </p:cNvPr>
          <p:cNvSpPr txBox="1"/>
          <p:nvPr/>
        </p:nvSpPr>
        <p:spPr>
          <a:xfrm>
            <a:off x="16031784" y="2778596"/>
            <a:ext cx="97853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550" b="1" spc="95" dirty="0">
                <a:solidFill>
                  <a:srgbClr val="FF7900"/>
                </a:solidFill>
                <a:latin typeface="Arial"/>
                <a:cs typeface="Arial"/>
              </a:rPr>
              <a:t>+4%</a:t>
            </a:r>
            <a:endParaRPr sz="3550">
              <a:latin typeface="Arial"/>
              <a:cs typeface="Arial"/>
            </a:endParaRPr>
          </a:p>
        </p:txBody>
      </p:sp>
      <p:sp>
        <p:nvSpPr>
          <p:cNvPr id="44" name="object 45">
            <a:extLst>
              <a:ext uri="{FF2B5EF4-FFF2-40B4-BE49-F238E27FC236}">
                <a16:creationId xmlns:a16="http://schemas.microsoft.com/office/drawing/2014/main" id="{73F9CF35-126B-FB24-00B3-8DBB54F8F885}"/>
              </a:ext>
            </a:extLst>
          </p:cNvPr>
          <p:cNvSpPr txBox="1"/>
          <p:nvPr/>
        </p:nvSpPr>
        <p:spPr>
          <a:xfrm>
            <a:off x="13592722" y="7390947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300EB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45" name="object 46">
            <a:extLst>
              <a:ext uri="{FF2B5EF4-FFF2-40B4-BE49-F238E27FC236}">
                <a16:creationId xmlns:a16="http://schemas.microsoft.com/office/drawing/2014/main" id="{D1F1DC6A-E7CC-53CA-7475-950F996483DD}"/>
              </a:ext>
            </a:extLst>
          </p:cNvPr>
          <p:cNvSpPr txBox="1"/>
          <p:nvPr/>
        </p:nvSpPr>
        <p:spPr>
          <a:xfrm>
            <a:off x="15434504" y="8958121"/>
            <a:ext cx="63182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latin typeface="Arial" panose="020B0604020202020204" pitchFamily="34" charset="0"/>
                <a:cs typeface="Arial" panose="020B0604020202020204" pitchFamily="34" charset="0"/>
              </a:rPr>
              <a:t>Q1’21</a:t>
            </a:r>
            <a:endParaRPr sz="17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47">
            <a:extLst>
              <a:ext uri="{FF2B5EF4-FFF2-40B4-BE49-F238E27FC236}">
                <a16:creationId xmlns:a16="http://schemas.microsoft.com/office/drawing/2014/main" id="{48A7405F-23CB-0A04-96DB-38153DB760C7}"/>
              </a:ext>
            </a:extLst>
          </p:cNvPr>
          <p:cNvSpPr txBox="1"/>
          <p:nvPr/>
        </p:nvSpPr>
        <p:spPr>
          <a:xfrm>
            <a:off x="16925878" y="8958121"/>
            <a:ext cx="70294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0" dirty="0">
                <a:latin typeface="Arial" panose="020B0604020202020204" pitchFamily="34" charset="0"/>
                <a:cs typeface="Arial" panose="020B0604020202020204" pitchFamily="34" charset="0"/>
              </a:rPr>
              <a:t>Q1’22</a:t>
            </a:r>
            <a:endParaRPr sz="17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object 48">
            <a:extLst>
              <a:ext uri="{FF2B5EF4-FFF2-40B4-BE49-F238E27FC236}">
                <a16:creationId xmlns:a16="http://schemas.microsoft.com/office/drawing/2014/main" id="{50198E5F-0C1E-F04A-C348-8B3FECE3718F}"/>
              </a:ext>
            </a:extLst>
          </p:cNvPr>
          <p:cNvGrpSpPr/>
          <p:nvPr/>
        </p:nvGrpSpPr>
        <p:grpSpPr>
          <a:xfrm>
            <a:off x="14977366" y="6931161"/>
            <a:ext cx="3047365" cy="1837689"/>
            <a:chOff x="14977366" y="7079784"/>
            <a:chExt cx="3047365" cy="1837689"/>
          </a:xfrm>
        </p:grpSpPr>
        <p:sp>
          <p:nvSpPr>
            <p:cNvPr id="48" name="object 49">
              <a:extLst>
                <a:ext uri="{FF2B5EF4-FFF2-40B4-BE49-F238E27FC236}">
                  <a16:creationId xmlns:a16="http://schemas.microsoft.com/office/drawing/2014/main" id="{2D727257-E81E-9B1A-3631-0385F9EB8041}"/>
                </a:ext>
              </a:extLst>
            </p:cNvPr>
            <p:cNvSpPr/>
            <p:nvPr/>
          </p:nvSpPr>
          <p:spPr>
            <a:xfrm>
              <a:off x="14993241" y="890141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0">
              <a:extLst>
                <a:ext uri="{FF2B5EF4-FFF2-40B4-BE49-F238E27FC236}">
                  <a16:creationId xmlns:a16="http://schemas.microsoft.com/office/drawing/2014/main" id="{FE67F862-6521-4DDA-78C6-10C41BC06F6E}"/>
                </a:ext>
              </a:extLst>
            </p:cNvPr>
            <p:cNvSpPr/>
            <p:nvPr/>
          </p:nvSpPr>
          <p:spPr>
            <a:xfrm>
              <a:off x="15298978" y="7079785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5">
                  <a:moveTo>
                    <a:pt x="889876" y="84353"/>
                  </a:moveTo>
                  <a:lnTo>
                    <a:pt x="0" y="84353"/>
                  </a:lnTo>
                  <a:lnTo>
                    <a:pt x="0" y="1821637"/>
                  </a:lnTo>
                  <a:lnTo>
                    <a:pt x="889876" y="1821637"/>
                  </a:lnTo>
                  <a:lnTo>
                    <a:pt x="889876" y="84353"/>
                  </a:lnTo>
                  <a:close/>
                </a:path>
                <a:path w="2413000" h="1821815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37"/>
                  </a:lnTo>
                  <a:lnTo>
                    <a:pt x="2412835" y="1821637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1">
            <a:extLst>
              <a:ext uri="{FF2B5EF4-FFF2-40B4-BE49-F238E27FC236}">
                <a16:creationId xmlns:a16="http://schemas.microsoft.com/office/drawing/2014/main" id="{1BD5BA8A-97EB-A2A7-5120-FAA90B8B9C89}"/>
              </a:ext>
            </a:extLst>
          </p:cNvPr>
          <p:cNvSpPr txBox="1"/>
          <p:nvPr/>
        </p:nvSpPr>
        <p:spPr>
          <a:xfrm>
            <a:off x="15434279" y="7754602"/>
            <a:ext cx="63817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1,377</a:t>
            </a:r>
            <a:endParaRPr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52">
            <a:extLst>
              <a:ext uri="{FF2B5EF4-FFF2-40B4-BE49-F238E27FC236}">
                <a16:creationId xmlns:a16="http://schemas.microsoft.com/office/drawing/2014/main" id="{2133C3B8-1F37-9520-F0E8-2475BF14469F}"/>
              </a:ext>
            </a:extLst>
          </p:cNvPr>
          <p:cNvSpPr txBox="1"/>
          <p:nvPr/>
        </p:nvSpPr>
        <p:spPr>
          <a:xfrm>
            <a:off x="16948255" y="7754602"/>
            <a:ext cx="65024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1,392</a:t>
            </a:r>
            <a:endParaRPr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53">
            <a:extLst>
              <a:ext uri="{FF2B5EF4-FFF2-40B4-BE49-F238E27FC236}">
                <a16:creationId xmlns:a16="http://schemas.microsoft.com/office/drawing/2014/main" id="{EAD66A53-5DBF-3747-D052-34B323D64607}"/>
              </a:ext>
            </a:extLst>
          </p:cNvPr>
          <p:cNvSpPr txBox="1"/>
          <p:nvPr/>
        </p:nvSpPr>
        <p:spPr>
          <a:xfrm>
            <a:off x="15822939" y="6236709"/>
            <a:ext cx="138747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550" b="1" spc="110" dirty="0">
                <a:solidFill>
                  <a:srgbClr val="FF7900"/>
                </a:solidFill>
                <a:latin typeface="Arial"/>
                <a:cs typeface="Arial"/>
              </a:rPr>
              <a:t>+1.4%</a:t>
            </a:r>
            <a:endParaRPr sz="3550">
              <a:latin typeface="Arial"/>
              <a:cs typeface="Arial"/>
            </a:endParaRPr>
          </a:p>
        </p:txBody>
      </p:sp>
      <p:sp>
        <p:nvSpPr>
          <p:cNvPr id="53" name="object 54">
            <a:extLst>
              <a:ext uri="{FF2B5EF4-FFF2-40B4-BE49-F238E27FC236}">
                <a16:creationId xmlns:a16="http://schemas.microsoft.com/office/drawing/2014/main" id="{17AF632A-6702-96D7-C210-82B92E6C7C86}"/>
              </a:ext>
            </a:extLst>
          </p:cNvPr>
          <p:cNvSpPr txBox="1"/>
          <p:nvPr/>
        </p:nvSpPr>
        <p:spPr>
          <a:xfrm>
            <a:off x="8034666" y="7459702"/>
            <a:ext cx="1042035" cy="60134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2555" marR="5080" indent="-123189">
              <a:lnSpc>
                <a:spcPts val="2160"/>
              </a:lnSpc>
              <a:spcBef>
                <a:spcPts val="350"/>
              </a:spcBef>
            </a:pPr>
            <a:r>
              <a:rPr sz="195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300EB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54" name="object 55">
            <a:extLst>
              <a:ext uri="{FF2B5EF4-FFF2-40B4-BE49-F238E27FC236}">
                <a16:creationId xmlns:a16="http://schemas.microsoft.com/office/drawing/2014/main" id="{DD3F7B4E-C48C-2749-FC6F-82F7BB730E72}"/>
              </a:ext>
            </a:extLst>
          </p:cNvPr>
          <p:cNvSpPr txBox="1"/>
          <p:nvPr/>
        </p:nvSpPr>
        <p:spPr>
          <a:xfrm>
            <a:off x="9784152" y="8828198"/>
            <a:ext cx="590550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Q1’21</a:t>
            </a:r>
            <a:endParaRPr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6">
            <a:extLst>
              <a:ext uri="{FF2B5EF4-FFF2-40B4-BE49-F238E27FC236}">
                <a16:creationId xmlns:a16="http://schemas.microsoft.com/office/drawing/2014/main" id="{CB5D173F-59C8-87D3-5D13-018BC63828C5}"/>
              </a:ext>
            </a:extLst>
          </p:cNvPr>
          <p:cNvSpPr txBox="1"/>
          <p:nvPr/>
        </p:nvSpPr>
        <p:spPr>
          <a:xfrm>
            <a:off x="11176116" y="8828198"/>
            <a:ext cx="656590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40" dirty="0">
                <a:latin typeface="Arial" panose="020B0604020202020204" pitchFamily="34" charset="0"/>
                <a:cs typeface="Arial" panose="020B0604020202020204" pitchFamily="34" charset="0"/>
              </a:rPr>
              <a:t>Q1’22</a:t>
            </a:r>
            <a:endParaRPr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object 57">
            <a:extLst>
              <a:ext uri="{FF2B5EF4-FFF2-40B4-BE49-F238E27FC236}">
                <a16:creationId xmlns:a16="http://schemas.microsoft.com/office/drawing/2014/main" id="{EAD091B6-F2BF-B177-F429-2C4EF715826A}"/>
              </a:ext>
            </a:extLst>
          </p:cNvPr>
          <p:cNvGrpSpPr/>
          <p:nvPr/>
        </p:nvGrpSpPr>
        <p:grpSpPr>
          <a:xfrm>
            <a:off x="9376412" y="7048152"/>
            <a:ext cx="2814955" cy="1716405"/>
            <a:chOff x="9376412" y="7196775"/>
            <a:chExt cx="2814955" cy="1716405"/>
          </a:xfrm>
        </p:grpSpPr>
        <p:sp>
          <p:nvSpPr>
            <p:cNvPr id="57" name="object 58">
              <a:extLst>
                <a:ext uri="{FF2B5EF4-FFF2-40B4-BE49-F238E27FC236}">
                  <a16:creationId xmlns:a16="http://schemas.microsoft.com/office/drawing/2014/main" id="{38CE3225-9C81-68D8-37A0-2A09DE1071D1}"/>
                </a:ext>
              </a:extLst>
            </p:cNvPr>
            <p:cNvSpPr/>
            <p:nvPr/>
          </p:nvSpPr>
          <p:spPr>
            <a:xfrm>
              <a:off x="9376412" y="8896995"/>
              <a:ext cx="2814955" cy="0"/>
            </a:xfrm>
            <a:custGeom>
              <a:avLst/>
              <a:gdLst/>
              <a:ahLst/>
              <a:cxnLst/>
              <a:rect l="l" t="t" r="r" b="b"/>
              <a:pathLst>
                <a:path w="2814954">
                  <a:moveTo>
                    <a:pt x="0" y="0"/>
                  </a:moveTo>
                  <a:lnTo>
                    <a:pt x="2814521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9">
              <a:extLst>
                <a:ext uri="{FF2B5EF4-FFF2-40B4-BE49-F238E27FC236}">
                  <a16:creationId xmlns:a16="http://schemas.microsoft.com/office/drawing/2014/main" id="{4BDE5BAF-7E9C-3435-09D4-6E167EF4168C}"/>
                </a:ext>
              </a:extLst>
            </p:cNvPr>
            <p:cNvSpPr/>
            <p:nvPr/>
          </p:nvSpPr>
          <p:spPr>
            <a:xfrm>
              <a:off x="9661754" y="7196778"/>
              <a:ext cx="2252345" cy="1700530"/>
            </a:xfrm>
            <a:custGeom>
              <a:avLst/>
              <a:gdLst/>
              <a:ahLst/>
              <a:cxnLst/>
              <a:rect l="l" t="t" r="r" b="b"/>
              <a:pathLst>
                <a:path w="2252345" h="1700529">
                  <a:moveTo>
                    <a:pt x="830567" y="78740"/>
                  </a:moveTo>
                  <a:lnTo>
                    <a:pt x="0" y="78740"/>
                  </a:lnTo>
                  <a:lnTo>
                    <a:pt x="0" y="1700225"/>
                  </a:lnTo>
                  <a:lnTo>
                    <a:pt x="830567" y="1700225"/>
                  </a:lnTo>
                  <a:lnTo>
                    <a:pt x="830567" y="78740"/>
                  </a:lnTo>
                  <a:close/>
                </a:path>
                <a:path w="2252345" h="1700529">
                  <a:moveTo>
                    <a:pt x="2252027" y="0"/>
                  </a:moveTo>
                  <a:lnTo>
                    <a:pt x="1421447" y="0"/>
                  </a:lnTo>
                  <a:lnTo>
                    <a:pt x="1421447" y="1700225"/>
                  </a:lnTo>
                  <a:lnTo>
                    <a:pt x="2252027" y="1700225"/>
                  </a:lnTo>
                  <a:lnTo>
                    <a:pt x="2252027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60">
            <a:extLst>
              <a:ext uri="{FF2B5EF4-FFF2-40B4-BE49-F238E27FC236}">
                <a16:creationId xmlns:a16="http://schemas.microsoft.com/office/drawing/2014/main" id="{2AFE705A-AC3D-63AE-A9DB-564C124DC489}"/>
              </a:ext>
            </a:extLst>
          </p:cNvPr>
          <p:cNvSpPr txBox="1"/>
          <p:nvPr/>
        </p:nvSpPr>
        <p:spPr>
          <a:xfrm>
            <a:off x="9803877" y="7815876"/>
            <a:ext cx="564515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1,164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61">
            <a:extLst>
              <a:ext uri="{FF2B5EF4-FFF2-40B4-BE49-F238E27FC236}">
                <a16:creationId xmlns:a16="http://schemas.microsoft.com/office/drawing/2014/main" id="{2FB40533-2E5C-D5CD-4680-20A66CD192F4}"/>
              </a:ext>
            </a:extLst>
          </p:cNvPr>
          <p:cNvSpPr txBox="1"/>
          <p:nvPr/>
        </p:nvSpPr>
        <p:spPr>
          <a:xfrm>
            <a:off x="11222104" y="7815876"/>
            <a:ext cx="565785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1,183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ject 62">
            <a:extLst>
              <a:ext uri="{FF2B5EF4-FFF2-40B4-BE49-F238E27FC236}">
                <a16:creationId xmlns:a16="http://schemas.microsoft.com/office/drawing/2014/main" id="{F0B389FF-7144-BCFB-7FB8-9E356A86ED76}"/>
              </a:ext>
            </a:extLst>
          </p:cNvPr>
          <p:cNvSpPr txBox="1"/>
          <p:nvPr/>
        </p:nvSpPr>
        <p:spPr>
          <a:xfrm>
            <a:off x="10150807" y="6399154"/>
            <a:ext cx="1295400" cy="532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300" b="1" spc="105" dirty="0">
                <a:solidFill>
                  <a:srgbClr val="FF7900"/>
                </a:solidFill>
                <a:latin typeface="Arial"/>
                <a:cs typeface="Arial"/>
              </a:rPr>
              <a:t>+0.4%</a:t>
            </a:r>
            <a:endParaRPr sz="3300">
              <a:latin typeface="Arial"/>
              <a:cs typeface="Arial"/>
            </a:endParaRPr>
          </a:p>
        </p:txBody>
      </p:sp>
      <p:sp>
        <p:nvSpPr>
          <p:cNvPr id="62" name="object 63">
            <a:extLst>
              <a:ext uri="{FF2B5EF4-FFF2-40B4-BE49-F238E27FC236}">
                <a16:creationId xmlns:a16="http://schemas.microsoft.com/office/drawing/2014/main" id="{FCC442BD-8444-3B10-CAFD-26091F852500}"/>
              </a:ext>
            </a:extLst>
          </p:cNvPr>
          <p:cNvSpPr txBox="1"/>
          <p:nvPr/>
        </p:nvSpPr>
        <p:spPr>
          <a:xfrm>
            <a:off x="7264800" y="1768475"/>
            <a:ext cx="5325110" cy="1578610"/>
          </a:xfrm>
          <a:prstGeom prst="rect">
            <a:avLst/>
          </a:prstGeom>
        </p:spPr>
        <p:txBody>
          <a:bodyPr vert="horz" wrap="square" lIns="0" tIns="2724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145"/>
              </a:spcBef>
            </a:pPr>
            <a:r>
              <a:rPr sz="2850" spc="105" dirty="0">
                <a:solidFill>
                  <a:srgbClr val="FF7900"/>
                </a:solidFill>
                <a:latin typeface="Arial Black"/>
                <a:cs typeface="Arial Black"/>
              </a:rPr>
              <a:t>Chart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75" dirty="0">
                <a:solidFill>
                  <a:srgbClr val="FF7900"/>
                </a:solidFill>
                <a:latin typeface="Arial Black"/>
                <a:cs typeface="Arial Black"/>
              </a:rPr>
              <a:t>Subhead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FF7900"/>
                </a:solidFill>
                <a:latin typeface="Arial Black"/>
                <a:cs typeface="Arial Black"/>
              </a:rPr>
              <a:t>Title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FF7900"/>
                </a:solidFill>
                <a:latin typeface="Arial Black"/>
                <a:cs typeface="Arial Black"/>
              </a:rPr>
              <a:t>Here</a:t>
            </a:r>
            <a:endParaRPr sz="2850" dirty="0">
              <a:latin typeface="Arial Black"/>
              <a:cs typeface="Arial Black"/>
            </a:endParaRPr>
          </a:p>
          <a:p>
            <a:pPr marL="3116580">
              <a:lnSpc>
                <a:spcPct val="100000"/>
              </a:lnSpc>
              <a:spcBef>
                <a:spcPts val="2500"/>
              </a:spcBef>
            </a:pPr>
            <a:r>
              <a:rPr sz="3550" b="1" spc="95" dirty="0">
                <a:solidFill>
                  <a:srgbClr val="FF7900"/>
                </a:solidFill>
                <a:latin typeface="Arial"/>
                <a:cs typeface="Arial"/>
              </a:rPr>
              <a:t>+4%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63" name="Slide Number Placeholder 6">
            <a:extLst>
              <a:ext uri="{FF2B5EF4-FFF2-40B4-BE49-F238E27FC236}">
                <a16:creationId xmlns:a16="http://schemas.microsoft.com/office/drawing/2014/main" id="{C59F8C09-C557-A85E-FF05-52BF77790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12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64" name="object 35">
            <a:extLst>
              <a:ext uri="{FF2B5EF4-FFF2-40B4-BE49-F238E27FC236}">
                <a16:creationId xmlns:a16="http://schemas.microsoft.com/office/drawing/2014/main" id="{5F2C61CD-8F1E-54E1-65CD-1BF835DA5319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408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2460FAD-B45E-E992-2027-F6AB0AD1923F}"/>
              </a:ext>
            </a:extLst>
          </p:cNvPr>
          <p:cNvSpPr/>
          <p:nvPr/>
        </p:nvSpPr>
        <p:spPr>
          <a:xfrm>
            <a:off x="8618680" y="2731142"/>
            <a:ext cx="10481310" cy="6263005"/>
          </a:xfrm>
          <a:custGeom>
            <a:avLst/>
            <a:gdLst/>
            <a:ahLst/>
            <a:cxnLst/>
            <a:rect l="l" t="t" r="r" b="b"/>
            <a:pathLst>
              <a:path w="10481310" h="6263005">
                <a:moveTo>
                  <a:pt x="10480916" y="6262730"/>
                </a:moveTo>
                <a:lnTo>
                  <a:pt x="0" y="6262730"/>
                </a:lnTo>
                <a:lnTo>
                  <a:pt x="0" y="0"/>
                </a:lnTo>
                <a:lnTo>
                  <a:pt x="10480916" y="0"/>
                </a:lnTo>
                <a:lnTo>
                  <a:pt x="10480916" y="6262730"/>
                </a:lnTo>
                <a:close/>
              </a:path>
            </a:pathLst>
          </a:custGeom>
          <a:ln w="31412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6E1FF40-8F2E-80AD-318F-A822FC6BD6B1}"/>
              </a:ext>
            </a:extLst>
          </p:cNvPr>
          <p:cNvSpPr/>
          <p:nvPr/>
        </p:nvSpPr>
        <p:spPr>
          <a:xfrm>
            <a:off x="857251" y="2731142"/>
            <a:ext cx="7427595" cy="6263005"/>
          </a:xfrm>
          <a:custGeom>
            <a:avLst/>
            <a:gdLst/>
            <a:ahLst/>
            <a:cxnLst/>
            <a:rect l="l" t="t" r="r" b="b"/>
            <a:pathLst>
              <a:path w="7427595" h="6263005">
                <a:moveTo>
                  <a:pt x="7427375" y="0"/>
                </a:moveTo>
                <a:lnTo>
                  <a:pt x="0" y="0"/>
                </a:lnTo>
                <a:lnTo>
                  <a:pt x="0" y="6262730"/>
                </a:lnTo>
                <a:lnTo>
                  <a:pt x="7427375" y="6262730"/>
                </a:lnTo>
                <a:lnTo>
                  <a:pt x="7427375" y="0"/>
                </a:lnTo>
                <a:close/>
              </a:path>
            </a:pathLst>
          </a:custGeom>
          <a:solidFill>
            <a:srgbClr val="FF79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4FC9E2F-24DD-0640-1341-8CF7AA84E971}"/>
              </a:ext>
            </a:extLst>
          </p:cNvPr>
          <p:cNvSpPr txBox="1"/>
          <p:nvPr/>
        </p:nvSpPr>
        <p:spPr>
          <a:xfrm>
            <a:off x="1380807" y="3178302"/>
            <a:ext cx="22815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2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endParaRPr sz="2850" dirty="0">
              <a:latin typeface="Arial Black"/>
              <a:cs typeface="Arial Black"/>
            </a:endParaRPr>
          </a:p>
          <a:p>
            <a:pPr>
              <a:lnSpc>
                <a:spcPts val="3080"/>
              </a:lnSpc>
            </a:pPr>
            <a:r>
              <a:rPr sz="2600" dirty="0">
                <a:latin typeface="Arial"/>
                <a:cs typeface="Arial"/>
              </a:rPr>
              <a:t>Chart</a:t>
            </a:r>
            <a:r>
              <a:rPr sz="2600" spc="28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details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051EA1A8-EDCB-1912-19CE-473B7152EEFE}"/>
              </a:ext>
            </a:extLst>
          </p:cNvPr>
          <p:cNvSpPr txBox="1"/>
          <p:nvPr/>
        </p:nvSpPr>
        <p:spPr>
          <a:xfrm>
            <a:off x="6351546" y="3411752"/>
            <a:ext cx="1372235" cy="1282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lnSpc>
                <a:spcPct val="158600"/>
              </a:lnSpc>
              <a:spcBef>
                <a:spcPts val="90"/>
              </a:spcBef>
            </a:pPr>
            <a:r>
              <a:rPr sz="2600" spc="-10" dirty="0">
                <a:solidFill>
                  <a:srgbClr val="FF5D00"/>
                </a:solidFill>
                <a:latin typeface="Arial"/>
                <a:cs typeface="Arial"/>
              </a:rPr>
              <a:t>Category </a:t>
            </a:r>
            <a:r>
              <a:rPr sz="2600" spc="-10" dirty="0">
                <a:solidFill>
                  <a:srgbClr val="FF7900"/>
                </a:solidFill>
                <a:latin typeface="Arial"/>
                <a:cs typeface="Arial"/>
              </a:rPr>
              <a:t>Category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47EF2F0F-9422-EB40-9341-870D663D04EC}"/>
              </a:ext>
            </a:extLst>
          </p:cNvPr>
          <p:cNvSpPr/>
          <p:nvPr/>
        </p:nvSpPr>
        <p:spPr>
          <a:xfrm>
            <a:off x="5618537" y="38736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AE8B092F-E3D6-C670-D078-21858DA76215}"/>
              </a:ext>
            </a:extLst>
          </p:cNvPr>
          <p:cNvSpPr/>
          <p:nvPr/>
        </p:nvSpPr>
        <p:spPr>
          <a:xfrm>
            <a:off x="5618537" y="44852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9F13908A-69E2-A976-91DB-8E9E141DCFAC}"/>
              </a:ext>
            </a:extLst>
          </p:cNvPr>
          <p:cNvSpPr txBox="1"/>
          <p:nvPr/>
        </p:nvSpPr>
        <p:spPr>
          <a:xfrm>
            <a:off x="1974354" y="5750339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109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D9025EFF-2BB2-7111-E56C-244A560F0BE6}"/>
              </a:ext>
            </a:extLst>
          </p:cNvPr>
          <p:cNvSpPr txBox="1"/>
          <p:nvPr/>
        </p:nvSpPr>
        <p:spPr>
          <a:xfrm>
            <a:off x="3163936" y="5633080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110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CFB4EBB8-0BAF-C66A-F1FF-1F60670C9FAC}"/>
              </a:ext>
            </a:extLst>
          </p:cNvPr>
          <p:cNvSpPr txBox="1"/>
          <p:nvPr/>
        </p:nvSpPr>
        <p:spPr>
          <a:xfrm>
            <a:off x="4436465" y="5452194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112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5C12773F-4C23-E791-F6B9-303D5FFD9229}"/>
              </a:ext>
            </a:extLst>
          </p:cNvPr>
          <p:cNvSpPr txBox="1"/>
          <p:nvPr/>
        </p:nvSpPr>
        <p:spPr>
          <a:xfrm>
            <a:off x="5543432" y="5341597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114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AAF66A88-2603-AB9B-C857-2531036CFAF0}"/>
              </a:ext>
            </a:extLst>
          </p:cNvPr>
          <p:cNvSpPr txBox="1"/>
          <p:nvPr/>
        </p:nvSpPr>
        <p:spPr>
          <a:xfrm>
            <a:off x="6733014" y="5214011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115</a:t>
            </a:r>
            <a:endParaRPr sz="2600">
              <a:latin typeface="Roboto"/>
              <a:cs typeface="Roboto"/>
            </a:endParaRPr>
          </a:p>
        </p:txBody>
      </p:sp>
      <p:grpSp>
        <p:nvGrpSpPr>
          <p:cNvPr id="14" name="object 15">
            <a:extLst>
              <a:ext uri="{FF2B5EF4-FFF2-40B4-BE49-F238E27FC236}">
                <a16:creationId xmlns:a16="http://schemas.microsoft.com/office/drawing/2014/main" id="{60FBDDC1-FF7A-6F6D-1551-54A72070DBEB}"/>
              </a:ext>
            </a:extLst>
          </p:cNvPr>
          <p:cNvGrpSpPr/>
          <p:nvPr/>
        </p:nvGrpSpPr>
        <p:grpSpPr>
          <a:xfrm>
            <a:off x="2165711" y="5721303"/>
            <a:ext cx="4937760" cy="702310"/>
            <a:chOff x="2165711" y="5721303"/>
            <a:chExt cx="4937760" cy="702310"/>
          </a:xfrm>
        </p:grpSpPr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53722877-B074-B701-A546-8964A8CA0855}"/>
                </a:ext>
              </a:extLst>
            </p:cNvPr>
            <p:cNvSpPr/>
            <p:nvPr/>
          </p:nvSpPr>
          <p:spPr>
            <a:xfrm>
              <a:off x="2254937" y="5810538"/>
              <a:ext cx="4759325" cy="523875"/>
            </a:xfrm>
            <a:custGeom>
              <a:avLst/>
              <a:gdLst/>
              <a:ahLst/>
              <a:cxnLst/>
              <a:rect l="l" t="t" r="r" b="b"/>
              <a:pathLst>
                <a:path w="4759325" h="523875">
                  <a:moveTo>
                    <a:pt x="0" y="523565"/>
                  </a:moveTo>
                  <a:lnTo>
                    <a:pt x="1189722" y="406437"/>
                  </a:lnTo>
                  <a:lnTo>
                    <a:pt x="2462092" y="225542"/>
                  </a:lnTo>
                  <a:lnTo>
                    <a:pt x="3583618" y="115001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7">
              <a:extLst>
                <a:ext uri="{FF2B5EF4-FFF2-40B4-BE49-F238E27FC236}">
                  <a16:creationId xmlns:a16="http://schemas.microsoft.com/office/drawing/2014/main" id="{85DA8680-FC05-19B8-6967-A60173F66AE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5711" y="6244870"/>
              <a:ext cx="178455" cy="178465"/>
            </a:xfrm>
            <a:prstGeom prst="rect">
              <a:avLst/>
            </a:prstGeom>
          </p:spPr>
        </p:pic>
        <p:pic>
          <p:nvPicPr>
            <p:cNvPr id="17" name="object 18">
              <a:extLst>
                <a:ext uri="{FF2B5EF4-FFF2-40B4-BE49-F238E27FC236}">
                  <a16:creationId xmlns:a16="http://schemas.microsoft.com/office/drawing/2014/main" id="{7896196B-8820-9CA7-11A6-98CCC54A614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7605" y="6119444"/>
              <a:ext cx="178455" cy="178465"/>
            </a:xfrm>
            <a:prstGeom prst="rect">
              <a:avLst/>
            </a:prstGeom>
          </p:spPr>
        </p:pic>
        <p:pic>
          <p:nvPicPr>
            <p:cNvPr id="18" name="object 19">
              <a:extLst>
                <a:ext uri="{FF2B5EF4-FFF2-40B4-BE49-F238E27FC236}">
                  <a16:creationId xmlns:a16="http://schemas.microsoft.com/office/drawing/2014/main" id="{A2200954-5F97-25D2-6489-B5C0DB094E8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7805" y="5946849"/>
              <a:ext cx="178455" cy="178465"/>
            </a:xfrm>
            <a:prstGeom prst="rect">
              <a:avLst/>
            </a:prstGeom>
          </p:spPr>
        </p:pic>
        <p:pic>
          <p:nvPicPr>
            <p:cNvPr id="19" name="object 20">
              <a:extLst>
                <a:ext uri="{FF2B5EF4-FFF2-40B4-BE49-F238E27FC236}">
                  <a16:creationId xmlns:a16="http://schemas.microsoft.com/office/drawing/2014/main" id="{0674F09E-7DA1-9CBB-CD0C-B585D413DA7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9330" y="5836307"/>
              <a:ext cx="178455" cy="178465"/>
            </a:xfrm>
            <a:prstGeom prst="rect">
              <a:avLst/>
            </a:prstGeom>
          </p:spPr>
        </p:pic>
        <p:pic>
          <p:nvPicPr>
            <p:cNvPr id="20" name="object 21">
              <a:extLst>
                <a:ext uri="{FF2B5EF4-FFF2-40B4-BE49-F238E27FC236}">
                  <a16:creationId xmlns:a16="http://schemas.microsoft.com/office/drawing/2014/main" id="{558778DF-96A7-5508-09C5-2760820A263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4614" y="5721303"/>
              <a:ext cx="178455" cy="178465"/>
            </a:xfrm>
            <a:prstGeom prst="rect">
              <a:avLst/>
            </a:prstGeom>
          </p:spPr>
        </p:pic>
      </p:grpSp>
      <p:grpSp>
        <p:nvGrpSpPr>
          <p:cNvPr id="21" name="object 22">
            <a:extLst>
              <a:ext uri="{FF2B5EF4-FFF2-40B4-BE49-F238E27FC236}">
                <a16:creationId xmlns:a16="http://schemas.microsoft.com/office/drawing/2014/main" id="{7F33BA59-971C-B236-622D-F977CCFDFE01}"/>
              </a:ext>
            </a:extLst>
          </p:cNvPr>
          <p:cNvGrpSpPr/>
          <p:nvPr/>
        </p:nvGrpSpPr>
        <p:grpSpPr>
          <a:xfrm>
            <a:off x="2165711" y="7342213"/>
            <a:ext cx="4937760" cy="1030605"/>
            <a:chOff x="2165711" y="7342213"/>
            <a:chExt cx="4937760" cy="1030605"/>
          </a:xfrm>
        </p:grpSpPr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D42E1798-FAB1-A9EC-C05C-BBEC18BE966C}"/>
                </a:ext>
              </a:extLst>
            </p:cNvPr>
            <p:cNvSpPr/>
            <p:nvPr/>
          </p:nvSpPr>
          <p:spPr>
            <a:xfrm>
              <a:off x="2254937" y="7431447"/>
              <a:ext cx="4759325" cy="852169"/>
            </a:xfrm>
            <a:custGeom>
              <a:avLst/>
              <a:gdLst/>
              <a:ahLst/>
              <a:cxnLst/>
              <a:rect l="l" t="t" r="r" b="b"/>
              <a:pathLst>
                <a:path w="4759325" h="852170">
                  <a:moveTo>
                    <a:pt x="0" y="261782"/>
                  </a:moveTo>
                  <a:lnTo>
                    <a:pt x="1189722" y="406437"/>
                  </a:lnTo>
                  <a:lnTo>
                    <a:pt x="2462092" y="851953"/>
                  </a:lnTo>
                  <a:lnTo>
                    <a:pt x="3583618" y="425976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FF7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4">
              <a:extLst>
                <a:ext uri="{FF2B5EF4-FFF2-40B4-BE49-F238E27FC236}">
                  <a16:creationId xmlns:a16="http://schemas.microsoft.com/office/drawing/2014/main" id="{ED446C80-0F11-AB46-9F33-CA57EF8A641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5711" y="7603997"/>
              <a:ext cx="178455" cy="178465"/>
            </a:xfrm>
            <a:prstGeom prst="rect">
              <a:avLst/>
            </a:prstGeom>
          </p:spPr>
        </p:pic>
        <p:pic>
          <p:nvPicPr>
            <p:cNvPr id="24" name="object 25">
              <a:extLst>
                <a:ext uri="{FF2B5EF4-FFF2-40B4-BE49-F238E27FC236}">
                  <a16:creationId xmlns:a16="http://schemas.microsoft.com/office/drawing/2014/main" id="{ADB1984E-E132-213A-D268-2ACF20CE4EA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67605" y="7749254"/>
              <a:ext cx="178455" cy="178465"/>
            </a:xfrm>
            <a:prstGeom prst="rect">
              <a:avLst/>
            </a:prstGeom>
          </p:spPr>
        </p:pic>
        <p:pic>
          <p:nvPicPr>
            <p:cNvPr id="25" name="object 26">
              <a:extLst>
                <a:ext uri="{FF2B5EF4-FFF2-40B4-BE49-F238E27FC236}">
                  <a16:creationId xmlns:a16="http://schemas.microsoft.com/office/drawing/2014/main" id="{AA81A436-814B-E7D2-7066-43E3A162328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7805" y="8194165"/>
              <a:ext cx="178455" cy="178465"/>
            </a:xfrm>
            <a:prstGeom prst="rect">
              <a:avLst/>
            </a:prstGeom>
          </p:spPr>
        </p:pic>
        <p:pic>
          <p:nvPicPr>
            <p:cNvPr id="26" name="object 27">
              <a:extLst>
                <a:ext uri="{FF2B5EF4-FFF2-40B4-BE49-F238E27FC236}">
                  <a16:creationId xmlns:a16="http://schemas.microsoft.com/office/drawing/2014/main" id="{F210555F-33E5-77D2-DAF5-645863DDA7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9330" y="7768189"/>
              <a:ext cx="178455" cy="178465"/>
            </a:xfrm>
            <a:prstGeom prst="rect">
              <a:avLst/>
            </a:prstGeom>
          </p:spPr>
        </p:pic>
        <p:pic>
          <p:nvPicPr>
            <p:cNvPr id="27" name="object 28">
              <a:extLst>
                <a:ext uri="{FF2B5EF4-FFF2-40B4-BE49-F238E27FC236}">
                  <a16:creationId xmlns:a16="http://schemas.microsoft.com/office/drawing/2014/main" id="{5A1A0E17-2BCC-47F5-D897-1F0B29382B8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4614" y="7342213"/>
              <a:ext cx="178455" cy="178465"/>
            </a:xfrm>
            <a:prstGeom prst="rect">
              <a:avLst/>
            </a:prstGeom>
          </p:spPr>
        </p:pic>
      </p:grpSp>
      <p:sp>
        <p:nvSpPr>
          <p:cNvPr id="28" name="object 29">
            <a:extLst>
              <a:ext uri="{FF2B5EF4-FFF2-40B4-BE49-F238E27FC236}">
                <a16:creationId xmlns:a16="http://schemas.microsoft.com/office/drawing/2014/main" id="{2E341237-B9C9-8725-9446-7463312F455F}"/>
              </a:ext>
            </a:extLst>
          </p:cNvPr>
          <p:cNvSpPr txBox="1"/>
          <p:nvPr/>
        </p:nvSpPr>
        <p:spPr>
          <a:xfrm>
            <a:off x="1974345" y="7109458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7900"/>
                </a:solidFill>
                <a:latin typeface="Roboto"/>
                <a:cs typeface="Roboto"/>
              </a:rPr>
              <a:t>242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EEA23AF5-B13A-2508-D565-1BDF7E6AEA79}"/>
              </a:ext>
            </a:extLst>
          </p:cNvPr>
          <p:cNvSpPr txBox="1"/>
          <p:nvPr/>
        </p:nvSpPr>
        <p:spPr>
          <a:xfrm>
            <a:off x="3176252" y="7254699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7900"/>
                </a:solidFill>
                <a:latin typeface="Roboto"/>
                <a:cs typeface="Roboto"/>
              </a:rPr>
              <a:t>239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20664D54-660B-3624-470E-8B48584352BE}"/>
              </a:ext>
            </a:extLst>
          </p:cNvPr>
          <p:cNvSpPr txBox="1"/>
          <p:nvPr/>
        </p:nvSpPr>
        <p:spPr>
          <a:xfrm>
            <a:off x="4436455" y="7699751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7900"/>
                </a:solidFill>
                <a:latin typeface="Roboto"/>
                <a:cs typeface="Roboto"/>
              </a:rPr>
              <a:t>234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6F4F57E1-1ECE-AFBF-D7AF-AC5CCCEE07C7}"/>
              </a:ext>
            </a:extLst>
          </p:cNvPr>
          <p:cNvSpPr txBox="1"/>
          <p:nvPr/>
        </p:nvSpPr>
        <p:spPr>
          <a:xfrm>
            <a:off x="5558080" y="7273687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7900"/>
                </a:solidFill>
                <a:latin typeface="Roboto"/>
                <a:cs typeface="Roboto"/>
              </a:rPr>
              <a:t>236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FA95FBE3-59C7-85D1-059F-33AD4F3E7AB6}"/>
              </a:ext>
            </a:extLst>
          </p:cNvPr>
          <p:cNvSpPr txBox="1"/>
          <p:nvPr/>
        </p:nvSpPr>
        <p:spPr>
          <a:xfrm>
            <a:off x="6742665" y="6820640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FF7900"/>
                </a:solidFill>
                <a:latin typeface="Roboto"/>
                <a:cs typeface="Roboto"/>
              </a:rPr>
              <a:t>247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4A6B772A-B506-9D66-5F7D-4A4C7A9DFDE3}"/>
              </a:ext>
            </a:extLst>
          </p:cNvPr>
          <p:cNvSpPr/>
          <p:nvPr/>
        </p:nvSpPr>
        <p:spPr>
          <a:xfrm>
            <a:off x="16638719" y="4359278"/>
            <a:ext cx="1925320" cy="3779696"/>
          </a:xfrm>
          <a:custGeom>
            <a:avLst/>
            <a:gdLst/>
            <a:ahLst/>
            <a:cxnLst/>
            <a:rect l="l" t="t" r="r" b="b"/>
            <a:pathLst>
              <a:path w="1925319" h="3663315">
                <a:moveTo>
                  <a:pt x="1924831" y="0"/>
                </a:moveTo>
                <a:lnTo>
                  <a:pt x="0" y="0"/>
                </a:lnTo>
                <a:lnTo>
                  <a:pt x="0" y="3662788"/>
                </a:lnTo>
                <a:lnTo>
                  <a:pt x="1924831" y="3662788"/>
                </a:lnTo>
                <a:lnTo>
                  <a:pt x="1924831" y="0"/>
                </a:lnTo>
                <a:close/>
              </a:path>
            </a:pathLst>
          </a:custGeom>
          <a:solidFill>
            <a:srgbClr val="FF5D00">
              <a:alpha val="14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FC5ACBBD-B6D2-6788-72BA-DA213791CAF0}"/>
              </a:ext>
            </a:extLst>
          </p:cNvPr>
          <p:cNvSpPr txBox="1"/>
          <p:nvPr/>
        </p:nvSpPr>
        <p:spPr>
          <a:xfrm>
            <a:off x="9304646" y="4475833"/>
            <a:ext cx="25095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75" dirty="0">
                <a:solidFill>
                  <a:srgbClr val="FF7900"/>
                </a:solidFill>
                <a:latin typeface="Arial Black"/>
                <a:cs typeface="Arial Black"/>
              </a:rPr>
              <a:t>Lorem</a:t>
            </a:r>
            <a:r>
              <a:rPr sz="2600" spc="16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600" spc="70" dirty="0">
                <a:solidFill>
                  <a:srgbClr val="FF7900"/>
                </a:solidFill>
                <a:latin typeface="Arial Black"/>
                <a:cs typeface="Arial Black"/>
              </a:rPr>
              <a:t>Ipsum</a:t>
            </a:r>
            <a:endParaRPr sz="2600" dirty="0">
              <a:latin typeface="Arial Black"/>
              <a:cs typeface="Arial Black"/>
            </a:endParaRPr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AB4A8BE8-3A1B-A3D2-B6BC-BD6E9BECE816}"/>
              </a:ext>
            </a:extLst>
          </p:cNvPr>
          <p:cNvSpPr txBox="1"/>
          <p:nvPr/>
        </p:nvSpPr>
        <p:spPr>
          <a:xfrm>
            <a:off x="14798761" y="44758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50" dirty="0">
                <a:solidFill>
                  <a:srgbClr val="FF7900"/>
                </a:solidFill>
                <a:latin typeface="Arial Black"/>
                <a:cs typeface="Arial Black"/>
              </a:rPr>
              <a:t>1Q</a:t>
            </a:r>
            <a:r>
              <a:rPr sz="2600" spc="145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FF7900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97D3EEC0-0479-53FD-B19D-901A8B2BA5EC}"/>
              </a:ext>
            </a:extLst>
          </p:cNvPr>
          <p:cNvSpPr txBox="1"/>
          <p:nvPr/>
        </p:nvSpPr>
        <p:spPr>
          <a:xfrm>
            <a:off x="16847704" y="44758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50" dirty="0">
                <a:solidFill>
                  <a:srgbClr val="FF7900"/>
                </a:solidFill>
                <a:latin typeface="Arial Black"/>
                <a:cs typeface="Arial Black"/>
              </a:rPr>
              <a:t>4Q</a:t>
            </a:r>
            <a:r>
              <a:rPr sz="2600" spc="145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FF7900"/>
                </a:solidFill>
                <a:latin typeface="Arial Black"/>
                <a:cs typeface="Arial Black"/>
              </a:rPr>
              <a:t>2021</a:t>
            </a:r>
            <a:endParaRPr sz="2600" dirty="0">
              <a:latin typeface="Arial Black"/>
              <a:cs typeface="Arial Black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B582EF42-A61D-52BA-6332-FCBDB9F99773}"/>
              </a:ext>
            </a:extLst>
          </p:cNvPr>
          <p:cNvSpPr txBox="1"/>
          <p:nvPr/>
        </p:nvSpPr>
        <p:spPr>
          <a:xfrm>
            <a:off x="15529546" y="51097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1601E8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B2215229-976F-2AE6-BE22-BDBBA888AA53}"/>
              </a:ext>
            </a:extLst>
          </p:cNvPr>
          <p:cNvSpPr txBox="1"/>
          <p:nvPr/>
        </p:nvSpPr>
        <p:spPr>
          <a:xfrm>
            <a:off x="17527558" y="51097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1601E8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39" name="object 40">
            <a:extLst>
              <a:ext uri="{FF2B5EF4-FFF2-40B4-BE49-F238E27FC236}">
                <a16:creationId xmlns:a16="http://schemas.microsoft.com/office/drawing/2014/main" id="{FA60EEA8-580F-663D-1818-FFDAAEDA5600}"/>
              </a:ext>
            </a:extLst>
          </p:cNvPr>
          <p:cNvSpPr txBox="1"/>
          <p:nvPr/>
        </p:nvSpPr>
        <p:spPr>
          <a:xfrm>
            <a:off x="9307662" y="5109447"/>
            <a:ext cx="21304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260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endParaRPr sz="2600" dirty="0">
              <a:latin typeface="Arial"/>
              <a:cs typeface="Arial"/>
            </a:endParaRPr>
          </a:p>
        </p:txBody>
      </p:sp>
      <p:graphicFrame>
        <p:nvGraphicFramePr>
          <p:cNvPr id="40" name="object 41">
            <a:extLst>
              <a:ext uri="{FF2B5EF4-FFF2-40B4-BE49-F238E27FC236}">
                <a16:creationId xmlns:a16="http://schemas.microsoft.com/office/drawing/2014/main" id="{79D1FE1C-EC82-0464-9451-88FA875C2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658976"/>
              </p:ext>
            </p:extLst>
          </p:nvPr>
        </p:nvGraphicFramePr>
        <p:xfrm>
          <a:off x="9288608" y="5677264"/>
          <a:ext cx="9121775" cy="2278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4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945">
                <a:tc>
                  <a:txBody>
                    <a:bodyPr/>
                    <a:lstStyle/>
                    <a:p>
                      <a:pPr marL="31750">
                        <a:lnSpc>
                          <a:spcPts val="2910"/>
                        </a:lnSpc>
                      </a:pPr>
                      <a:r>
                        <a:rPr sz="2600" b="1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1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600" b="1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7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60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spc="6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spc="-2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R="25082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01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1750">
                        <a:lnSpc>
                          <a:spcPts val="3060"/>
                        </a:lnSpc>
                        <a:spcBef>
                          <a:spcPts val="915"/>
                        </a:spcBef>
                      </a:pPr>
                      <a:r>
                        <a:rPr sz="2600" b="1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R="250825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493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11493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1" name="object 42">
            <a:extLst>
              <a:ext uri="{FF2B5EF4-FFF2-40B4-BE49-F238E27FC236}">
                <a16:creationId xmlns:a16="http://schemas.microsoft.com/office/drawing/2014/main" id="{F75AEF1D-4950-97C5-0B36-D18D11AE7C3F}"/>
              </a:ext>
            </a:extLst>
          </p:cNvPr>
          <p:cNvGrpSpPr/>
          <p:nvPr/>
        </p:nvGrpSpPr>
        <p:grpSpPr>
          <a:xfrm>
            <a:off x="9199765" y="4986159"/>
            <a:ext cx="9380220" cy="2468880"/>
            <a:chOff x="9199765" y="4986159"/>
            <a:chExt cx="9380220" cy="2468880"/>
          </a:xfrm>
        </p:grpSpPr>
        <p:sp>
          <p:nvSpPr>
            <p:cNvPr id="42" name="object 43">
              <a:extLst>
                <a:ext uri="{FF2B5EF4-FFF2-40B4-BE49-F238E27FC236}">
                  <a16:creationId xmlns:a16="http://schemas.microsoft.com/office/drawing/2014/main" id="{8892E2B4-3C80-8B1C-B9CC-6AFACB3EC01D}"/>
                </a:ext>
              </a:extLst>
            </p:cNvPr>
            <p:cNvSpPr/>
            <p:nvPr/>
          </p:nvSpPr>
          <p:spPr>
            <a:xfrm>
              <a:off x="9215640" y="5002034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4">
              <a:extLst>
                <a:ext uri="{FF2B5EF4-FFF2-40B4-BE49-F238E27FC236}">
                  <a16:creationId xmlns:a16="http://schemas.microsoft.com/office/drawing/2014/main" id="{A1CEA0A6-AAA5-19C9-7FEF-7D871F4826D0}"/>
                </a:ext>
              </a:extLst>
            </p:cNvPr>
            <p:cNvSpPr/>
            <p:nvPr/>
          </p:nvSpPr>
          <p:spPr>
            <a:xfrm>
              <a:off x="9215640" y="6811894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4" name="object 45">
              <a:extLst>
                <a:ext uri="{FF2B5EF4-FFF2-40B4-BE49-F238E27FC236}">
                  <a16:creationId xmlns:a16="http://schemas.microsoft.com/office/drawing/2014/main" id="{E4192700-BD00-5FEA-BC25-3CE3F97AE12A}"/>
                </a:ext>
              </a:extLst>
            </p:cNvPr>
            <p:cNvSpPr/>
            <p:nvPr/>
          </p:nvSpPr>
          <p:spPr>
            <a:xfrm>
              <a:off x="9215640" y="7438643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6">
            <a:extLst>
              <a:ext uri="{FF2B5EF4-FFF2-40B4-BE49-F238E27FC236}">
                <a16:creationId xmlns:a16="http://schemas.microsoft.com/office/drawing/2014/main" id="{CFEC97FF-F549-3494-BF67-D53FDA531C35}"/>
              </a:ext>
            </a:extLst>
          </p:cNvPr>
          <p:cNvSpPr/>
          <p:nvPr/>
        </p:nvSpPr>
        <p:spPr>
          <a:xfrm>
            <a:off x="9215640" y="8089642"/>
            <a:ext cx="9348470" cy="0"/>
          </a:xfrm>
          <a:custGeom>
            <a:avLst/>
            <a:gdLst/>
            <a:ahLst/>
            <a:cxnLst/>
            <a:rect l="l" t="t" r="r" b="b"/>
            <a:pathLst>
              <a:path w="9348469">
                <a:moveTo>
                  <a:pt x="0" y="0"/>
                </a:moveTo>
                <a:lnTo>
                  <a:pt x="9347914" y="0"/>
                </a:lnTo>
              </a:path>
            </a:pathLst>
          </a:custGeom>
          <a:ln w="31412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7">
            <a:extLst>
              <a:ext uri="{FF2B5EF4-FFF2-40B4-BE49-F238E27FC236}">
                <a16:creationId xmlns:a16="http://schemas.microsoft.com/office/drawing/2014/main" id="{08F37729-5566-20A1-FD01-DA85FBE653EE}"/>
              </a:ext>
            </a:extLst>
          </p:cNvPr>
          <p:cNvSpPr txBox="1"/>
          <p:nvPr/>
        </p:nvSpPr>
        <p:spPr>
          <a:xfrm>
            <a:off x="9126646" y="3178302"/>
            <a:ext cx="22942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09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endParaRPr sz="2850" dirty="0">
              <a:latin typeface="Arial Black"/>
              <a:cs typeface="Arial Black"/>
            </a:endParaRPr>
          </a:p>
          <a:p>
            <a:pPr marL="12700">
              <a:lnSpc>
                <a:spcPts val="3080"/>
              </a:lnSpc>
            </a:pPr>
            <a:r>
              <a:rPr sz="2600" dirty="0">
                <a:latin typeface="Arial"/>
                <a:cs typeface="Arial"/>
              </a:rPr>
              <a:t>Chart</a:t>
            </a:r>
            <a:r>
              <a:rPr sz="2600" spc="28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details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7" name="Slide Number Placeholder 6">
            <a:extLst>
              <a:ext uri="{FF2B5EF4-FFF2-40B4-BE49-F238E27FC236}">
                <a16:creationId xmlns:a16="http://schemas.microsoft.com/office/drawing/2014/main" id="{F8247219-F11A-ACFD-9296-5B3F1877D6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13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19593ED8-497C-954A-9860-0256564486A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4">
            <a:extLst>
              <a:ext uri="{FF2B5EF4-FFF2-40B4-BE49-F238E27FC236}">
                <a16:creationId xmlns:a16="http://schemas.microsoft.com/office/drawing/2014/main" id="{C48F3DAB-5CD0-8FFE-2A31-874D885CAACD}"/>
              </a:ext>
            </a:extLst>
          </p:cNvPr>
          <p:cNvSpPr/>
          <p:nvPr/>
        </p:nvSpPr>
        <p:spPr>
          <a:xfrm>
            <a:off x="15580676" y="4524409"/>
            <a:ext cx="4523740" cy="4524732"/>
          </a:xfrm>
          <a:custGeom>
            <a:avLst/>
            <a:gdLst/>
            <a:ahLst/>
            <a:cxnLst/>
            <a:rect l="l" t="t" r="r" b="b"/>
            <a:pathLst>
              <a:path w="4523740" h="4523740">
                <a:moveTo>
                  <a:pt x="2261711" y="0"/>
                </a:moveTo>
                <a:lnTo>
                  <a:pt x="0" y="0"/>
                </a:lnTo>
                <a:lnTo>
                  <a:pt x="4523422" y="4523422"/>
                </a:lnTo>
                <a:lnTo>
                  <a:pt x="4523422" y="2261711"/>
                </a:lnTo>
                <a:lnTo>
                  <a:pt x="2261711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C770EF73-1689-E551-69FB-3E2E73B18A9B}"/>
              </a:ext>
            </a:extLst>
          </p:cNvPr>
          <p:cNvSpPr txBox="1"/>
          <p:nvPr/>
        </p:nvSpPr>
        <p:spPr>
          <a:xfrm>
            <a:off x="784988" y="5544078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F0ED49A-97FB-3BA1-0D78-B6F965B186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14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5" name="object 36">
            <a:extLst>
              <a:ext uri="{FF2B5EF4-FFF2-40B4-BE49-F238E27FC236}">
                <a16:creationId xmlns:a16="http://schemas.microsoft.com/office/drawing/2014/main" id="{2966E888-1F72-8B7E-D899-D99558A9C653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5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200270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3">
            <a:extLst>
              <a:ext uri="{FF2B5EF4-FFF2-40B4-BE49-F238E27FC236}">
                <a16:creationId xmlns:a16="http://schemas.microsoft.com/office/drawing/2014/main" id="{2F92E7BB-879C-9532-59EC-12AE739F21B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0104100" cy="11309350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A69E125-99E7-FD1C-96A2-90F53C5B9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15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D5B41D-7E5F-405A-C19E-3592D0E01593}"/>
              </a:ext>
            </a:extLst>
          </p:cNvPr>
          <p:cNvSpPr>
            <a:spLocks/>
          </p:cNvSpPr>
          <p:nvPr/>
        </p:nvSpPr>
        <p:spPr>
          <a:xfrm>
            <a:off x="911201" y="5002733"/>
            <a:ext cx="6552565" cy="9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599B6710-1A99-9195-D641-52FFC814C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37" y="-784659"/>
            <a:ext cx="3109411" cy="2487412"/>
          </a:xfrm>
          <a:prstGeom prst="rect">
            <a:avLst/>
          </a:prstGeom>
        </p:spPr>
      </p:pic>
      <p:grpSp>
        <p:nvGrpSpPr>
          <p:cNvPr id="2" name="object 14">
            <a:extLst>
              <a:ext uri="{FF2B5EF4-FFF2-40B4-BE49-F238E27FC236}">
                <a16:creationId xmlns:a16="http://schemas.microsoft.com/office/drawing/2014/main" id="{82CAB855-448F-8377-925A-00CFBD9C72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2000" y="5003007"/>
            <a:ext cx="909319" cy="908959"/>
            <a:chOff x="-4" y="4964747"/>
            <a:chExt cx="909319" cy="908685"/>
          </a:xfrm>
        </p:grpSpPr>
        <p:sp>
          <p:nvSpPr>
            <p:cNvPr id="3" name="object 15">
              <a:extLst>
                <a:ext uri="{FF2B5EF4-FFF2-40B4-BE49-F238E27FC236}">
                  <a16:creationId xmlns:a16="http://schemas.microsoft.com/office/drawing/2014/main" id="{AC722BFD-FDE2-48F0-8309-380C952D3C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49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0"/>
                  </a:lnTo>
                  <a:lnTo>
                    <a:pt x="0" y="908129"/>
                  </a:lnTo>
                  <a:lnTo>
                    <a:pt x="908129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16">
              <a:extLst>
                <a:ext uri="{FF2B5EF4-FFF2-40B4-BE49-F238E27FC236}">
                  <a16:creationId xmlns:a16="http://schemas.microsoft.com/office/drawing/2014/main" id="{0CA6D8B7-62A7-BA29-6E32-B1496A512A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53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6" y="908138"/>
                  </a:moveTo>
                  <a:lnTo>
                    <a:pt x="905789" y="861707"/>
                  </a:lnTo>
                  <a:lnTo>
                    <a:pt x="898906" y="816622"/>
                  </a:lnTo>
                  <a:lnTo>
                    <a:pt x="887717" y="773112"/>
                  </a:lnTo>
                  <a:lnTo>
                    <a:pt x="872451" y="731393"/>
                  </a:lnTo>
                  <a:lnTo>
                    <a:pt x="853325" y="691705"/>
                  </a:lnTo>
                  <a:lnTo>
                    <a:pt x="830580" y="654265"/>
                  </a:lnTo>
                  <a:lnTo>
                    <a:pt x="804443" y="619302"/>
                  </a:lnTo>
                  <a:lnTo>
                    <a:pt x="775131" y="587057"/>
                  </a:lnTo>
                  <a:lnTo>
                    <a:pt x="742886" y="557758"/>
                  </a:lnTo>
                  <a:lnTo>
                    <a:pt x="707936" y="531622"/>
                  </a:lnTo>
                  <a:lnTo>
                    <a:pt x="670496" y="508876"/>
                  </a:lnTo>
                  <a:lnTo>
                    <a:pt x="630809" y="489750"/>
                  </a:lnTo>
                  <a:lnTo>
                    <a:pt x="589089" y="474484"/>
                  </a:lnTo>
                  <a:lnTo>
                    <a:pt x="545566" y="463296"/>
                  </a:lnTo>
                  <a:lnTo>
                    <a:pt x="500481" y="456412"/>
                  </a:lnTo>
                  <a:lnTo>
                    <a:pt x="454063" y="454075"/>
                  </a:lnTo>
                  <a:lnTo>
                    <a:pt x="407631" y="456412"/>
                  </a:lnTo>
                  <a:lnTo>
                    <a:pt x="362546" y="463296"/>
                  </a:lnTo>
                  <a:lnTo>
                    <a:pt x="319036" y="474484"/>
                  </a:lnTo>
                  <a:lnTo>
                    <a:pt x="277317" y="489750"/>
                  </a:lnTo>
                  <a:lnTo>
                    <a:pt x="237617" y="508876"/>
                  </a:lnTo>
                  <a:lnTo>
                    <a:pt x="200190" y="531622"/>
                  </a:lnTo>
                  <a:lnTo>
                    <a:pt x="165227" y="557758"/>
                  </a:lnTo>
                  <a:lnTo>
                    <a:pt x="132981" y="587057"/>
                  </a:lnTo>
                  <a:lnTo>
                    <a:pt x="103670" y="619302"/>
                  </a:lnTo>
                  <a:lnTo>
                    <a:pt x="77533" y="654265"/>
                  </a:lnTo>
                  <a:lnTo>
                    <a:pt x="54787" y="691705"/>
                  </a:lnTo>
                  <a:lnTo>
                    <a:pt x="35674" y="731393"/>
                  </a:lnTo>
                  <a:lnTo>
                    <a:pt x="20408" y="773112"/>
                  </a:lnTo>
                  <a:lnTo>
                    <a:pt x="9220" y="816622"/>
                  </a:lnTo>
                  <a:lnTo>
                    <a:pt x="2336" y="861707"/>
                  </a:lnTo>
                  <a:lnTo>
                    <a:pt x="0" y="908138"/>
                  </a:lnTo>
                  <a:lnTo>
                    <a:pt x="908126" y="908138"/>
                  </a:lnTo>
                  <a:close/>
                </a:path>
                <a:path w="908685" h="908685">
                  <a:moveTo>
                    <a:pt x="908126" y="0"/>
                  </a:moveTo>
                  <a:lnTo>
                    <a:pt x="0" y="0"/>
                  </a:lnTo>
                  <a:lnTo>
                    <a:pt x="2336" y="46431"/>
                  </a:lnTo>
                  <a:lnTo>
                    <a:pt x="9220" y="91516"/>
                  </a:lnTo>
                  <a:lnTo>
                    <a:pt x="20408" y="135026"/>
                  </a:lnTo>
                  <a:lnTo>
                    <a:pt x="35674" y="176745"/>
                  </a:lnTo>
                  <a:lnTo>
                    <a:pt x="54787" y="216433"/>
                  </a:lnTo>
                  <a:lnTo>
                    <a:pt x="77533" y="253873"/>
                  </a:lnTo>
                  <a:lnTo>
                    <a:pt x="103670" y="288836"/>
                  </a:lnTo>
                  <a:lnTo>
                    <a:pt x="132981" y="321081"/>
                  </a:lnTo>
                  <a:lnTo>
                    <a:pt x="165227" y="350380"/>
                  </a:lnTo>
                  <a:lnTo>
                    <a:pt x="200190" y="376516"/>
                  </a:lnTo>
                  <a:lnTo>
                    <a:pt x="237617" y="399262"/>
                  </a:lnTo>
                  <a:lnTo>
                    <a:pt x="277317" y="418388"/>
                  </a:lnTo>
                  <a:lnTo>
                    <a:pt x="319036" y="433654"/>
                  </a:lnTo>
                  <a:lnTo>
                    <a:pt x="362546" y="444842"/>
                  </a:lnTo>
                  <a:lnTo>
                    <a:pt x="407631" y="451726"/>
                  </a:lnTo>
                  <a:lnTo>
                    <a:pt x="454063" y="454075"/>
                  </a:lnTo>
                  <a:lnTo>
                    <a:pt x="500481" y="451726"/>
                  </a:lnTo>
                  <a:lnTo>
                    <a:pt x="545566" y="444842"/>
                  </a:lnTo>
                  <a:lnTo>
                    <a:pt x="589089" y="433654"/>
                  </a:lnTo>
                  <a:lnTo>
                    <a:pt x="630809" y="418388"/>
                  </a:lnTo>
                  <a:lnTo>
                    <a:pt x="670496" y="399262"/>
                  </a:lnTo>
                  <a:lnTo>
                    <a:pt x="707936" y="376516"/>
                  </a:lnTo>
                  <a:lnTo>
                    <a:pt x="742886" y="350380"/>
                  </a:lnTo>
                  <a:lnTo>
                    <a:pt x="775131" y="321081"/>
                  </a:lnTo>
                  <a:lnTo>
                    <a:pt x="804443" y="288836"/>
                  </a:lnTo>
                  <a:lnTo>
                    <a:pt x="830580" y="253873"/>
                  </a:lnTo>
                  <a:lnTo>
                    <a:pt x="853325" y="216433"/>
                  </a:lnTo>
                  <a:lnTo>
                    <a:pt x="872451" y="176745"/>
                  </a:lnTo>
                  <a:lnTo>
                    <a:pt x="887717" y="135026"/>
                  </a:lnTo>
                  <a:lnTo>
                    <a:pt x="898906" y="91516"/>
                  </a:lnTo>
                  <a:lnTo>
                    <a:pt x="905789" y="46431"/>
                  </a:lnTo>
                  <a:lnTo>
                    <a:pt x="90812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7">
              <a:extLst>
                <a:ext uri="{FF2B5EF4-FFF2-40B4-BE49-F238E27FC236}">
                  <a16:creationId xmlns:a16="http://schemas.microsoft.com/office/drawing/2014/main" id="{355BA02A-12BC-D86C-BB12-38FD08AAC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002" y="5418816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  <a:path w="454659" h="454660">
                  <a:moveTo>
                    <a:pt x="454075" y="0"/>
                  </a:moveTo>
                  <a:lnTo>
                    <a:pt x="0" y="454075"/>
                  </a:lnTo>
                  <a:lnTo>
                    <a:pt x="227406" y="454075"/>
                  </a:lnTo>
                  <a:lnTo>
                    <a:pt x="454075" y="227406"/>
                  </a:lnTo>
                  <a:lnTo>
                    <a:pt x="45407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3">
            <a:extLst>
              <a:ext uri="{FF2B5EF4-FFF2-40B4-BE49-F238E27FC236}">
                <a16:creationId xmlns:a16="http://schemas.microsoft.com/office/drawing/2014/main" id="{AE23BA27-4C39-08FC-9A1D-64FD751AD1B6}"/>
              </a:ext>
            </a:extLst>
          </p:cNvPr>
          <p:cNvSpPr txBox="1"/>
          <p:nvPr/>
        </p:nvSpPr>
        <p:spPr>
          <a:xfrm>
            <a:off x="1156970" y="6044565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36AAB25E-C9BA-FDDC-4E21-283613D75FB3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/>
              <a:t>OPTION </a:t>
            </a:r>
            <a:r>
              <a:rPr lang="en-MY" sz="3200" spc="-50" dirty="0"/>
              <a:t>6 </a:t>
            </a:r>
            <a:r>
              <a:rPr lang="en-MY" sz="3200" dirty="0"/>
              <a:t>DIVIDER</a:t>
            </a:r>
            <a:r>
              <a:rPr lang="en-MY" sz="3200" spc="125" dirty="0"/>
              <a:t> </a:t>
            </a:r>
            <a:r>
              <a:rPr lang="en-MY" sz="3200" dirty="0"/>
              <a:t>PAGE</a:t>
            </a:r>
            <a:endParaRPr lang="en-MY" sz="3200" spc="-50" dirty="0"/>
          </a:p>
        </p:txBody>
      </p:sp>
    </p:spTree>
    <p:extLst>
      <p:ext uri="{BB962C8B-B14F-4D97-AF65-F5344CB8AC3E}">
        <p14:creationId xmlns:p14="http://schemas.microsoft.com/office/powerpoint/2010/main" val="3746428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4">
            <a:extLst>
              <a:ext uri="{FF2B5EF4-FFF2-40B4-BE49-F238E27FC236}">
                <a16:creationId xmlns:a16="http://schemas.microsoft.com/office/drawing/2014/main" id="{9B8DA1D7-8987-BABA-D090-30A024E73421}"/>
              </a:ext>
            </a:extLst>
          </p:cNvPr>
          <p:cNvGrpSpPr/>
          <p:nvPr/>
        </p:nvGrpSpPr>
        <p:grpSpPr>
          <a:xfrm>
            <a:off x="890025" y="2495735"/>
            <a:ext cx="18324195" cy="5026025"/>
            <a:chOff x="890025" y="2495735"/>
            <a:chExt cx="18324195" cy="5026025"/>
          </a:xfrm>
        </p:grpSpPr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182A8D75-5DFD-8DF3-5511-CFF9D1F7CA01}"/>
                </a:ext>
              </a:extLst>
            </p:cNvPr>
            <p:cNvSpPr/>
            <p:nvPr/>
          </p:nvSpPr>
          <p:spPr>
            <a:xfrm>
              <a:off x="890025" y="2495735"/>
              <a:ext cx="18324195" cy="5026025"/>
            </a:xfrm>
            <a:custGeom>
              <a:avLst/>
              <a:gdLst/>
              <a:ahLst/>
              <a:cxnLst/>
              <a:rect l="l" t="t" r="r" b="b"/>
              <a:pathLst>
                <a:path w="18324195" h="5026025">
                  <a:moveTo>
                    <a:pt x="18324049" y="0"/>
                  </a:moveTo>
                  <a:lnTo>
                    <a:pt x="0" y="0"/>
                  </a:lnTo>
                  <a:lnTo>
                    <a:pt x="0" y="5026024"/>
                  </a:lnTo>
                  <a:lnTo>
                    <a:pt x="18324049" y="5026024"/>
                  </a:lnTo>
                  <a:lnTo>
                    <a:pt x="18324049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4CCEFD59-7230-B227-E008-A0FCBF018C53}"/>
                </a:ext>
              </a:extLst>
            </p:cNvPr>
            <p:cNvSpPr/>
            <p:nvPr/>
          </p:nvSpPr>
          <p:spPr>
            <a:xfrm>
              <a:off x="2198885" y="5100246"/>
              <a:ext cx="15706725" cy="0"/>
            </a:xfrm>
            <a:custGeom>
              <a:avLst/>
              <a:gdLst/>
              <a:ahLst/>
              <a:cxnLst/>
              <a:rect l="l" t="t" r="r" b="b"/>
              <a:pathLst>
                <a:path w="15706725">
                  <a:moveTo>
                    <a:pt x="0" y="0"/>
                  </a:moveTo>
                  <a:lnTo>
                    <a:pt x="15706328" y="0"/>
                  </a:lnTo>
                </a:path>
              </a:pathLst>
            </a:custGeom>
            <a:ln w="52354">
              <a:solidFill>
                <a:srgbClr val="FF7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725E8514-FEA2-2B1A-EDF1-30F69385C537}"/>
                </a:ext>
              </a:extLst>
            </p:cNvPr>
            <p:cNvSpPr/>
            <p:nvPr/>
          </p:nvSpPr>
          <p:spPr>
            <a:xfrm>
              <a:off x="4065649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8">
            <a:extLst>
              <a:ext uri="{FF2B5EF4-FFF2-40B4-BE49-F238E27FC236}">
                <a16:creationId xmlns:a16="http://schemas.microsoft.com/office/drawing/2014/main" id="{E80934BF-D438-7E10-309D-D21A026105F2}"/>
              </a:ext>
            </a:extLst>
          </p:cNvPr>
          <p:cNvSpPr txBox="1"/>
          <p:nvPr/>
        </p:nvSpPr>
        <p:spPr>
          <a:xfrm>
            <a:off x="3290644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2015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819DC607-B4A9-4473-F810-364D1B45630C}"/>
              </a:ext>
            </a:extLst>
          </p:cNvPr>
          <p:cNvSpPr txBox="1"/>
          <p:nvPr/>
        </p:nvSpPr>
        <p:spPr>
          <a:xfrm>
            <a:off x="3290644" y="5398939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2015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CE574322-4C3F-9356-4E52-EF657FD6EDBC}"/>
              </a:ext>
            </a:extLst>
          </p:cNvPr>
          <p:cNvSpPr txBox="1"/>
          <p:nvPr/>
        </p:nvSpPr>
        <p:spPr>
          <a:xfrm>
            <a:off x="8892777" y="5398939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2022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6616207C-C835-ADAE-A5C6-1B6B71DB0E7B}"/>
              </a:ext>
            </a:extLst>
          </p:cNvPr>
          <p:cNvSpPr txBox="1"/>
          <p:nvPr/>
        </p:nvSpPr>
        <p:spPr>
          <a:xfrm>
            <a:off x="11693844" y="5398939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2030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grpSp>
        <p:nvGrpSpPr>
          <p:cNvPr id="11" name="object 12">
            <a:extLst>
              <a:ext uri="{FF2B5EF4-FFF2-40B4-BE49-F238E27FC236}">
                <a16:creationId xmlns:a16="http://schemas.microsoft.com/office/drawing/2014/main" id="{AAEF1BC3-ABFA-9D10-1E0D-266BDD9959D9}"/>
              </a:ext>
            </a:extLst>
          </p:cNvPr>
          <p:cNvGrpSpPr/>
          <p:nvPr/>
        </p:nvGrpSpPr>
        <p:grpSpPr>
          <a:xfrm>
            <a:off x="3864088" y="3070066"/>
            <a:ext cx="11900535" cy="3977004"/>
            <a:chOff x="3864088" y="3070066"/>
            <a:chExt cx="11900535" cy="3977004"/>
          </a:xfrm>
        </p:grpSpPr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E7D5E252-6999-582A-40F5-B7FACA6AFF51}"/>
                </a:ext>
              </a:extLst>
            </p:cNvPr>
            <p:cNvSpPr/>
            <p:nvPr/>
          </p:nvSpPr>
          <p:spPr>
            <a:xfrm>
              <a:off x="6866699" y="4953666"/>
              <a:ext cx="3094355" cy="293370"/>
            </a:xfrm>
            <a:custGeom>
              <a:avLst/>
              <a:gdLst/>
              <a:ahLst/>
              <a:cxnLst/>
              <a:rect l="l" t="t" r="r" b="b"/>
              <a:pathLst>
                <a:path w="3094354" h="293370">
                  <a:moveTo>
                    <a:pt x="293179" y="146583"/>
                  </a:moveTo>
                  <a:lnTo>
                    <a:pt x="285711" y="100253"/>
                  </a:lnTo>
                  <a:lnTo>
                    <a:pt x="264896" y="60007"/>
                  </a:lnTo>
                  <a:lnTo>
                    <a:pt x="233159" y="28282"/>
                  </a:lnTo>
                  <a:lnTo>
                    <a:pt x="192925" y="7467"/>
                  </a:lnTo>
                  <a:lnTo>
                    <a:pt x="146583" y="0"/>
                  </a:lnTo>
                  <a:lnTo>
                    <a:pt x="100253" y="7467"/>
                  </a:lnTo>
                  <a:lnTo>
                    <a:pt x="60007" y="28282"/>
                  </a:lnTo>
                  <a:lnTo>
                    <a:pt x="28282" y="60007"/>
                  </a:lnTo>
                  <a:lnTo>
                    <a:pt x="7467" y="100253"/>
                  </a:lnTo>
                  <a:lnTo>
                    <a:pt x="0" y="146583"/>
                  </a:lnTo>
                  <a:lnTo>
                    <a:pt x="7467" y="192925"/>
                  </a:lnTo>
                  <a:lnTo>
                    <a:pt x="28282" y="233159"/>
                  </a:lnTo>
                  <a:lnTo>
                    <a:pt x="60007" y="264896"/>
                  </a:lnTo>
                  <a:lnTo>
                    <a:pt x="100253" y="285699"/>
                  </a:lnTo>
                  <a:lnTo>
                    <a:pt x="146583" y="293179"/>
                  </a:lnTo>
                  <a:lnTo>
                    <a:pt x="192925" y="285699"/>
                  </a:lnTo>
                  <a:lnTo>
                    <a:pt x="233159" y="264896"/>
                  </a:lnTo>
                  <a:lnTo>
                    <a:pt x="264896" y="233159"/>
                  </a:lnTo>
                  <a:lnTo>
                    <a:pt x="285711" y="192925"/>
                  </a:lnTo>
                  <a:lnTo>
                    <a:pt x="293179" y="146583"/>
                  </a:lnTo>
                  <a:close/>
                </a:path>
                <a:path w="3094354" h="293370">
                  <a:moveTo>
                    <a:pt x="3094240" y="146583"/>
                  </a:moveTo>
                  <a:lnTo>
                    <a:pt x="3086760" y="100253"/>
                  </a:lnTo>
                  <a:lnTo>
                    <a:pt x="3065945" y="60007"/>
                  </a:lnTo>
                  <a:lnTo>
                    <a:pt x="3034220" y="28282"/>
                  </a:lnTo>
                  <a:lnTo>
                    <a:pt x="2993974" y="7467"/>
                  </a:lnTo>
                  <a:lnTo>
                    <a:pt x="2947644" y="0"/>
                  </a:lnTo>
                  <a:lnTo>
                    <a:pt x="2901302" y="7467"/>
                  </a:lnTo>
                  <a:lnTo>
                    <a:pt x="2861068" y="28282"/>
                  </a:lnTo>
                  <a:lnTo>
                    <a:pt x="2829331" y="60007"/>
                  </a:lnTo>
                  <a:lnTo>
                    <a:pt x="2808528" y="100253"/>
                  </a:lnTo>
                  <a:lnTo>
                    <a:pt x="2801048" y="146583"/>
                  </a:lnTo>
                  <a:lnTo>
                    <a:pt x="2808528" y="192925"/>
                  </a:lnTo>
                  <a:lnTo>
                    <a:pt x="2829331" y="233159"/>
                  </a:lnTo>
                  <a:lnTo>
                    <a:pt x="2861068" y="264896"/>
                  </a:lnTo>
                  <a:lnTo>
                    <a:pt x="2901302" y="285699"/>
                  </a:lnTo>
                  <a:lnTo>
                    <a:pt x="2947644" y="293179"/>
                  </a:lnTo>
                  <a:lnTo>
                    <a:pt x="2993974" y="285699"/>
                  </a:lnTo>
                  <a:lnTo>
                    <a:pt x="3034220" y="264896"/>
                  </a:lnTo>
                  <a:lnTo>
                    <a:pt x="3065945" y="233159"/>
                  </a:lnTo>
                  <a:lnTo>
                    <a:pt x="3086760" y="192925"/>
                  </a:lnTo>
                  <a:lnTo>
                    <a:pt x="3094240" y="146583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47EF77D0-83D0-F2C8-C4FF-20D81704BF28}"/>
                </a:ext>
              </a:extLst>
            </p:cNvPr>
            <p:cNvSpPr/>
            <p:nvPr/>
          </p:nvSpPr>
          <p:spPr>
            <a:xfrm>
              <a:off x="12468796" y="4953666"/>
              <a:ext cx="3094355" cy="293370"/>
            </a:xfrm>
            <a:custGeom>
              <a:avLst/>
              <a:gdLst/>
              <a:ahLst/>
              <a:cxnLst/>
              <a:rect l="l" t="t" r="r" b="b"/>
              <a:pathLst>
                <a:path w="3094355" h="293370">
                  <a:moveTo>
                    <a:pt x="293192" y="146583"/>
                  </a:moveTo>
                  <a:lnTo>
                    <a:pt x="285711" y="100253"/>
                  </a:lnTo>
                  <a:lnTo>
                    <a:pt x="264909" y="60007"/>
                  </a:lnTo>
                  <a:lnTo>
                    <a:pt x="233172" y="28282"/>
                  </a:lnTo>
                  <a:lnTo>
                    <a:pt x="192938" y="7467"/>
                  </a:lnTo>
                  <a:lnTo>
                    <a:pt x="146596" y="0"/>
                  </a:lnTo>
                  <a:lnTo>
                    <a:pt x="100266" y="7467"/>
                  </a:lnTo>
                  <a:lnTo>
                    <a:pt x="60020" y="28282"/>
                  </a:lnTo>
                  <a:lnTo>
                    <a:pt x="28295" y="60007"/>
                  </a:lnTo>
                  <a:lnTo>
                    <a:pt x="7480" y="100253"/>
                  </a:lnTo>
                  <a:lnTo>
                    <a:pt x="0" y="146583"/>
                  </a:lnTo>
                  <a:lnTo>
                    <a:pt x="7480" y="192925"/>
                  </a:lnTo>
                  <a:lnTo>
                    <a:pt x="28295" y="233159"/>
                  </a:lnTo>
                  <a:lnTo>
                    <a:pt x="60020" y="264896"/>
                  </a:lnTo>
                  <a:lnTo>
                    <a:pt x="100266" y="285699"/>
                  </a:lnTo>
                  <a:lnTo>
                    <a:pt x="146596" y="293179"/>
                  </a:lnTo>
                  <a:lnTo>
                    <a:pt x="192938" y="285699"/>
                  </a:lnTo>
                  <a:lnTo>
                    <a:pt x="233172" y="264896"/>
                  </a:lnTo>
                  <a:lnTo>
                    <a:pt x="264909" y="233159"/>
                  </a:lnTo>
                  <a:lnTo>
                    <a:pt x="285711" y="192925"/>
                  </a:lnTo>
                  <a:lnTo>
                    <a:pt x="293192" y="146583"/>
                  </a:lnTo>
                  <a:close/>
                </a:path>
                <a:path w="3094355" h="293370">
                  <a:moveTo>
                    <a:pt x="3094240" y="146583"/>
                  </a:moveTo>
                  <a:lnTo>
                    <a:pt x="3086773" y="100253"/>
                  </a:lnTo>
                  <a:lnTo>
                    <a:pt x="3065957" y="60007"/>
                  </a:lnTo>
                  <a:lnTo>
                    <a:pt x="3034233" y="28282"/>
                  </a:lnTo>
                  <a:lnTo>
                    <a:pt x="2993987" y="7467"/>
                  </a:lnTo>
                  <a:lnTo>
                    <a:pt x="2947657" y="0"/>
                  </a:lnTo>
                  <a:lnTo>
                    <a:pt x="2901315" y="7467"/>
                  </a:lnTo>
                  <a:lnTo>
                    <a:pt x="2861081" y="28282"/>
                  </a:lnTo>
                  <a:lnTo>
                    <a:pt x="2829344" y="60007"/>
                  </a:lnTo>
                  <a:lnTo>
                    <a:pt x="2808528" y="100253"/>
                  </a:lnTo>
                  <a:lnTo>
                    <a:pt x="2801061" y="146583"/>
                  </a:lnTo>
                  <a:lnTo>
                    <a:pt x="2808528" y="192925"/>
                  </a:lnTo>
                  <a:lnTo>
                    <a:pt x="2829344" y="233159"/>
                  </a:lnTo>
                  <a:lnTo>
                    <a:pt x="2861081" y="264896"/>
                  </a:lnTo>
                  <a:lnTo>
                    <a:pt x="2901315" y="285699"/>
                  </a:lnTo>
                  <a:lnTo>
                    <a:pt x="2947657" y="293179"/>
                  </a:lnTo>
                  <a:lnTo>
                    <a:pt x="2993987" y="285699"/>
                  </a:lnTo>
                  <a:lnTo>
                    <a:pt x="3034233" y="264896"/>
                  </a:lnTo>
                  <a:lnTo>
                    <a:pt x="3065957" y="233159"/>
                  </a:lnTo>
                  <a:lnTo>
                    <a:pt x="3086773" y="192925"/>
                  </a:lnTo>
                  <a:lnTo>
                    <a:pt x="3094240" y="146583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C4E34D2C-7E18-CF60-EF14-E6777D76CCBD}"/>
                </a:ext>
              </a:extLst>
            </p:cNvPr>
            <p:cNvSpPr/>
            <p:nvPr/>
          </p:nvSpPr>
          <p:spPr>
            <a:xfrm>
              <a:off x="6734759" y="3070065"/>
              <a:ext cx="3358515" cy="695960"/>
            </a:xfrm>
            <a:custGeom>
              <a:avLst/>
              <a:gdLst/>
              <a:ahLst/>
              <a:cxnLst/>
              <a:rect l="l" t="t" r="r" b="b"/>
              <a:pathLst>
                <a:path w="3358515" h="695960">
                  <a:moveTo>
                    <a:pt x="557060" y="577164"/>
                  </a:moveTo>
                  <a:lnTo>
                    <a:pt x="349148" y="577164"/>
                  </a:lnTo>
                  <a:lnTo>
                    <a:pt x="349148" y="659790"/>
                  </a:lnTo>
                  <a:lnTo>
                    <a:pt x="557060" y="659790"/>
                  </a:lnTo>
                  <a:lnTo>
                    <a:pt x="557060" y="577164"/>
                  </a:lnTo>
                  <a:close/>
                </a:path>
                <a:path w="3358515" h="695960">
                  <a:moveTo>
                    <a:pt x="557060" y="0"/>
                  </a:moveTo>
                  <a:lnTo>
                    <a:pt x="0" y="0"/>
                  </a:lnTo>
                  <a:lnTo>
                    <a:pt x="0" y="72390"/>
                  </a:lnTo>
                  <a:lnTo>
                    <a:pt x="0" y="539750"/>
                  </a:lnTo>
                  <a:lnTo>
                    <a:pt x="0" y="576580"/>
                  </a:lnTo>
                  <a:lnTo>
                    <a:pt x="0" y="660400"/>
                  </a:lnTo>
                  <a:lnTo>
                    <a:pt x="0" y="695960"/>
                  </a:lnTo>
                  <a:lnTo>
                    <a:pt x="557060" y="695960"/>
                  </a:lnTo>
                  <a:lnTo>
                    <a:pt x="557060" y="660400"/>
                  </a:lnTo>
                  <a:lnTo>
                    <a:pt x="207911" y="660400"/>
                  </a:lnTo>
                  <a:lnTo>
                    <a:pt x="207911" y="576580"/>
                  </a:lnTo>
                  <a:lnTo>
                    <a:pt x="557060" y="576580"/>
                  </a:lnTo>
                  <a:lnTo>
                    <a:pt x="557060" y="539750"/>
                  </a:lnTo>
                  <a:lnTo>
                    <a:pt x="83731" y="539750"/>
                  </a:lnTo>
                  <a:lnTo>
                    <a:pt x="83731" y="72390"/>
                  </a:lnTo>
                  <a:lnTo>
                    <a:pt x="473316" y="72390"/>
                  </a:lnTo>
                  <a:lnTo>
                    <a:pt x="473316" y="539216"/>
                  </a:lnTo>
                  <a:lnTo>
                    <a:pt x="557060" y="539216"/>
                  </a:lnTo>
                  <a:lnTo>
                    <a:pt x="557060" y="72390"/>
                  </a:lnTo>
                  <a:lnTo>
                    <a:pt x="557060" y="72021"/>
                  </a:lnTo>
                  <a:lnTo>
                    <a:pt x="557060" y="0"/>
                  </a:lnTo>
                  <a:close/>
                </a:path>
                <a:path w="3358515" h="695960">
                  <a:moveTo>
                    <a:pt x="3358108" y="577164"/>
                  </a:moveTo>
                  <a:lnTo>
                    <a:pt x="3150197" y="577164"/>
                  </a:lnTo>
                  <a:lnTo>
                    <a:pt x="3150197" y="659790"/>
                  </a:lnTo>
                  <a:lnTo>
                    <a:pt x="3358108" y="659790"/>
                  </a:lnTo>
                  <a:lnTo>
                    <a:pt x="3358108" y="577164"/>
                  </a:lnTo>
                  <a:close/>
                </a:path>
                <a:path w="3358515" h="695960">
                  <a:moveTo>
                    <a:pt x="3358108" y="0"/>
                  </a:moveTo>
                  <a:lnTo>
                    <a:pt x="2801061" y="0"/>
                  </a:lnTo>
                  <a:lnTo>
                    <a:pt x="2801061" y="72390"/>
                  </a:lnTo>
                  <a:lnTo>
                    <a:pt x="2801061" y="539750"/>
                  </a:lnTo>
                  <a:lnTo>
                    <a:pt x="2801061" y="576580"/>
                  </a:lnTo>
                  <a:lnTo>
                    <a:pt x="2801061" y="660400"/>
                  </a:lnTo>
                  <a:lnTo>
                    <a:pt x="2801061" y="695960"/>
                  </a:lnTo>
                  <a:lnTo>
                    <a:pt x="3358108" y="695960"/>
                  </a:lnTo>
                  <a:lnTo>
                    <a:pt x="3358108" y="660400"/>
                  </a:lnTo>
                  <a:lnTo>
                    <a:pt x="3008973" y="660400"/>
                  </a:lnTo>
                  <a:lnTo>
                    <a:pt x="3008973" y="576580"/>
                  </a:lnTo>
                  <a:lnTo>
                    <a:pt x="3358108" y="576580"/>
                  </a:lnTo>
                  <a:lnTo>
                    <a:pt x="3358108" y="539750"/>
                  </a:lnTo>
                  <a:lnTo>
                    <a:pt x="2884779" y="539750"/>
                  </a:lnTo>
                  <a:lnTo>
                    <a:pt x="2884779" y="72390"/>
                  </a:lnTo>
                  <a:lnTo>
                    <a:pt x="3274377" y="72390"/>
                  </a:lnTo>
                  <a:lnTo>
                    <a:pt x="3274377" y="539216"/>
                  </a:lnTo>
                  <a:lnTo>
                    <a:pt x="3358108" y="539216"/>
                  </a:lnTo>
                  <a:lnTo>
                    <a:pt x="3358108" y="72390"/>
                  </a:lnTo>
                  <a:lnTo>
                    <a:pt x="3358108" y="72021"/>
                  </a:lnTo>
                  <a:lnTo>
                    <a:pt x="335810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977A6CA3-7B6B-F629-E0E2-BDDE609D3EEE}"/>
                </a:ext>
              </a:extLst>
            </p:cNvPr>
            <p:cNvSpPr/>
            <p:nvPr/>
          </p:nvSpPr>
          <p:spPr>
            <a:xfrm>
              <a:off x="3864076" y="3070205"/>
              <a:ext cx="11900535" cy="3977004"/>
            </a:xfrm>
            <a:custGeom>
              <a:avLst/>
              <a:gdLst/>
              <a:ahLst/>
              <a:cxnLst/>
              <a:rect l="l" t="t" r="r" b="b"/>
              <a:pathLst>
                <a:path w="11900535" h="3977004">
                  <a:moveTo>
                    <a:pt x="696315" y="3523157"/>
                  </a:moveTo>
                  <a:lnTo>
                    <a:pt x="695655" y="3523157"/>
                  </a:lnTo>
                  <a:lnTo>
                    <a:pt x="345503" y="3280206"/>
                  </a:lnTo>
                  <a:lnTo>
                    <a:pt x="0" y="3522472"/>
                  </a:lnTo>
                  <a:lnTo>
                    <a:pt x="0" y="3976522"/>
                  </a:lnTo>
                  <a:lnTo>
                    <a:pt x="243700" y="3976522"/>
                  </a:lnTo>
                  <a:lnTo>
                    <a:pt x="243700" y="3663175"/>
                  </a:lnTo>
                  <a:lnTo>
                    <a:pt x="452615" y="3663175"/>
                  </a:lnTo>
                  <a:lnTo>
                    <a:pt x="452615" y="3976522"/>
                  </a:lnTo>
                  <a:lnTo>
                    <a:pt x="696315" y="3976522"/>
                  </a:lnTo>
                  <a:lnTo>
                    <a:pt x="696315" y="3523157"/>
                  </a:lnTo>
                  <a:close/>
                </a:path>
                <a:path w="11900535" h="3977004">
                  <a:moveTo>
                    <a:pt x="11900535" y="242938"/>
                  </a:moveTo>
                  <a:lnTo>
                    <a:pt x="11899862" y="242938"/>
                  </a:lnTo>
                  <a:lnTo>
                    <a:pt x="11549723" y="0"/>
                  </a:lnTo>
                  <a:lnTo>
                    <a:pt x="11204219" y="242265"/>
                  </a:lnTo>
                  <a:lnTo>
                    <a:pt x="11204219" y="696315"/>
                  </a:lnTo>
                  <a:lnTo>
                    <a:pt x="11447907" y="696315"/>
                  </a:lnTo>
                  <a:lnTo>
                    <a:pt x="11447907" y="382955"/>
                  </a:lnTo>
                  <a:lnTo>
                    <a:pt x="11656822" y="382955"/>
                  </a:lnTo>
                  <a:lnTo>
                    <a:pt x="11656822" y="696315"/>
                  </a:lnTo>
                  <a:lnTo>
                    <a:pt x="11900535" y="696315"/>
                  </a:lnTo>
                  <a:lnTo>
                    <a:pt x="11900535" y="242938"/>
                  </a:lnTo>
                  <a:close/>
                </a:path>
              </a:pathLst>
            </a:custGeom>
            <a:solidFill>
              <a:srgbClr val="1700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7">
            <a:extLst>
              <a:ext uri="{FF2B5EF4-FFF2-40B4-BE49-F238E27FC236}">
                <a16:creationId xmlns:a16="http://schemas.microsoft.com/office/drawing/2014/main" id="{C139E2BD-8817-1A51-F07B-8319E4224AC1}"/>
              </a:ext>
            </a:extLst>
          </p:cNvPr>
          <p:cNvSpPr txBox="1"/>
          <p:nvPr/>
        </p:nvSpPr>
        <p:spPr>
          <a:xfrm>
            <a:off x="6091698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FF5D00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FF5D00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FF5D00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2018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9CCFE06F-7283-B37A-510B-76F36E33E690}"/>
              </a:ext>
            </a:extLst>
          </p:cNvPr>
          <p:cNvSpPr txBox="1"/>
          <p:nvPr/>
        </p:nvSpPr>
        <p:spPr>
          <a:xfrm>
            <a:off x="8892752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FF5D00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FF5D00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FF5D00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2022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66C58B18-68F6-A5F1-D852-177A50240F00}"/>
              </a:ext>
            </a:extLst>
          </p:cNvPr>
          <p:cNvSpPr txBox="1"/>
          <p:nvPr/>
        </p:nvSpPr>
        <p:spPr>
          <a:xfrm>
            <a:off x="11693806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2030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32631998-7ABA-655B-F0D1-EA055CBCEAA2}"/>
              </a:ext>
            </a:extLst>
          </p:cNvPr>
          <p:cNvSpPr txBox="1"/>
          <p:nvPr/>
        </p:nvSpPr>
        <p:spPr>
          <a:xfrm>
            <a:off x="14494860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2050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F10E21ED-8369-4CB1-98EC-A5AAB4B3D40B}"/>
              </a:ext>
            </a:extLst>
          </p:cNvPr>
          <p:cNvSpPr txBox="1"/>
          <p:nvPr/>
        </p:nvSpPr>
        <p:spPr>
          <a:xfrm>
            <a:off x="2709735" y="8193365"/>
            <a:ext cx="260604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95" dirty="0">
                <a:solidFill>
                  <a:srgbClr val="FF5D00"/>
                </a:solidFill>
                <a:latin typeface="Arial Black"/>
                <a:cs typeface="Arial Black"/>
              </a:rPr>
              <a:t>Timeline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162704B2-C1D9-514A-A582-53048146F604}"/>
              </a:ext>
            </a:extLst>
          </p:cNvPr>
          <p:cNvSpPr txBox="1"/>
          <p:nvPr/>
        </p:nvSpPr>
        <p:spPr>
          <a:xfrm>
            <a:off x="2709735" y="8676073"/>
            <a:ext cx="422592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25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r>
              <a:rPr sz="4100" spc="22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4100" spc="9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86E93272-0A45-F75C-8C92-409ECFA03A23}"/>
              </a:ext>
            </a:extLst>
          </p:cNvPr>
          <p:cNvSpPr txBox="1"/>
          <p:nvPr/>
        </p:nvSpPr>
        <p:spPr>
          <a:xfrm>
            <a:off x="7420299" y="8179366"/>
            <a:ext cx="8862060" cy="102489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25"/>
              </a:spcBef>
            </a:pPr>
            <a:r>
              <a:rPr sz="2150" dirty="0">
                <a:latin typeface="Arial"/>
                <a:cs typeface="Arial"/>
              </a:rPr>
              <a:t>Lorem</a:t>
            </a:r>
            <a:r>
              <a:rPr sz="2150" spc="-10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ipsum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dolor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sit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amet,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consectetuer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adipiscing.</a:t>
            </a:r>
            <a:r>
              <a:rPr sz="2150" spc="-1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Aenean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commodo </a:t>
            </a:r>
            <a:r>
              <a:rPr sz="2150" dirty="0">
                <a:latin typeface="Arial"/>
                <a:cs typeface="Arial"/>
              </a:rPr>
              <a:t>ligula</a:t>
            </a:r>
            <a:r>
              <a:rPr sz="2150" spc="-1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eget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spc="-35" dirty="0">
                <a:latin typeface="Arial"/>
                <a:cs typeface="Arial"/>
              </a:rPr>
              <a:t>dolor.</a:t>
            </a:r>
            <a:r>
              <a:rPr sz="2150" spc="-1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Aenean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massa.Cum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sociis</a:t>
            </a:r>
            <a:r>
              <a:rPr sz="2150" spc="-8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natoque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penatibus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et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magnis </a:t>
            </a:r>
            <a:r>
              <a:rPr sz="2150" dirty="0">
                <a:latin typeface="Arial"/>
                <a:cs typeface="Arial"/>
              </a:rPr>
              <a:t>dis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parturient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montes,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nascetur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ridiculus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mus.</a:t>
            </a:r>
            <a:endParaRPr sz="2150">
              <a:latin typeface="Arial"/>
              <a:cs typeface="Arial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5ADE6142-1386-A297-71AE-9E92ED6F19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16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FDDBEE0F-B538-7A88-9E75-22182F05920D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FOR TIMELINE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00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4ADEDADB-CF68-5DD6-78C4-8605C0A1AA40}"/>
              </a:ext>
            </a:extLst>
          </p:cNvPr>
          <p:cNvGrpSpPr/>
          <p:nvPr/>
        </p:nvGrpSpPr>
        <p:grpSpPr>
          <a:xfrm>
            <a:off x="13618579" y="2292956"/>
            <a:ext cx="5737225" cy="7104380"/>
            <a:chOff x="13618579" y="2292956"/>
            <a:chExt cx="5737225" cy="710438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234E4398-2E60-676D-6CB8-E75A6335DDB0}"/>
                </a:ext>
              </a:extLst>
            </p:cNvPr>
            <p:cNvSpPr/>
            <p:nvPr/>
          </p:nvSpPr>
          <p:spPr>
            <a:xfrm>
              <a:off x="13618579" y="2292956"/>
              <a:ext cx="5736590" cy="2075814"/>
            </a:xfrm>
            <a:custGeom>
              <a:avLst/>
              <a:gdLst/>
              <a:ahLst/>
              <a:cxnLst/>
              <a:rect l="l" t="t" r="r" b="b"/>
              <a:pathLst>
                <a:path w="5736590" h="2075814">
                  <a:moveTo>
                    <a:pt x="5736003" y="0"/>
                  </a:moveTo>
                  <a:lnTo>
                    <a:pt x="0" y="0"/>
                  </a:lnTo>
                  <a:lnTo>
                    <a:pt x="0" y="2075235"/>
                  </a:lnTo>
                  <a:lnTo>
                    <a:pt x="5736003" y="2075235"/>
                  </a:lnTo>
                  <a:lnTo>
                    <a:pt x="5736003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72C9C7D3-79A0-B32A-2C7E-AF3CCF87E2C1}"/>
                </a:ext>
              </a:extLst>
            </p:cNvPr>
            <p:cNvSpPr/>
            <p:nvPr/>
          </p:nvSpPr>
          <p:spPr>
            <a:xfrm>
              <a:off x="13644683" y="4368181"/>
              <a:ext cx="5685155" cy="5002530"/>
            </a:xfrm>
            <a:custGeom>
              <a:avLst/>
              <a:gdLst/>
              <a:ahLst/>
              <a:cxnLst/>
              <a:rect l="l" t="t" r="r" b="b"/>
              <a:pathLst>
                <a:path w="5685155" h="5002530">
                  <a:moveTo>
                    <a:pt x="5684549" y="5002496"/>
                  </a:moveTo>
                  <a:lnTo>
                    <a:pt x="0" y="5002496"/>
                  </a:lnTo>
                  <a:lnTo>
                    <a:pt x="0" y="0"/>
                  </a:lnTo>
                  <a:lnTo>
                    <a:pt x="5684549" y="0"/>
                  </a:lnTo>
                  <a:lnTo>
                    <a:pt x="5684549" y="5002496"/>
                  </a:lnTo>
                  <a:close/>
                </a:path>
              </a:pathLst>
            </a:custGeom>
            <a:ln w="52124">
              <a:solidFill>
                <a:srgbClr val="FFD7B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" name="object 5">
            <a:extLst>
              <a:ext uri="{FF2B5EF4-FFF2-40B4-BE49-F238E27FC236}">
                <a16:creationId xmlns:a16="http://schemas.microsoft.com/office/drawing/2014/main" id="{4875A31B-C78A-263C-F705-6953F276EB22}"/>
              </a:ext>
            </a:extLst>
          </p:cNvPr>
          <p:cNvGrpSpPr/>
          <p:nvPr/>
        </p:nvGrpSpPr>
        <p:grpSpPr>
          <a:xfrm>
            <a:off x="7177833" y="2292956"/>
            <a:ext cx="5737225" cy="7104380"/>
            <a:chOff x="7177833" y="2292956"/>
            <a:chExt cx="5737225" cy="7104380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43CDEEF-D33E-E28F-4239-E5A2C3053805}"/>
                </a:ext>
              </a:extLst>
            </p:cNvPr>
            <p:cNvSpPr/>
            <p:nvPr/>
          </p:nvSpPr>
          <p:spPr>
            <a:xfrm>
              <a:off x="7177833" y="2292956"/>
              <a:ext cx="5736590" cy="2075814"/>
            </a:xfrm>
            <a:custGeom>
              <a:avLst/>
              <a:gdLst/>
              <a:ahLst/>
              <a:cxnLst/>
              <a:rect l="l" t="t" r="r" b="b"/>
              <a:pathLst>
                <a:path w="5736590" h="2075814">
                  <a:moveTo>
                    <a:pt x="5736003" y="0"/>
                  </a:moveTo>
                  <a:lnTo>
                    <a:pt x="0" y="0"/>
                  </a:lnTo>
                  <a:lnTo>
                    <a:pt x="0" y="2075235"/>
                  </a:lnTo>
                  <a:lnTo>
                    <a:pt x="5736003" y="2075235"/>
                  </a:lnTo>
                  <a:lnTo>
                    <a:pt x="5736003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C2EC994-8EED-952B-8559-AFFCCEDFF7FE}"/>
                </a:ext>
              </a:extLst>
            </p:cNvPr>
            <p:cNvSpPr/>
            <p:nvPr/>
          </p:nvSpPr>
          <p:spPr>
            <a:xfrm>
              <a:off x="7203937" y="4368181"/>
              <a:ext cx="5685155" cy="5002530"/>
            </a:xfrm>
            <a:custGeom>
              <a:avLst/>
              <a:gdLst/>
              <a:ahLst/>
              <a:cxnLst/>
              <a:rect l="l" t="t" r="r" b="b"/>
              <a:pathLst>
                <a:path w="5685155" h="5002530">
                  <a:moveTo>
                    <a:pt x="5684549" y="5002496"/>
                  </a:moveTo>
                  <a:lnTo>
                    <a:pt x="0" y="5002496"/>
                  </a:lnTo>
                  <a:lnTo>
                    <a:pt x="0" y="0"/>
                  </a:lnTo>
                  <a:lnTo>
                    <a:pt x="5684549" y="0"/>
                  </a:lnTo>
                  <a:lnTo>
                    <a:pt x="5684549" y="5002496"/>
                  </a:lnTo>
                  <a:close/>
                </a:path>
              </a:pathLst>
            </a:custGeom>
            <a:ln w="52124">
              <a:solidFill>
                <a:srgbClr val="FFD7B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8" name="object 8">
            <a:extLst>
              <a:ext uri="{FF2B5EF4-FFF2-40B4-BE49-F238E27FC236}">
                <a16:creationId xmlns:a16="http://schemas.microsoft.com/office/drawing/2014/main" id="{B58430B7-A5C2-5D03-3711-27DA4F577B8A}"/>
              </a:ext>
            </a:extLst>
          </p:cNvPr>
          <p:cNvGrpSpPr/>
          <p:nvPr/>
        </p:nvGrpSpPr>
        <p:grpSpPr>
          <a:xfrm>
            <a:off x="792499" y="2292956"/>
            <a:ext cx="5736590" cy="7077755"/>
            <a:chOff x="792499" y="2292956"/>
            <a:chExt cx="5736590" cy="707775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70D83B61-2DE8-778A-2B3B-3041290E88B6}"/>
                </a:ext>
              </a:extLst>
            </p:cNvPr>
            <p:cNvSpPr/>
            <p:nvPr/>
          </p:nvSpPr>
          <p:spPr>
            <a:xfrm>
              <a:off x="792499" y="2292956"/>
              <a:ext cx="5736590" cy="2075814"/>
            </a:xfrm>
            <a:custGeom>
              <a:avLst/>
              <a:gdLst/>
              <a:ahLst/>
              <a:cxnLst/>
              <a:rect l="l" t="t" r="r" b="b"/>
              <a:pathLst>
                <a:path w="5736590" h="2075814">
                  <a:moveTo>
                    <a:pt x="5736003" y="0"/>
                  </a:moveTo>
                  <a:lnTo>
                    <a:pt x="0" y="0"/>
                  </a:lnTo>
                  <a:lnTo>
                    <a:pt x="0" y="2075235"/>
                  </a:lnTo>
                  <a:lnTo>
                    <a:pt x="5736003" y="2075235"/>
                  </a:lnTo>
                  <a:lnTo>
                    <a:pt x="5736003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B76E2424-70D3-BC9C-058B-FF331A3C976C}"/>
                </a:ext>
              </a:extLst>
            </p:cNvPr>
            <p:cNvSpPr/>
            <p:nvPr/>
          </p:nvSpPr>
          <p:spPr>
            <a:xfrm>
              <a:off x="816920" y="4368181"/>
              <a:ext cx="5685155" cy="5002530"/>
            </a:xfrm>
            <a:custGeom>
              <a:avLst/>
              <a:gdLst/>
              <a:ahLst/>
              <a:cxnLst/>
              <a:rect l="l" t="t" r="r" b="b"/>
              <a:pathLst>
                <a:path w="5685155" h="5002530">
                  <a:moveTo>
                    <a:pt x="5684549" y="5002496"/>
                  </a:moveTo>
                  <a:lnTo>
                    <a:pt x="0" y="5002496"/>
                  </a:lnTo>
                  <a:lnTo>
                    <a:pt x="0" y="0"/>
                  </a:lnTo>
                  <a:lnTo>
                    <a:pt x="5684549" y="0"/>
                  </a:lnTo>
                  <a:lnTo>
                    <a:pt x="5684549" y="5002496"/>
                  </a:lnTo>
                  <a:close/>
                </a:path>
              </a:pathLst>
            </a:custGeom>
            <a:ln w="52124">
              <a:solidFill>
                <a:srgbClr val="FFD7B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F58EB73-E618-7B05-A68E-B657B9B78C92}"/>
                </a:ext>
              </a:extLst>
            </p:cNvPr>
            <p:cNvSpPr/>
            <p:nvPr/>
          </p:nvSpPr>
          <p:spPr>
            <a:xfrm>
              <a:off x="2951971" y="2612569"/>
              <a:ext cx="1417320" cy="1417320"/>
            </a:xfrm>
            <a:custGeom>
              <a:avLst/>
              <a:gdLst/>
              <a:ahLst/>
              <a:cxnLst/>
              <a:rect l="l" t="t" r="r" b="b"/>
              <a:pathLst>
                <a:path w="1417320" h="1417320">
                  <a:moveTo>
                    <a:pt x="703130" y="0"/>
                  </a:moveTo>
                  <a:lnTo>
                    <a:pt x="0" y="493032"/>
                  </a:lnTo>
                  <a:lnTo>
                    <a:pt x="0" y="1417056"/>
                  </a:lnTo>
                  <a:lnTo>
                    <a:pt x="495943" y="1417056"/>
                  </a:lnTo>
                  <a:lnTo>
                    <a:pt x="495943" y="779368"/>
                  </a:lnTo>
                  <a:lnTo>
                    <a:pt x="921092" y="779368"/>
                  </a:lnTo>
                  <a:lnTo>
                    <a:pt x="921092" y="1417056"/>
                  </a:lnTo>
                  <a:lnTo>
                    <a:pt x="1417056" y="1417056"/>
                  </a:lnTo>
                  <a:lnTo>
                    <a:pt x="1417056" y="494414"/>
                  </a:lnTo>
                  <a:lnTo>
                    <a:pt x="1415716" y="494414"/>
                  </a:lnTo>
                  <a:lnTo>
                    <a:pt x="703130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4">
            <a:extLst>
              <a:ext uri="{FF2B5EF4-FFF2-40B4-BE49-F238E27FC236}">
                <a16:creationId xmlns:a16="http://schemas.microsoft.com/office/drawing/2014/main" id="{BBE12501-FAE7-D98F-E993-679D11A9BB54}"/>
              </a:ext>
            </a:extLst>
          </p:cNvPr>
          <p:cNvSpPr txBox="1"/>
          <p:nvPr/>
        </p:nvSpPr>
        <p:spPr>
          <a:xfrm>
            <a:off x="2373398" y="691202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749C9D32-8A91-2FA5-ECD2-8AC2568C50C9}"/>
              </a:ext>
            </a:extLst>
          </p:cNvPr>
          <p:cNvSpPr txBox="1"/>
          <p:nvPr/>
        </p:nvSpPr>
        <p:spPr>
          <a:xfrm>
            <a:off x="2363137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053413A2-F8C3-3929-9324-03749071481B}"/>
              </a:ext>
            </a:extLst>
          </p:cNvPr>
          <p:cNvSpPr txBox="1"/>
          <p:nvPr/>
        </p:nvSpPr>
        <p:spPr>
          <a:xfrm>
            <a:off x="1404407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FF5D00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6" name="object 17">
            <a:extLst>
              <a:ext uri="{FF2B5EF4-FFF2-40B4-BE49-F238E27FC236}">
                <a16:creationId xmlns:a16="http://schemas.microsoft.com/office/drawing/2014/main" id="{A6DCEF7F-94E3-C764-F9AB-70D38665140F}"/>
              </a:ext>
            </a:extLst>
          </p:cNvPr>
          <p:cNvGrpSpPr/>
          <p:nvPr/>
        </p:nvGrpSpPr>
        <p:grpSpPr>
          <a:xfrm>
            <a:off x="1404406" y="5745506"/>
            <a:ext cx="733425" cy="3044190"/>
            <a:chOff x="1404406" y="5745506"/>
            <a:chExt cx="733425" cy="3044190"/>
          </a:xfrm>
        </p:grpSpPr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8756A179-9BA7-4BD3-AA93-B30F62A3CFA6}"/>
                </a:ext>
              </a:extLst>
            </p:cNvPr>
            <p:cNvSpPr/>
            <p:nvPr/>
          </p:nvSpPr>
          <p:spPr>
            <a:xfrm>
              <a:off x="1429639" y="810811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42" y="218401"/>
                  </a:moveTo>
                  <a:lnTo>
                    <a:pt x="305206" y="184213"/>
                  </a:lnTo>
                  <a:lnTo>
                    <a:pt x="299808" y="184200"/>
                  </a:lnTo>
                  <a:lnTo>
                    <a:pt x="293166" y="190830"/>
                  </a:lnTo>
                  <a:lnTo>
                    <a:pt x="293141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498" y="442353"/>
                  </a:lnTo>
                  <a:lnTo>
                    <a:pt x="171665" y="484085"/>
                  </a:lnTo>
                  <a:lnTo>
                    <a:pt x="197002" y="520179"/>
                  </a:lnTo>
                  <a:lnTo>
                    <a:pt x="230149" y="549160"/>
                  </a:lnTo>
                  <a:lnTo>
                    <a:pt x="269811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59" y="567601"/>
                  </a:lnTo>
                  <a:lnTo>
                    <a:pt x="321056" y="563410"/>
                  </a:lnTo>
                  <a:lnTo>
                    <a:pt x="316382" y="562952"/>
                  </a:lnTo>
                  <a:lnTo>
                    <a:pt x="268084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799" y="348716"/>
                  </a:lnTo>
                  <a:lnTo>
                    <a:pt x="193408" y="306158"/>
                  </a:lnTo>
                  <a:lnTo>
                    <a:pt x="223621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41" y="245948"/>
                  </a:lnTo>
                  <a:lnTo>
                    <a:pt x="293166" y="251345"/>
                  </a:lnTo>
                  <a:lnTo>
                    <a:pt x="298145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57" y="256298"/>
                  </a:lnTo>
                  <a:lnTo>
                    <a:pt x="339242" y="223774"/>
                  </a:lnTo>
                  <a:lnTo>
                    <a:pt x="339242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61" y="350139"/>
                  </a:lnTo>
                  <a:lnTo>
                    <a:pt x="510794" y="308406"/>
                  </a:lnTo>
                  <a:lnTo>
                    <a:pt x="485470" y="272313"/>
                  </a:lnTo>
                  <a:lnTo>
                    <a:pt x="452310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58" y="212115"/>
                  </a:lnTo>
                  <a:lnTo>
                    <a:pt x="358965" y="215557"/>
                  </a:lnTo>
                  <a:lnTo>
                    <a:pt x="358013" y="224904"/>
                  </a:lnTo>
                  <a:lnTo>
                    <a:pt x="361416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32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599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17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56" y="578764"/>
                  </a:lnTo>
                  <a:lnTo>
                    <a:pt x="415315" y="567728"/>
                  </a:lnTo>
                  <a:lnTo>
                    <a:pt x="453923" y="546976"/>
                  </a:lnTo>
                  <a:lnTo>
                    <a:pt x="486321" y="517982"/>
                  </a:lnTo>
                  <a:lnTo>
                    <a:pt x="511149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44" y="310616"/>
                  </a:lnTo>
                  <a:lnTo>
                    <a:pt x="639572" y="271576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2994" y="664349"/>
                  </a:lnTo>
                  <a:lnTo>
                    <a:pt x="82994" y="271576"/>
                  </a:lnTo>
                  <a:lnTo>
                    <a:pt x="82994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31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13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04" y="20789"/>
                  </a:lnTo>
                  <a:lnTo>
                    <a:pt x="342684" y="0"/>
                  </a:lnTo>
                  <a:lnTo>
                    <a:pt x="337680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37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9">
              <a:extLst>
                <a:ext uri="{FF2B5EF4-FFF2-40B4-BE49-F238E27FC236}">
                  <a16:creationId xmlns:a16="http://schemas.microsoft.com/office/drawing/2014/main" id="{EB5BE5A8-2103-B271-373A-C51B2F148B5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397" y="8377387"/>
              <a:ext cx="165343" cy="242610"/>
            </a:xfrm>
            <a:prstGeom prst="rect">
              <a:avLst/>
            </a:prstGeom>
          </p:spPr>
        </p:pic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D7C13DE5-6C73-CE10-7119-CE9059C6C626}"/>
                </a:ext>
              </a:extLst>
            </p:cNvPr>
            <p:cNvSpPr/>
            <p:nvPr/>
          </p:nvSpPr>
          <p:spPr>
            <a:xfrm>
              <a:off x="1505792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1">
              <a:extLst>
                <a:ext uri="{FF2B5EF4-FFF2-40B4-BE49-F238E27FC236}">
                  <a16:creationId xmlns:a16="http://schemas.microsoft.com/office/drawing/2014/main" id="{E81E71E2-959D-CF5C-4EF7-C3E8424099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750" y="5823506"/>
              <a:ext cx="140351" cy="140351"/>
            </a:xfrm>
            <a:prstGeom prst="rect">
              <a:avLst/>
            </a:prstGeom>
          </p:spPr>
        </p:pic>
        <p:sp>
          <p:nvSpPr>
            <p:cNvPr id="21" name="object 22">
              <a:extLst>
                <a:ext uri="{FF2B5EF4-FFF2-40B4-BE49-F238E27FC236}">
                  <a16:creationId xmlns:a16="http://schemas.microsoft.com/office/drawing/2014/main" id="{C51746E7-B585-B75D-1CF3-EF64DD1AE7E6}"/>
                </a:ext>
              </a:extLst>
            </p:cNvPr>
            <p:cNvSpPr/>
            <p:nvPr/>
          </p:nvSpPr>
          <p:spPr>
            <a:xfrm>
              <a:off x="1435582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10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76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3">
              <a:extLst>
                <a:ext uri="{FF2B5EF4-FFF2-40B4-BE49-F238E27FC236}">
                  <a16:creationId xmlns:a16="http://schemas.microsoft.com/office/drawing/2014/main" id="{71282632-F7BF-FE33-1219-B70BC1762F2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634" y="6244570"/>
              <a:ext cx="140351" cy="140351"/>
            </a:xfrm>
            <a:prstGeom prst="rect">
              <a:avLst/>
            </a:prstGeom>
          </p:spPr>
        </p:pic>
        <p:pic>
          <p:nvPicPr>
            <p:cNvPr id="23" name="object 24">
              <a:extLst>
                <a:ext uri="{FF2B5EF4-FFF2-40B4-BE49-F238E27FC236}">
                  <a16:creationId xmlns:a16="http://schemas.microsoft.com/office/drawing/2014/main" id="{F3596047-C489-67B6-F6BC-4A692B58C33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972" y="6244570"/>
              <a:ext cx="140351" cy="140351"/>
            </a:xfrm>
            <a:prstGeom prst="rect">
              <a:avLst/>
            </a:prstGeom>
          </p:spPr>
        </p:pic>
        <p:sp>
          <p:nvSpPr>
            <p:cNvPr id="24" name="object 25">
              <a:extLst>
                <a:ext uri="{FF2B5EF4-FFF2-40B4-BE49-F238E27FC236}">
                  <a16:creationId xmlns:a16="http://schemas.microsoft.com/office/drawing/2014/main" id="{36CD5EEE-F087-3CFC-BBB8-E8D7AB51CA7D}"/>
                </a:ext>
              </a:extLst>
            </p:cNvPr>
            <p:cNvSpPr/>
            <p:nvPr/>
          </p:nvSpPr>
          <p:spPr>
            <a:xfrm>
              <a:off x="1404404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10" h="530860">
                  <a:moveTo>
                    <a:pt x="343077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77" y="261632"/>
                  </a:lnTo>
                  <a:lnTo>
                    <a:pt x="343077" y="253022"/>
                  </a:lnTo>
                  <a:close/>
                </a:path>
                <a:path w="499110" h="530860">
                  <a:moveTo>
                    <a:pt x="436651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08" y="471360"/>
                  </a:lnTo>
                  <a:lnTo>
                    <a:pt x="280708" y="475653"/>
                  </a:lnTo>
                  <a:lnTo>
                    <a:pt x="285013" y="496887"/>
                  </a:lnTo>
                  <a:lnTo>
                    <a:pt x="296710" y="514235"/>
                  </a:lnTo>
                  <a:lnTo>
                    <a:pt x="314058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39" y="514654"/>
                  </a:lnTo>
                  <a:lnTo>
                    <a:pt x="436651" y="475653"/>
                  </a:lnTo>
                  <a:lnTo>
                    <a:pt x="436651" y="471360"/>
                  </a:lnTo>
                  <a:close/>
                </a:path>
                <a:path w="499110" h="530860">
                  <a:moveTo>
                    <a:pt x="499033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12" y="393382"/>
                  </a:lnTo>
                  <a:lnTo>
                    <a:pt x="265112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33" y="401980"/>
                  </a:lnTo>
                  <a:lnTo>
                    <a:pt x="499033" y="393382"/>
                  </a:lnTo>
                  <a:close/>
                </a:path>
                <a:path w="499110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72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72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82" y="327507"/>
                  </a:lnTo>
                  <a:lnTo>
                    <a:pt x="15582" y="15608"/>
                  </a:lnTo>
                  <a:lnTo>
                    <a:pt x="122161" y="15608"/>
                  </a:lnTo>
                  <a:lnTo>
                    <a:pt x="125641" y="12103"/>
                  </a:lnTo>
                  <a:lnTo>
                    <a:pt x="125641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6">
              <a:extLst>
                <a:ext uri="{FF2B5EF4-FFF2-40B4-BE49-F238E27FC236}">
                  <a16:creationId xmlns:a16="http://schemas.microsoft.com/office/drawing/2014/main" id="{C6B88425-2ED2-7F15-DBB5-25C0B46F2F2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7855" y="5932668"/>
              <a:ext cx="171544" cy="77966"/>
            </a:xfrm>
            <a:prstGeom prst="rect">
              <a:avLst/>
            </a:prstGeom>
          </p:spPr>
        </p:pic>
        <p:sp>
          <p:nvSpPr>
            <p:cNvPr id="26" name="object 27">
              <a:extLst>
                <a:ext uri="{FF2B5EF4-FFF2-40B4-BE49-F238E27FC236}">
                  <a16:creationId xmlns:a16="http://schemas.microsoft.com/office/drawing/2014/main" id="{E4923D4C-0EEB-FB73-6D2E-68941471B66B}"/>
                </a:ext>
              </a:extLst>
            </p:cNvPr>
            <p:cNvSpPr/>
            <p:nvPr/>
          </p:nvSpPr>
          <p:spPr>
            <a:xfrm>
              <a:off x="1527074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79" y="732961"/>
                  </a:moveTo>
                  <a:lnTo>
                    <a:pt x="58249" y="732961"/>
                  </a:lnTo>
                  <a:lnTo>
                    <a:pt x="35577" y="728385"/>
                  </a:lnTo>
                  <a:lnTo>
                    <a:pt x="17062" y="715904"/>
                  </a:lnTo>
                  <a:lnTo>
                    <a:pt x="4578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8" y="35568"/>
                  </a:lnTo>
                  <a:lnTo>
                    <a:pt x="17062" y="17057"/>
                  </a:lnTo>
                  <a:lnTo>
                    <a:pt x="35577" y="4576"/>
                  </a:lnTo>
                  <a:lnTo>
                    <a:pt x="58249" y="0"/>
                  </a:lnTo>
                  <a:lnTo>
                    <a:pt x="429379" y="0"/>
                  </a:lnTo>
                  <a:lnTo>
                    <a:pt x="452049" y="4576"/>
                  </a:lnTo>
                  <a:lnTo>
                    <a:pt x="470561" y="17057"/>
                  </a:lnTo>
                  <a:lnTo>
                    <a:pt x="483042" y="35568"/>
                  </a:lnTo>
                  <a:lnTo>
                    <a:pt x="487618" y="58239"/>
                  </a:lnTo>
                  <a:lnTo>
                    <a:pt x="487618" y="674722"/>
                  </a:lnTo>
                  <a:lnTo>
                    <a:pt x="483042" y="697393"/>
                  </a:lnTo>
                  <a:lnTo>
                    <a:pt x="470561" y="715904"/>
                  </a:lnTo>
                  <a:lnTo>
                    <a:pt x="452049" y="728385"/>
                  </a:lnTo>
                  <a:lnTo>
                    <a:pt x="429379" y="732961"/>
                  </a:lnTo>
                  <a:close/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8">
              <a:extLst>
                <a:ext uri="{FF2B5EF4-FFF2-40B4-BE49-F238E27FC236}">
                  <a16:creationId xmlns:a16="http://schemas.microsoft.com/office/drawing/2014/main" id="{0919DC0B-38FC-F88C-8DD9-0B9EC5BDDBC8}"/>
                </a:ext>
              </a:extLst>
            </p:cNvPr>
            <p:cNvSpPr/>
            <p:nvPr/>
          </p:nvSpPr>
          <p:spPr>
            <a:xfrm>
              <a:off x="161776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502869"/>
                  </a:moveTo>
                  <a:lnTo>
                    <a:pt x="77774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81" y="509752"/>
                  </a:lnTo>
                  <a:lnTo>
                    <a:pt x="80581" y="502869"/>
                  </a:lnTo>
                  <a:close/>
                </a:path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28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44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188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188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36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36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06" y="467245"/>
                  </a:moveTo>
                  <a:lnTo>
                    <a:pt x="177800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800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5" h="513079">
                  <a:moveTo>
                    <a:pt x="180606" y="439267"/>
                  </a:moveTo>
                  <a:lnTo>
                    <a:pt x="177800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800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02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59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01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38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32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17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83" y="342696"/>
                  </a:lnTo>
                  <a:lnTo>
                    <a:pt x="99479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50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68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9">
              <a:extLst>
                <a:ext uri="{FF2B5EF4-FFF2-40B4-BE49-F238E27FC236}">
                  <a16:creationId xmlns:a16="http://schemas.microsoft.com/office/drawing/2014/main" id="{93DFB04C-3E9C-4AB0-01D8-6E7B68B328E7}"/>
                </a:ext>
              </a:extLst>
            </p:cNvPr>
            <p:cNvSpPr/>
            <p:nvPr/>
          </p:nvSpPr>
          <p:spPr>
            <a:xfrm>
              <a:off x="1527080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30">
            <a:extLst>
              <a:ext uri="{FF2B5EF4-FFF2-40B4-BE49-F238E27FC236}">
                <a16:creationId xmlns:a16="http://schemas.microsoft.com/office/drawing/2014/main" id="{209FD83E-6829-CD85-EC83-496834A4BDA0}"/>
              </a:ext>
            </a:extLst>
          </p:cNvPr>
          <p:cNvSpPr txBox="1"/>
          <p:nvPr/>
        </p:nvSpPr>
        <p:spPr>
          <a:xfrm>
            <a:off x="8834441" y="691202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CBAA92DC-5409-E8A6-14D1-76FAF7DD856B}"/>
              </a:ext>
            </a:extLst>
          </p:cNvPr>
          <p:cNvSpPr txBox="1"/>
          <p:nvPr/>
        </p:nvSpPr>
        <p:spPr>
          <a:xfrm>
            <a:off x="8824186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BC86EF83-E874-A146-498F-4D34BB4EE14F}"/>
              </a:ext>
            </a:extLst>
          </p:cNvPr>
          <p:cNvSpPr txBox="1"/>
          <p:nvPr/>
        </p:nvSpPr>
        <p:spPr>
          <a:xfrm>
            <a:off x="7865449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FF5D00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32" name="object 33">
            <a:extLst>
              <a:ext uri="{FF2B5EF4-FFF2-40B4-BE49-F238E27FC236}">
                <a16:creationId xmlns:a16="http://schemas.microsoft.com/office/drawing/2014/main" id="{1B21C014-C6A0-4253-E527-830F49E87DBA}"/>
              </a:ext>
            </a:extLst>
          </p:cNvPr>
          <p:cNvGrpSpPr/>
          <p:nvPr/>
        </p:nvGrpSpPr>
        <p:grpSpPr>
          <a:xfrm>
            <a:off x="7890686" y="8108108"/>
            <a:ext cx="682625" cy="681355"/>
            <a:chOff x="7890686" y="8108108"/>
            <a:chExt cx="682625" cy="681355"/>
          </a:xfrm>
        </p:grpSpPr>
        <p:sp>
          <p:nvSpPr>
            <p:cNvPr id="33" name="object 34">
              <a:extLst>
                <a:ext uri="{FF2B5EF4-FFF2-40B4-BE49-F238E27FC236}">
                  <a16:creationId xmlns:a16="http://schemas.microsoft.com/office/drawing/2014/main" id="{AFAC6DA6-C6C4-F5EA-F89B-AF5210ABDE1B}"/>
                </a:ext>
              </a:extLst>
            </p:cNvPr>
            <p:cNvSpPr/>
            <p:nvPr/>
          </p:nvSpPr>
          <p:spPr>
            <a:xfrm>
              <a:off x="7890675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19" y="184213"/>
                  </a:lnTo>
                  <a:lnTo>
                    <a:pt x="299834" y="184200"/>
                  </a:lnTo>
                  <a:lnTo>
                    <a:pt x="293166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22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82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30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90" y="229565"/>
                  </a:lnTo>
                  <a:lnTo>
                    <a:pt x="414388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27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305" y="541159"/>
                  </a:lnTo>
                  <a:lnTo>
                    <a:pt x="382651" y="534530"/>
                  </a:lnTo>
                  <a:lnTo>
                    <a:pt x="377266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62"/>
                  </a:lnTo>
                  <a:lnTo>
                    <a:pt x="389318" y="596277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62" y="441045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26" y="26974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47" y="321221"/>
                  </a:lnTo>
                  <a:lnTo>
                    <a:pt x="15201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77" y="681342"/>
                  </a:lnTo>
                  <a:lnTo>
                    <a:pt x="614387" y="677532"/>
                  </a:lnTo>
                  <a:lnTo>
                    <a:pt x="614387" y="664349"/>
                  </a:lnTo>
                  <a:lnTo>
                    <a:pt x="614387" y="271576"/>
                  </a:lnTo>
                  <a:lnTo>
                    <a:pt x="668934" y="321500"/>
                  </a:lnTo>
                  <a:lnTo>
                    <a:pt x="671004" y="322224"/>
                  </a:lnTo>
                  <a:lnTo>
                    <a:pt x="675360" y="322224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5">
              <a:extLst>
                <a:ext uri="{FF2B5EF4-FFF2-40B4-BE49-F238E27FC236}">
                  <a16:creationId xmlns:a16="http://schemas.microsoft.com/office/drawing/2014/main" id="{1885E3F8-12AF-99D0-BA3E-42359642300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0441" y="8377387"/>
              <a:ext cx="165343" cy="242610"/>
            </a:xfrm>
            <a:prstGeom prst="rect">
              <a:avLst/>
            </a:prstGeom>
          </p:spPr>
        </p:pic>
      </p:grpSp>
      <p:grpSp>
        <p:nvGrpSpPr>
          <p:cNvPr id="35" name="object 36">
            <a:extLst>
              <a:ext uri="{FF2B5EF4-FFF2-40B4-BE49-F238E27FC236}">
                <a16:creationId xmlns:a16="http://schemas.microsoft.com/office/drawing/2014/main" id="{CAE49FD5-F9A0-DB21-BF48-1D00320733EB}"/>
              </a:ext>
            </a:extLst>
          </p:cNvPr>
          <p:cNvGrpSpPr/>
          <p:nvPr/>
        </p:nvGrpSpPr>
        <p:grpSpPr>
          <a:xfrm>
            <a:off x="7865450" y="5745506"/>
            <a:ext cx="733425" cy="639445"/>
            <a:chOff x="7865450" y="5745506"/>
            <a:chExt cx="733425" cy="639445"/>
          </a:xfrm>
        </p:grpSpPr>
        <p:sp>
          <p:nvSpPr>
            <p:cNvPr id="36" name="object 37">
              <a:extLst>
                <a:ext uri="{FF2B5EF4-FFF2-40B4-BE49-F238E27FC236}">
                  <a16:creationId xmlns:a16="http://schemas.microsoft.com/office/drawing/2014/main" id="{341FBC6E-511B-B321-D532-B9247EF6B8B0}"/>
                </a:ext>
              </a:extLst>
            </p:cNvPr>
            <p:cNvSpPr/>
            <p:nvPr/>
          </p:nvSpPr>
          <p:spPr>
            <a:xfrm>
              <a:off x="7966837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8">
              <a:extLst>
                <a:ext uri="{FF2B5EF4-FFF2-40B4-BE49-F238E27FC236}">
                  <a16:creationId xmlns:a16="http://schemas.microsoft.com/office/drawing/2014/main" id="{79FD4682-26A5-55D1-FD83-C84548BB3B8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44794" y="5823506"/>
              <a:ext cx="140351" cy="140351"/>
            </a:xfrm>
            <a:prstGeom prst="rect">
              <a:avLst/>
            </a:prstGeom>
          </p:spPr>
        </p:pic>
        <p:sp>
          <p:nvSpPr>
            <p:cNvPr id="38" name="object 39">
              <a:extLst>
                <a:ext uri="{FF2B5EF4-FFF2-40B4-BE49-F238E27FC236}">
                  <a16:creationId xmlns:a16="http://schemas.microsoft.com/office/drawing/2014/main" id="{AB68ABE9-A73A-0F10-F1F2-2366A69A04C9}"/>
                </a:ext>
              </a:extLst>
            </p:cNvPr>
            <p:cNvSpPr/>
            <p:nvPr/>
          </p:nvSpPr>
          <p:spPr>
            <a:xfrm>
              <a:off x="7896632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519"/>
                  </a:lnTo>
                  <a:lnTo>
                    <a:pt x="679767" y="171551"/>
                  </a:lnTo>
                  <a:lnTo>
                    <a:pt x="467842" y="171551"/>
                  </a:lnTo>
                  <a:lnTo>
                    <a:pt x="467842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519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798" y="315404"/>
                  </a:lnTo>
                  <a:lnTo>
                    <a:pt x="623798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0">
              <a:extLst>
                <a:ext uri="{FF2B5EF4-FFF2-40B4-BE49-F238E27FC236}">
                  <a16:creationId xmlns:a16="http://schemas.microsoft.com/office/drawing/2014/main" id="{17E6DF07-C9BE-1A02-AEDA-C95B785E93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5678" y="6244570"/>
              <a:ext cx="140351" cy="140351"/>
            </a:xfrm>
            <a:prstGeom prst="rect">
              <a:avLst/>
            </a:prstGeom>
          </p:spPr>
        </p:pic>
        <p:pic>
          <p:nvPicPr>
            <p:cNvPr id="40" name="object 41">
              <a:extLst>
                <a:ext uri="{FF2B5EF4-FFF2-40B4-BE49-F238E27FC236}">
                  <a16:creationId xmlns:a16="http://schemas.microsoft.com/office/drawing/2014/main" id="{BEBEFB6A-BBB4-C053-6471-BBC2BEDA9EA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016" y="6244570"/>
              <a:ext cx="140351" cy="140351"/>
            </a:xfrm>
            <a:prstGeom prst="rect">
              <a:avLst/>
            </a:prstGeom>
          </p:spPr>
        </p:pic>
        <p:sp>
          <p:nvSpPr>
            <p:cNvPr id="41" name="object 42">
              <a:extLst>
                <a:ext uri="{FF2B5EF4-FFF2-40B4-BE49-F238E27FC236}">
                  <a16:creationId xmlns:a16="http://schemas.microsoft.com/office/drawing/2014/main" id="{4579717B-C6A0-710A-6DE4-06C3C60C82DA}"/>
                </a:ext>
              </a:extLst>
            </p:cNvPr>
            <p:cNvSpPr/>
            <p:nvPr/>
          </p:nvSpPr>
          <p:spPr>
            <a:xfrm>
              <a:off x="7865440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92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90" y="512279"/>
                  </a:lnTo>
                  <a:lnTo>
                    <a:pt x="382092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502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50" y="15608"/>
                  </a:lnTo>
                  <a:lnTo>
                    <a:pt x="483450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74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505" y="343103"/>
                  </a:lnTo>
                  <a:lnTo>
                    <a:pt x="491248" y="343103"/>
                  </a:lnTo>
                  <a:lnTo>
                    <a:pt x="495554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17" y="405485"/>
                  </a:lnTo>
                  <a:lnTo>
                    <a:pt x="491248" y="405485"/>
                  </a:lnTo>
                  <a:lnTo>
                    <a:pt x="495554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3">
              <a:extLst>
                <a:ext uri="{FF2B5EF4-FFF2-40B4-BE49-F238E27FC236}">
                  <a16:creationId xmlns:a16="http://schemas.microsoft.com/office/drawing/2014/main" id="{C0940F3A-0F01-500C-60FA-4E57D1574D2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48899" y="5932668"/>
              <a:ext cx="171544" cy="77966"/>
            </a:xfrm>
            <a:prstGeom prst="rect">
              <a:avLst/>
            </a:prstGeom>
          </p:spPr>
        </p:pic>
      </p:grpSp>
      <p:grpSp>
        <p:nvGrpSpPr>
          <p:cNvPr id="43" name="object 44">
            <a:extLst>
              <a:ext uri="{FF2B5EF4-FFF2-40B4-BE49-F238E27FC236}">
                <a16:creationId xmlns:a16="http://schemas.microsoft.com/office/drawing/2014/main" id="{6A00AEE6-95FB-4F0A-E32B-2281E2C32C6A}"/>
              </a:ext>
            </a:extLst>
          </p:cNvPr>
          <p:cNvGrpSpPr/>
          <p:nvPr/>
        </p:nvGrpSpPr>
        <p:grpSpPr>
          <a:xfrm>
            <a:off x="7982894" y="6831658"/>
            <a:ext cx="498475" cy="743585"/>
            <a:chOff x="7982894" y="6831658"/>
            <a:chExt cx="498475" cy="743585"/>
          </a:xfrm>
        </p:grpSpPr>
        <p:sp>
          <p:nvSpPr>
            <p:cNvPr id="44" name="object 45">
              <a:extLst>
                <a:ext uri="{FF2B5EF4-FFF2-40B4-BE49-F238E27FC236}">
                  <a16:creationId xmlns:a16="http://schemas.microsoft.com/office/drawing/2014/main" id="{1416F270-7EA8-B0D9-B482-AC294A13A6FB}"/>
                </a:ext>
              </a:extLst>
            </p:cNvPr>
            <p:cNvSpPr/>
            <p:nvPr/>
          </p:nvSpPr>
          <p:spPr>
            <a:xfrm>
              <a:off x="7988129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79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6">
              <a:extLst>
                <a:ext uri="{FF2B5EF4-FFF2-40B4-BE49-F238E27FC236}">
                  <a16:creationId xmlns:a16="http://schemas.microsoft.com/office/drawing/2014/main" id="{D7319241-FD54-036F-9BC1-82C72D5E7976}"/>
                </a:ext>
              </a:extLst>
            </p:cNvPr>
            <p:cNvSpPr/>
            <p:nvPr/>
          </p:nvSpPr>
          <p:spPr>
            <a:xfrm>
              <a:off x="8078813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4" h="513079">
                  <a:moveTo>
                    <a:pt x="80581" y="509752"/>
                  </a:moveTo>
                  <a:lnTo>
                    <a:pt x="80568" y="502869"/>
                  </a:lnTo>
                  <a:lnTo>
                    <a:pt x="77762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32" y="432079"/>
                  </a:lnTo>
                  <a:lnTo>
                    <a:pt x="12" y="434886"/>
                  </a:lnTo>
                  <a:lnTo>
                    <a:pt x="12" y="509752"/>
                  </a:lnTo>
                  <a:lnTo>
                    <a:pt x="2832" y="512572"/>
                  </a:lnTo>
                  <a:lnTo>
                    <a:pt x="77762" y="512572"/>
                  </a:lnTo>
                  <a:lnTo>
                    <a:pt x="80581" y="509752"/>
                  </a:lnTo>
                  <a:close/>
                </a:path>
                <a:path w="306704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15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4" h="513079">
                  <a:moveTo>
                    <a:pt x="108419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63" y="298005"/>
                  </a:lnTo>
                  <a:lnTo>
                    <a:pt x="52463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00" y="310527"/>
                  </a:lnTo>
                  <a:lnTo>
                    <a:pt x="108419" y="307708"/>
                  </a:lnTo>
                  <a:lnTo>
                    <a:pt x="108419" y="298005"/>
                  </a:lnTo>
                  <a:lnTo>
                    <a:pt x="108419" y="254558"/>
                  </a:lnTo>
                  <a:lnTo>
                    <a:pt x="108419" y="244856"/>
                  </a:lnTo>
                  <a:close/>
                </a:path>
                <a:path w="306704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73" y="373430"/>
                  </a:lnTo>
                  <a:lnTo>
                    <a:pt x="64731" y="373430"/>
                  </a:lnTo>
                  <a:lnTo>
                    <a:pt x="61912" y="376237"/>
                  </a:lnTo>
                  <a:lnTo>
                    <a:pt x="61912" y="383120"/>
                  </a:lnTo>
                  <a:lnTo>
                    <a:pt x="64731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4" h="513079">
                  <a:moveTo>
                    <a:pt x="120002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33" y="439267"/>
                  </a:lnTo>
                  <a:lnTo>
                    <a:pt x="63233" y="464426"/>
                  </a:lnTo>
                  <a:lnTo>
                    <a:pt x="34188" y="464426"/>
                  </a:lnTo>
                  <a:lnTo>
                    <a:pt x="31369" y="467245"/>
                  </a:lnTo>
                  <a:lnTo>
                    <a:pt x="31369" y="474141"/>
                  </a:lnTo>
                  <a:lnTo>
                    <a:pt x="34188" y="476961"/>
                  </a:lnTo>
                  <a:lnTo>
                    <a:pt x="69494" y="476961"/>
                  </a:lnTo>
                  <a:lnTo>
                    <a:pt x="72936" y="476961"/>
                  </a:lnTo>
                  <a:lnTo>
                    <a:pt x="75755" y="474141"/>
                  </a:lnTo>
                  <a:lnTo>
                    <a:pt x="75755" y="448983"/>
                  </a:lnTo>
                  <a:lnTo>
                    <a:pt x="117195" y="448983"/>
                  </a:lnTo>
                  <a:lnTo>
                    <a:pt x="120002" y="446163"/>
                  </a:lnTo>
                  <a:lnTo>
                    <a:pt x="120002" y="439267"/>
                  </a:lnTo>
                  <a:close/>
                </a:path>
                <a:path w="306704" h="513079">
                  <a:moveTo>
                    <a:pt x="165887" y="2832"/>
                  </a:moveTo>
                  <a:lnTo>
                    <a:pt x="163068" y="0"/>
                  </a:lnTo>
                  <a:lnTo>
                    <a:pt x="101536" y="0"/>
                  </a:lnTo>
                  <a:lnTo>
                    <a:pt x="98717" y="2819"/>
                  </a:lnTo>
                  <a:lnTo>
                    <a:pt x="98717" y="9715"/>
                  </a:lnTo>
                  <a:lnTo>
                    <a:pt x="101536" y="12522"/>
                  </a:lnTo>
                  <a:lnTo>
                    <a:pt x="104978" y="12522"/>
                  </a:lnTo>
                  <a:lnTo>
                    <a:pt x="163068" y="12522"/>
                  </a:lnTo>
                  <a:lnTo>
                    <a:pt x="165887" y="9715"/>
                  </a:lnTo>
                  <a:lnTo>
                    <a:pt x="165887" y="2832"/>
                  </a:lnTo>
                  <a:close/>
                </a:path>
                <a:path w="306704" h="513079">
                  <a:moveTo>
                    <a:pt x="180606" y="467245"/>
                  </a:moveTo>
                  <a:lnTo>
                    <a:pt x="177787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787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4" h="513079">
                  <a:moveTo>
                    <a:pt x="180606" y="439267"/>
                  </a:moveTo>
                  <a:lnTo>
                    <a:pt x="177787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4" h="513079">
                  <a:moveTo>
                    <a:pt x="199999" y="366737"/>
                  </a:moveTo>
                  <a:lnTo>
                    <a:pt x="197180" y="363918"/>
                  </a:lnTo>
                  <a:lnTo>
                    <a:pt x="193738" y="363918"/>
                  </a:lnTo>
                  <a:lnTo>
                    <a:pt x="169392" y="363918"/>
                  </a:lnTo>
                  <a:lnTo>
                    <a:pt x="166573" y="366737"/>
                  </a:lnTo>
                  <a:lnTo>
                    <a:pt x="166573" y="373608"/>
                  </a:lnTo>
                  <a:lnTo>
                    <a:pt x="169379" y="376440"/>
                  </a:lnTo>
                  <a:lnTo>
                    <a:pt x="197180" y="376440"/>
                  </a:lnTo>
                  <a:lnTo>
                    <a:pt x="199999" y="373621"/>
                  </a:lnTo>
                  <a:lnTo>
                    <a:pt x="199999" y="366737"/>
                  </a:lnTo>
                  <a:close/>
                </a:path>
                <a:path w="306704" h="513079">
                  <a:moveTo>
                    <a:pt x="207505" y="2832"/>
                  </a:moveTo>
                  <a:lnTo>
                    <a:pt x="204685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85" y="12522"/>
                  </a:lnTo>
                  <a:lnTo>
                    <a:pt x="207505" y="9715"/>
                  </a:lnTo>
                  <a:lnTo>
                    <a:pt x="207505" y="2832"/>
                  </a:lnTo>
                  <a:close/>
                </a:path>
                <a:path w="306704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14" y="270027"/>
                  </a:lnTo>
                  <a:lnTo>
                    <a:pt x="170014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28" y="244868"/>
                  </a:lnTo>
                  <a:lnTo>
                    <a:pt x="125628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492" y="254558"/>
                  </a:lnTo>
                  <a:lnTo>
                    <a:pt x="157492" y="279717"/>
                  </a:lnTo>
                  <a:lnTo>
                    <a:pt x="160312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4" h="513079">
                  <a:moveTo>
                    <a:pt x="243509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0987" y="297815"/>
                  </a:lnTo>
                  <a:lnTo>
                    <a:pt x="230987" y="301320"/>
                  </a:lnTo>
                  <a:lnTo>
                    <a:pt x="230987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09" y="325678"/>
                  </a:lnTo>
                  <a:lnTo>
                    <a:pt x="243509" y="297878"/>
                  </a:lnTo>
                  <a:close/>
                </a:path>
                <a:path w="306704" h="513079">
                  <a:moveTo>
                    <a:pt x="274802" y="411289"/>
                  </a:moveTo>
                  <a:lnTo>
                    <a:pt x="271983" y="408482"/>
                  </a:lnTo>
                  <a:lnTo>
                    <a:pt x="262280" y="408482"/>
                  </a:lnTo>
                  <a:lnTo>
                    <a:pt x="262280" y="420992"/>
                  </a:lnTo>
                  <a:lnTo>
                    <a:pt x="262280" y="464439"/>
                  </a:lnTo>
                  <a:lnTo>
                    <a:pt x="218833" y="464439"/>
                  </a:lnTo>
                  <a:lnTo>
                    <a:pt x="218833" y="420992"/>
                  </a:lnTo>
                  <a:lnTo>
                    <a:pt x="262280" y="420992"/>
                  </a:lnTo>
                  <a:lnTo>
                    <a:pt x="262280" y="408482"/>
                  </a:lnTo>
                  <a:lnTo>
                    <a:pt x="209143" y="408482"/>
                  </a:lnTo>
                  <a:lnTo>
                    <a:pt x="206324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46" y="476961"/>
                  </a:lnTo>
                  <a:lnTo>
                    <a:pt x="274802" y="474141"/>
                  </a:lnTo>
                  <a:lnTo>
                    <a:pt x="274802" y="464439"/>
                  </a:lnTo>
                  <a:lnTo>
                    <a:pt x="274802" y="420992"/>
                  </a:lnTo>
                  <a:lnTo>
                    <a:pt x="274802" y="411289"/>
                  </a:lnTo>
                  <a:close/>
                </a:path>
                <a:path w="306704" h="513079">
                  <a:moveTo>
                    <a:pt x="274802" y="272834"/>
                  </a:moveTo>
                  <a:lnTo>
                    <a:pt x="271983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46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4" h="513079">
                  <a:moveTo>
                    <a:pt x="274866" y="244868"/>
                  </a:moveTo>
                  <a:lnTo>
                    <a:pt x="272059" y="242036"/>
                  </a:lnTo>
                  <a:lnTo>
                    <a:pt x="189801" y="242036"/>
                  </a:lnTo>
                  <a:lnTo>
                    <a:pt x="186982" y="244856"/>
                  </a:lnTo>
                  <a:lnTo>
                    <a:pt x="186982" y="251739"/>
                  </a:lnTo>
                  <a:lnTo>
                    <a:pt x="189738" y="254558"/>
                  </a:lnTo>
                  <a:lnTo>
                    <a:pt x="193243" y="254558"/>
                  </a:lnTo>
                  <a:lnTo>
                    <a:pt x="272046" y="254558"/>
                  </a:lnTo>
                  <a:lnTo>
                    <a:pt x="274866" y="251739"/>
                  </a:lnTo>
                  <a:lnTo>
                    <a:pt x="274866" y="244868"/>
                  </a:lnTo>
                  <a:close/>
                </a:path>
                <a:path w="306704" h="513079">
                  <a:moveTo>
                    <a:pt x="306222" y="434898"/>
                  </a:moveTo>
                  <a:lnTo>
                    <a:pt x="303415" y="432079"/>
                  </a:lnTo>
                  <a:lnTo>
                    <a:pt x="299961" y="432079"/>
                  </a:lnTo>
                  <a:lnTo>
                    <a:pt x="296519" y="432079"/>
                  </a:lnTo>
                  <a:lnTo>
                    <a:pt x="293700" y="434898"/>
                  </a:lnTo>
                  <a:lnTo>
                    <a:pt x="293700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22" y="509765"/>
                  </a:lnTo>
                  <a:lnTo>
                    <a:pt x="306222" y="434898"/>
                  </a:lnTo>
                  <a:close/>
                </a:path>
                <a:path w="306704" h="513079">
                  <a:moveTo>
                    <a:pt x="306222" y="345503"/>
                  </a:moveTo>
                  <a:lnTo>
                    <a:pt x="303415" y="342696"/>
                  </a:lnTo>
                  <a:lnTo>
                    <a:pt x="299961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04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8991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52" y="342696"/>
                  </a:lnTo>
                  <a:lnTo>
                    <a:pt x="143852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30" y="304380"/>
                  </a:lnTo>
                  <a:lnTo>
                    <a:pt x="131330" y="342696"/>
                  </a:lnTo>
                  <a:lnTo>
                    <a:pt x="99783" y="342696"/>
                  </a:lnTo>
                  <a:lnTo>
                    <a:pt x="99466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22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19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30" y="355206"/>
                  </a:lnTo>
                  <a:lnTo>
                    <a:pt x="131330" y="390563"/>
                  </a:lnTo>
                  <a:lnTo>
                    <a:pt x="134150" y="393382"/>
                  </a:lnTo>
                  <a:lnTo>
                    <a:pt x="141033" y="393382"/>
                  </a:lnTo>
                  <a:lnTo>
                    <a:pt x="143852" y="390575"/>
                  </a:lnTo>
                  <a:lnTo>
                    <a:pt x="143852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48" y="376428"/>
                  </a:lnTo>
                  <a:lnTo>
                    <a:pt x="261848" y="394512"/>
                  </a:lnTo>
                  <a:lnTo>
                    <a:pt x="264655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22" y="352386"/>
                  </a:lnTo>
                  <a:lnTo>
                    <a:pt x="306222" y="345503"/>
                  </a:lnTo>
                  <a:close/>
                </a:path>
                <a:path w="306704" h="513079">
                  <a:moveTo>
                    <a:pt x="306222" y="209181"/>
                  </a:moveTo>
                  <a:lnTo>
                    <a:pt x="303403" y="206362"/>
                  </a:lnTo>
                  <a:lnTo>
                    <a:pt x="299961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00" y="218884"/>
                  </a:lnTo>
                  <a:lnTo>
                    <a:pt x="293700" y="284099"/>
                  </a:lnTo>
                  <a:lnTo>
                    <a:pt x="296519" y="286918"/>
                  </a:lnTo>
                  <a:lnTo>
                    <a:pt x="303403" y="286918"/>
                  </a:lnTo>
                  <a:lnTo>
                    <a:pt x="306222" y="284111"/>
                  </a:lnTo>
                  <a:lnTo>
                    <a:pt x="306222" y="20918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7">
              <a:extLst>
                <a:ext uri="{FF2B5EF4-FFF2-40B4-BE49-F238E27FC236}">
                  <a16:creationId xmlns:a16="http://schemas.microsoft.com/office/drawing/2014/main" id="{18C04030-292E-BC5A-32E4-EE2B1D2FEDFF}"/>
                </a:ext>
              </a:extLst>
            </p:cNvPr>
            <p:cNvSpPr/>
            <p:nvPr/>
          </p:nvSpPr>
          <p:spPr>
            <a:xfrm>
              <a:off x="7988124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79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8">
            <a:extLst>
              <a:ext uri="{FF2B5EF4-FFF2-40B4-BE49-F238E27FC236}">
                <a16:creationId xmlns:a16="http://schemas.microsoft.com/office/drawing/2014/main" id="{DCCCFFCB-5FA2-09AC-970B-5C7E9EE792C5}"/>
              </a:ext>
            </a:extLst>
          </p:cNvPr>
          <p:cNvSpPr txBox="1"/>
          <p:nvPr/>
        </p:nvSpPr>
        <p:spPr>
          <a:xfrm>
            <a:off x="15320914" y="691202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48" name="object 49">
            <a:extLst>
              <a:ext uri="{FF2B5EF4-FFF2-40B4-BE49-F238E27FC236}">
                <a16:creationId xmlns:a16="http://schemas.microsoft.com/office/drawing/2014/main" id="{1BD8911B-31B5-343C-8349-8D8B62CD83CB}"/>
              </a:ext>
            </a:extLst>
          </p:cNvPr>
          <p:cNvSpPr txBox="1"/>
          <p:nvPr/>
        </p:nvSpPr>
        <p:spPr>
          <a:xfrm>
            <a:off x="15310653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49" name="object 50">
            <a:extLst>
              <a:ext uri="{FF2B5EF4-FFF2-40B4-BE49-F238E27FC236}">
                <a16:creationId xmlns:a16="http://schemas.microsoft.com/office/drawing/2014/main" id="{4919A03F-BFA3-8F25-266E-3567B43548E1}"/>
              </a:ext>
            </a:extLst>
          </p:cNvPr>
          <p:cNvSpPr txBox="1"/>
          <p:nvPr/>
        </p:nvSpPr>
        <p:spPr>
          <a:xfrm>
            <a:off x="14351917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FF5D00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5D00"/>
                </a:solidFill>
                <a:latin typeface="Arial Black"/>
                <a:cs typeface="Arial Black"/>
              </a:rPr>
              <a:t>3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50" name="object 51">
            <a:extLst>
              <a:ext uri="{FF2B5EF4-FFF2-40B4-BE49-F238E27FC236}">
                <a16:creationId xmlns:a16="http://schemas.microsoft.com/office/drawing/2014/main" id="{9138674D-DC89-18AF-7459-7625A1F648FA}"/>
              </a:ext>
            </a:extLst>
          </p:cNvPr>
          <p:cNvGrpSpPr/>
          <p:nvPr/>
        </p:nvGrpSpPr>
        <p:grpSpPr>
          <a:xfrm>
            <a:off x="14377156" y="8108108"/>
            <a:ext cx="682625" cy="681355"/>
            <a:chOff x="14377156" y="8108108"/>
            <a:chExt cx="682625" cy="681355"/>
          </a:xfrm>
        </p:grpSpPr>
        <p:sp>
          <p:nvSpPr>
            <p:cNvPr id="51" name="object 52">
              <a:extLst>
                <a:ext uri="{FF2B5EF4-FFF2-40B4-BE49-F238E27FC236}">
                  <a16:creationId xmlns:a16="http://schemas.microsoft.com/office/drawing/2014/main" id="{64B28AD0-DC3C-D019-ACC3-B82BE0A98033}"/>
                </a:ext>
              </a:extLst>
            </p:cNvPr>
            <p:cNvSpPr/>
            <p:nvPr/>
          </p:nvSpPr>
          <p:spPr>
            <a:xfrm>
              <a:off x="14377149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06" y="184213"/>
                  </a:lnTo>
                  <a:lnTo>
                    <a:pt x="299821" y="184200"/>
                  </a:lnTo>
                  <a:lnTo>
                    <a:pt x="293154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08" y="306158"/>
                  </a:lnTo>
                  <a:lnTo>
                    <a:pt x="223634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70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30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68" y="578764"/>
                  </a:lnTo>
                  <a:lnTo>
                    <a:pt x="415315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3">
              <a:extLst>
                <a:ext uri="{FF2B5EF4-FFF2-40B4-BE49-F238E27FC236}">
                  <a16:creationId xmlns:a16="http://schemas.microsoft.com/office/drawing/2014/main" id="{DA356718-546D-98C9-1F73-B909C88CF9D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36909" y="8377387"/>
              <a:ext cx="165343" cy="242610"/>
            </a:xfrm>
            <a:prstGeom prst="rect">
              <a:avLst/>
            </a:prstGeom>
          </p:spPr>
        </p:pic>
      </p:grpSp>
      <p:grpSp>
        <p:nvGrpSpPr>
          <p:cNvPr id="53" name="object 54">
            <a:extLst>
              <a:ext uri="{FF2B5EF4-FFF2-40B4-BE49-F238E27FC236}">
                <a16:creationId xmlns:a16="http://schemas.microsoft.com/office/drawing/2014/main" id="{D4C23952-F8E5-761C-C929-B08931C9276E}"/>
              </a:ext>
            </a:extLst>
          </p:cNvPr>
          <p:cNvGrpSpPr/>
          <p:nvPr/>
        </p:nvGrpSpPr>
        <p:grpSpPr>
          <a:xfrm>
            <a:off x="14351920" y="5745506"/>
            <a:ext cx="733425" cy="639445"/>
            <a:chOff x="14351920" y="5745506"/>
            <a:chExt cx="733425" cy="639445"/>
          </a:xfrm>
        </p:grpSpPr>
        <p:sp>
          <p:nvSpPr>
            <p:cNvPr id="54" name="object 55">
              <a:extLst>
                <a:ext uri="{FF2B5EF4-FFF2-40B4-BE49-F238E27FC236}">
                  <a16:creationId xmlns:a16="http://schemas.microsoft.com/office/drawing/2014/main" id="{1107F6C0-1C9A-E7D2-5C4E-8DD793F4BD42}"/>
                </a:ext>
              </a:extLst>
            </p:cNvPr>
            <p:cNvSpPr/>
            <p:nvPr/>
          </p:nvSpPr>
          <p:spPr>
            <a:xfrm>
              <a:off x="14453305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87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3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8" y="325651"/>
                  </a:lnTo>
                  <a:lnTo>
                    <a:pt x="90960" y="296417"/>
                  </a:lnTo>
                  <a:lnTo>
                    <a:pt x="54725" y="255927"/>
                  </a:lnTo>
                  <a:lnTo>
                    <a:pt x="26333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6">
              <a:extLst>
                <a:ext uri="{FF2B5EF4-FFF2-40B4-BE49-F238E27FC236}">
                  <a16:creationId xmlns:a16="http://schemas.microsoft.com/office/drawing/2014/main" id="{C8EB2023-7D53-1DBE-7BA3-F40BBD4C66C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31264" y="5823506"/>
              <a:ext cx="140351" cy="140351"/>
            </a:xfrm>
            <a:prstGeom prst="rect">
              <a:avLst/>
            </a:prstGeom>
          </p:spPr>
        </p:pic>
        <p:sp>
          <p:nvSpPr>
            <p:cNvPr id="56" name="object 57">
              <a:extLst>
                <a:ext uri="{FF2B5EF4-FFF2-40B4-BE49-F238E27FC236}">
                  <a16:creationId xmlns:a16="http://schemas.microsoft.com/office/drawing/2014/main" id="{D2AF53A3-A585-9D6A-8F3F-7BB699A9FB3B}"/>
                </a:ext>
              </a:extLst>
            </p:cNvPr>
            <p:cNvSpPr/>
            <p:nvPr/>
          </p:nvSpPr>
          <p:spPr>
            <a:xfrm>
              <a:off x="14383093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89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89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505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505" y="327507"/>
                  </a:lnTo>
                  <a:lnTo>
                    <a:pt x="74498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98" y="311912"/>
                  </a:lnTo>
                  <a:lnTo>
                    <a:pt x="15608" y="311912"/>
                  </a:lnTo>
                  <a:lnTo>
                    <a:pt x="15608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39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68" y="311899"/>
                  </a:lnTo>
                  <a:lnTo>
                    <a:pt x="467868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91" y="327494"/>
                  </a:lnTo>
                  <a:lnTo>
                    <a:pt x="698284" y="327494"/>
                  </a:lnTo>
                  <a:lnTo>
                    <a:pt x="701789" y="324002"/>
                  </a:lnTo>
                  <a:lnTo>
                    <a:pt x="701789" y="183654"/>
                  </a:lnTo>
                  <a:lnTo>
                    <a:pt x="701789" y="177850"/>
                  </a:lnTo>
                  <a:lnTo>
                    <a:pt x="701789" y="175044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7" name="object 58">
              <a:extLst>
                <a:ext uri="{FF2B5EF4-FFF2-40B4-BE49-F238E27FC236}">
                  <a16:creationId xmlns:a16="http://schemas.microsoft.com/office/drawing/2014/main" id="{60A16660-D336-418A-1EF8-B00E85A3267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2148" y="6244570"/>
              <a:ext cx="140351" cy="140351"/>
            </a:xfrm>
            <a:prstGeom prst="rect">
              <a:avLst/>
            </a:prstGeom>
          </p:spPr>
        </p:pic>
        <p:pic>
          <p:nvPicPr>
            <p:cNvPr id="58" name="object 59">
              <a:extLst>
                <a:ext uri="{FF2B5EF4-FFF2-40B4-BE49-F238E27FC236}">
                  <a16:creationId xmlns:a16="http://schemas.microsoft.com/office/drawing/2014/main" id="{16CF0CE9-84F1-84CD-26EB-FAAA2B196B7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45486" y="6244570"/>
              <a:ext cx="140351" cy="140351"/>
            </a:xfrm>
            <a:prstGeom prst="rect">
              <a:avLst/>
            </a:prstGeom>
          </p:spPr>
        </p:pic>
        <p:sp>
          <p:nvSpPr>
            <p:cNvPr id="59" name="object 60">
              <a:extLst>
                <a:ext uri="{FF2B5EF4-FFF2-40B4-BE49-F238E27FC236}">
                  <a16:creationId xmlns:a16="http://schemas.microsoft.com/office/drawing/2014/main" id="{D9F501CD-2A01-FA12-D2C4-FDA908FBE21C}"/>
                </a:ext>
              </a:extLst>
            </p:cNvPr>
            <p:cNvSpPr/>
            <p:nvPr/>
          </p:nvSpPr>
          <p:spPr>
            <a:xfrm>
              <a:off x="14351914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61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1">
              <a:extLst>
                <a:ext uri="{FF2B5EF4-FFF2-40B4-BE49-F238E27FC236}">
                  <a16:creationId xmlns:a16="http://schemas.microsoft.com/office/drawing/2014/main" id="{EFF14964-C4E9-E9AB-51FB-6F0D00001D6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35358" y="5932668"/>
              <a:ext cx="171554" cy="77966"/>
            </a:xfrm>
            <a:prstGeom prst="rect">
              <a:avLst/>
            </a:prstGeom>
          </p:spPr>
        </p:pic>
      </p:grpSp>
      <p:grpSp>
        <p:nvGrpSpPr>
          <p:cNvPr id="61" name="object 62">
            <a:extLst>
              <a:ext uri="{FF2B5EF4-FFF2-40B4-BE49-F238E27FC236}">
                <a16:creationId xmlns:a16="http://schemas.microsoft.com/office/drawing/2014/main" id="{542989A5-48CA-FF8D-5CCD-8D6E449FF21A}"/>
              </a:ext>
            </a:extLst>
          </p:cNvPr>
          <p:cNvGrpSpPr/>
          <p:nvPr/>
        </p:nvGrpSpPr>
        <p:grpSpPr>
          <a:xfrm>
            <a:off x="14469363" y="6831658"/>
            <a:ext cx="498475" cy="743585"/>
            <a:chOff x="14469363" y="6831658"/>
            <a:chExt cx="498475" cy="743585"/>
          </a:xfrm>
        </p:grpSpPr>
        <p:sp>
          <p:nvSpPr>
            <p:cNvPr id="62" name="object 63">
              <a:extLst>
                <a:ext uri="{FF2B5EF4-FFF2-40B4-BE49-F238E27FC236}">
                  <a16:creationId xmlns:a16="http://schemas.microsoft.com/office/drawing/2014/main" id="{A0D0B430-3C5A-0EE3-2E6D-994D6D0205AE}"/>
                </a:ext>
              </a:extLst>
            </p:cNvPr>
            <p:cNvSpPr/>
            <p:nvPr/>
          </p:nvSpPr>
          <p:spPr>
            <a:xfrm>
              <a:off x="14474598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4">
              <a:extLst>
                <a:ext uri="{FF2B5EF4-FFF2-40B4-BE49-F238E27FC236}">
                  <a16:creationId xmlns:a16="http://schemas.microsoft.com/office/drawing/2014/main" id="{61C7FDD7-ACB6-F99A-05AC-C07A0D669276}"/>
                </a:ext>
              </a:extLst>
            </p:cNvPr>
            <p:cNvSpPr/>
            <p:nvPr/>
          </p:nvSpPr>
          <p:spPr>
            <a:xfrm>
              <a:off x="1456527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25" y="209169"/>
                  </a:lnTo>
                  <a:lnTo>
                    <a:pt x="25" y="284099"/>
                  </a:lnTo>
                  <a:lnTo>
                    <a:pt x="2832" y="286918"/>
                  </a:lnTo>
                  <a:lnTo>
                    <a:pt x="6286" y="286918"/>
                  </a:lnTo>
                  <a:lnTo>
                    <a:pt x="9728" y="286918"/>
                  </a:lnTo>
                  <a:lnTo>
                    <a:pt x="12547" y="284099"/>
                  </a:lnTo>
                  <a:lnTo>
                    <a:pt x="12547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80594" y="509752"/>
                  </a:moveTo>
                  <a:lnTo>
                    <a:pt x="80581" y="502869"/>
                  </a:lnTo>
                  <a:lnTo>
                    <a:pt x="77774" y="500049"/>
                  </a:lnTo>
                  <a:lnTo>
                    <a:pt x="74333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94" y="509752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23" y="242049"/>
                  </a:lnTo>
                  <a:lnTo>
                    <a:pt x="95923" y="254558"/>
                  </a:lnTo>
                  <a:lnTo>
                    <a:pt x="95923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23" y="254558"/>
                  </a:lnTo>
                  <a:lnTo>
                    <a:pt x="95923" y="242049"/>
                  </a:lnTo>
                  <a:lnTo>
                    <a:pt x="42710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57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58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65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201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201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49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49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19" y="467245"/>
                  </a:moveTo>
                  <a:lnTo>
                    <a:pt x="177787" y="464439"/>
                  </a:lnTo>
                  <a:lnTo>
                    <a:pt x="174358" y="464439"/>
                  </a:lnTo>
                  <a:lnTo>
                    <a:pt x="95554" y="464439"/>
                  </a:lnTo>
                  <a:lnTo>
                    <a:pt x="92735" y="467245"/>
                  </a:lnTo>
                  <a:lnTo>
                    <a:pt x="92735" y="474129"/>
                  </a:lnTo>
                  <a:lnTo>
                    <a:pt x="95542" y="476961"/>
                  </a:lnTo>
                  <a:lnTo>
                    <a:pt x="177787" y="476961"/>
                  </a:lnTo>
                  <a:lnTo>
                    <a:pt x="180619" y="474141"/>
                  </a:lnTo>
                  <a:lnTo>
                    <a:pt x="180619" y="467245"/>
                  </a:lnTo>
                  <a:close/>
                </a:path>
                <a:path w="306705" h="513079">
                  <a:moveTo>
                    <a:pt x="180619" y="439267"/>
                  </a:moveTo>
                  <a:lnTo>
                    <a:pt x="177787" y="436460"/>
                  </a:lnTo>
                  <a:lnTo>
                    <a:pt x="174358" y="436460"/>
                  </a:lnTo>
                  <a:lnTo>
                    <a:pt x="139039" y="436460"/>
                  </a:lnTo>
                  <a:lnTo>
                    <a:pt x="136232" y="439267"/>
                  </a:lnTo>
                  <a:lnTo>
                    <a:pt x="136232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19" y="446163"/>
                  </a:lnTo>
                  <a:lnTo>
                    <a:pt x="180619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92" y="2819"/>
                  </a:lnTo>
                  <a:lnTo>
                    <a:pt x="181292" y="9715"/>
                  </a:lnTo>
                  <a:lnTo>
                    <a:pt x="184099" y="12522"/>
                  </a:lnTo>
                  <a:lnTo>
                    <a:pt x="187553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73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73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404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19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19" y="328485"/>
                  </a:lnTo>
                  <a:lnTo>
                    <a:pt x="240703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15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28" y="272834"/>
                  </a:lnTo>
                  <a:lnTo>
                    <a:pt x="230428" y="279717"/>
                  </a:lnTo>
                  <a:lnTo>
                    <a:pt x="233248" y="282536"/>
                  </a:lnTo>
                  <a:lnTo>
                    <a:pt x="272059" y="282524"/>
                  </a:lnTo>
                  <a:lnTo>
                    <a:pt x="274815" y="279717"/>
                  </a:lnTo>
                  <a:lnTo>
                    <a:pt x="274815" y="276275"/>
                  </a:lnTo>
                  <a:lnTo>
                    <a:pt x="274815" y="272834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14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50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45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49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500" y="295046"/>
                  </a:lnTo>
                  <a:lnTo>
                    <a:pt x="264617" y="295046"/>
                  </a:lnTo>
                  <a:lnTo>
                    <a:pt x="261797" y="297865"/>
                  </a:lnTo>
                  <a:lnTo>
                    <a:pt x="261797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30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203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62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96" y="342696"/>
                  </a:lnTo>
                  <a:lnTo>
                    <a:pt x="99479" y="342569"/>
                  </a:lnTo>
                  <a:lnTo>
                    <a:pt x="43954" y="342696"/>
                  </a:lnTo>
                  <a:lnTo>
                    <a:pt x="43954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32" y="328409"/>
                  </a:lnTo>
                  <a:lnTo>
                    <a:pt x="31432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32" y="355219"/>
                  </a:lnTo>
                  <a:lnTo>
                    <a:pt x="31432" y="414604"/>
                  </a:lnTo>
                  <a:lnTo>
                    <a:pt x="34239" y="417436"/>
                  </a:lnTo>
                  <a:lnTo>
                    <a:pt x="176276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62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80" y="397332"/>
                  </a:lnTo>
                  <a:lnTo>
                    <a:pt x="271551" y="397332"/>
                  </a:lnTo>
                  <a:lnTo>
                    <a:pt x="274383" y="394512"/>
                  </a:lnTo>
                  <a:lnTo>
                    <a:pt x="274383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5">
              <a:extLst>
                <a:ext uri="{FF2B5EF4-FFF2-40B4-BE49-F238E27FC236}">
                  <a16:creationId xmlns:a16="http://schemas.microsoft.com/office/drawing/2014/main" id="{EB1A3476-32F8-66A8-E687-98FA11917C7F}"/>
                </a:ext>
              </a:extLst>
            </p:cNvPr>
            <p:cNvSpPr/>
            <p:nvPr/>
          </p:nvSpPr>
          <p:spPr>
            <a:xfrm>
              <a:off x="14474593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6">
            <a:extLst>
              <a:ext uri="{FF2B5EF4-FFF2-40B4-BE49-F238E27FC236}">
                <a16:creationId xmlns:a16="http://schemas.microsoft.com/office/drawing/2014/main" id="{63F44D7D-9166-8BC5-E788-80F923B0E8E5}"/>
              </a:ext>
            </a:extLst>
          </p:cNvPr>
          <p:cNvSpPr/>
          <p:nvPr/>
        </p:nvSpPr>
        <p:spPr>
          <a:xfrm>
            <a:off x="9337311" y="2733387"/>
            <a:ext cx="1318260" cy="1318260"/>
          </a:xfrm>
          <a:custGeom>
            <a:avLst/>
            <a:gdLst/>
            <a:ahLst/>
            <a:cxnLst/>
            <a:rect l="l" t="t" r="r" b="b"/>
            <a:pathLst>
              <a:path w="1318259" h="1318260">
                <a:moveTo>
                  <a:pt x="1317666" y="0"/>
                </a:moveTo>
                <a:lnTo>
                  <a:pt x="0" y="0"/>
                </a:lnTo>
                <a:lnTo>
                  <a:pt x="0" y="1317666"/>
                </a:lnTo>
                <a:lnTo>
                  <a:pt x="400668" y="934851"/>
                </a:lnTo>
                <a:lnTo>
                  <a:pt x="1317666" y="934851"/>
                </a:lnTo>
                <a:lnTo>
                  <a:pt x="1317666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7">
            <a:extLst>
              <a:ext uri="{FF2B5EF4-FFF2-40B4-BE49-F238E27FC236}">
                <a16:creationId xmlns:a16="http://schemas.microsoft.com/office/drawing/2014/main" id="{B5035BFC-F076-BB7C-836E-F80BFF4E26B8}"/>
              </a:ext>
            </a:extLst>
          </p:cNvPr>
          <p:cNvSpPr/>
          <p:nvPr/>
        </p:nvSpPr>
        <p:spPr>
          <a:xfrm>
            <a:off x="16764578" y="2745068"/>
            <a:ext cx="375285" cy="1306195"/>
          </a:xfrm>
          <a:custGeom>
            <a:avLst/>
            <a:gdLst/>
            <a:ahLst/>
            <a:cxnLst/>
            <a:rect l="l" t="t" r="r" b="b"/>
            <a:pathLst>
              <a:path w="375284" h="1306195">
                <a:moveTo>
                  <a:pt x="375004" y="0"/>
                </a:moveTo>
                <a:lnTo>
                  <a:pt x="0" y="0"/>
                </a:lnTo>
                <a:lnTo>
                  <a:pt x="0" y="1305981"/>
                </a:lnTo>
                <a:lnTo>
                  <a:pt x="375004" y="1305981"/>
                </a:lnTo>
                <a:lnTo>
                  <a:pt x="375004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8">
            <a:extLst>
              <a:ext uri="{FF2B5EF4-FFF2-40B4-BE49-F238E27FC236}">
                <a16:creationId xmlns:a16="http://schemas.microsoft.com/office/drawing/2014/main" id="{9D3B0ECA-8DF8-BED6-E5BA-D9D883329E4C}"/>
              </a:ext>
            </a:extLst>
          </p:cNvPr>
          <p:cNvSpPr/>
          <p:nvPr/>
        </p:nvSpPr>
        <p:spPr>
          <a:xfrm>
            <a:off x="16299084" y="3084827"/>
            <a:ext cx="375285" cy="966469"/>
          </a:xfrm>
          <a:custGeom>
            <a:avLst/>
            <a:gdLst/>
            <a:ahLst/>
            <a:cxnLst/>
            <a:rect l="l" t="t" r="r" b="b"/>
            <a:pathLst>
              <a:path w="375284" h="966470">
                <a:moveTo>
                  <a:pt x="374993" y="0"/>
                </a:moveTo>
                <a:lnTo>
                  <a:pt x="0" y="0"/>
                </a:lnTo>
                <a:lnTo>
                  <a:pt x="0" y="966221"/>
                </a:lnTo>
                <a:lnTo>
                  <a:pt x="374993" y="966221"/>
                </a:lnTo>
                <a:lnTo>
                  <a:pt x="374993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9">
            <a:extLst>
              <a:ext uri="{FF2B5EF4-FFF2-40B4-BE49-F238E27FC236}">
                <a16:creationId xmlns:a16="http://schemas.microsoft.com/office/drawing/2014/main" id="{57043488-E5DB-F608-ED7C-C0C4BBB9F7C9}"/>
              </a:ext>
            </a:extLst>
          </p:cNvPr>
          <p:cNvSpPr/>
          <p:nvPr/>
        </p:nvSpPr>
        <p:spPr>
          <a:xfrm>
            <a:off x="15833591" y="3419697"/>
            <a:ext cx="375285" cy="631825"/>
          </a:xfrm>
          <a:custGeom>
            <a:avLst/>
            <a:gdLst/>
            <a:ahLst/>
            <a:cxnLst/>
            <a:rect l="l" t="t" r="r" b="b"/>
            <a:pathLst>
              <a:path w="375284" h="631825">
                <a:moveTo>
                  <a:pt x="374993" y="0"/>
                </a:moveTo>
                <a:lnTo>
                  <a:pt x="0" y="0"/>
                </a:lnTo>
                <a:lnTo>
                  <a:pt x="0" y="631352"/>
                </a:lnTo>
                <a:lnTo>
                  <a:pt x="374993" y="631352"/>
                </a:lnTo>
                <a:lnTo>
                  <a:pt x="374993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Slide Number Placeholder 6">
            <a:extLst>
              <a:ext uri="{FF2B5EF4-FFF2-40B4-BE49-F238E27FC236}">
                <a16:creationId xmlns:a16="http://schemas.microsoft.com/office/drawing/2014/main" id="{6F169061-405A-E11B-32E5-39B64DB7698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17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0A6A8490-F58A-931C-FAE4-43887D92C07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FOR INFOGRAPHIC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541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0">
            <a:extLst>
              <a:ext uri="{FF2B5EF4-FFF2-40B4-BE49-F238E27FC236}">
                <a16:creationId xmlns:a16="http://schemas.microsoft.com/office/drawing/2014/main" id="{79BB2058-F8F5-5A58-EE47-7102A11416EA}"/>
              </a:ext>
            </a:extLst>
          </p:cNvPr>
          <p:cNvSpPr/>
          <p:nvPr/>
        </p:nvSpPr>
        <p:spPr>
          <a:xfrm>
            <a:off x="261772" y="2982955"/>
            <a:ext cx="28575" cy="4226560"/>
          </a:xfrm>
          <a:custGeom>
            <a:avLst/>
            <a:gdLst/>
            <a:ahLst/>
            <a:cxnLst/>
            <a:rect l="l" t="t" r="r" b="b"/>
            <a:pathLst>
              <a:path w="28575" h="4226559">
                <a:moveTo>
                  <a:pt x="0" y="4226560"/>
                </a:moveTo>
                <a:lnTo>
                  <a:pt x="28187" y="4226560"/>
                </a:lnTo>
                <a:lnTo>
                  <a:pt x="28187" y="0"/>
                </a:lnTo>
                <a:lnTo>
                  <a:pt x="0" y="0"/>
                </a:lnTo>
                <a:lnTo>
                  <a:pt x="0" y="4226560"/>
                </a:lnTo>
                <a:close/>
              </a:path>
            </a:pathLst>
          </a:custGeom>
          <a:solidFill>
            <a:srgbClr val="FF79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C5703819-FCDB-B116-8FBB-22F0E5DD821C}"/>
              </a:ext>
            </a:extLst>
          </p:cNvPr>
          <p:cNvSpPr/>
          <p:nvPr/>
        </p:nvSpPr>
        <p:spPr>
          <a:xfrm>
            <a:off x="6473216" y="2983460"/>
            <a:ext cx="28575" cy="4226560"/>
          </a:xfrm>
          <a:custGeom>
            <a:avLst/>
            <a:gdLst/>
            <a:ahLst/>
            <a:cxnLst/>
            <a:rect l="l" t="t" r="r" b="b"/>
            <a:pathLst>
              <a:path w="28575" h="4226559">
                <a:moveTo>
                  <a:pt x="28198" y="0"/>
                </a:moveTo>
                <a:lnTo>
                  <a:pt x="0" y="0"/>
                </a:lnTo>
                <a:lnTo>
                  <a:pt x="0" y="4225955"/>
                </a:lnTo>
                <a:lnTo>
                  <a:pt x="28198" y="4225955"/>
                </a:lnTo>
                <a:lnTo>
                  <a:pt x="28198" y="0"/>
                </a:lnTo>
                <a:close/>
              </a:path>
            </a:pathLst>
          </a:custGeom>
          <a:solidFill>
            <a:srgbClr val="FF79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id="{76A6E897-60B2-6ECA-8FD7-DEBDC5753DD9}"/>
              </a:ext>
            </a:extLst>
          </p:cNvPr>
          <p:cNvSpPr txBox="1"/>
          <p:nvPr/>
        </p:nvSpPr>
        <p:spPr>
          <a:xfrm>
            <a:off x="261772" y="7209515"/>
            <a:ext cx="6240145" cy="3007995"/>
          </a:xfrm>
          <a:prstGeom prst="rect">
            <a:avLst/>
          </a:prstGeom>
          <a:solidFill>
            <a:srgbClr val="FF7900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478790">
              <a:lnSpc>
                <a:spcPct val="100000"/>
              </a:lnSpc>
            </a:pPr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6" name="object 23">
            <a:extLst>
              <a:ext uri="{FF2B5EF4-FFF2-40B4-BE49-F238E27FC236}">
                <a16:creationId xmlns:a16="http://schemas.microsoft.com/office/drawing/2014/main" id="{E82B52F0-631B-E3B4-6E1D-10ED25024C83}"/>
              </a:ext>
            </a:extLst>
          </p:cNvPr>
          <p:cNvGrpSpPr/>
          <p:nvPr/>
        </p:nvGrpSpPr>
        <p:grpSpPr>
          <a:xfrm>
            <a:off x="6751616" y="8704972"/>
            <a:ext cx="6601459" cy="1451610"/>
            <a:chOff x="6751616" y="9110853"/>
            <a:chExt cx="6601459" cy="1451610"/>
          </a:xfrm>
        </p:grpSpPr>
        <p:sp>
          <p:nvSpPr>
            <p:cNvPr id="7" name="object 24">
              <a:extLst>
                <a:ext uri="{FF2B5EF4-FFF2-40B4-BE49-F238E27FC236}">
                  <a16:creationId xmlns:a16="http://schemas.microsoft.com/office/drawing/2014/main" id="{E4E615F4-30E6-1287-8718-F6D45EC4C3F1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5">
              <a:extLst>
                <a:ext uri="{FF2B5EF4-FFF2-40B4-BE49-F238E27FC236}">
                  <a16:creationId xmlns:a16="http://schemas.microsoft.com/office/drawing/2014/main" id="{D404DAC2-BF8D-5CCD-0301-AEB9F9BD37F8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26">
              <a:extLst>
                <a:ext uri="{FF2B5EF4-FFF2-40B4-BE49-F238E27FC236}">
                  <a16:creationId xmlns:a16="http://schemas.microsoft.com/office/drawing/2014/main" id="{77EC3CBA-E3C7-9D2E-965A-E7EBE93EA1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10" name="object 27">
            <a:extLst>
              <a:ext uri="{FF2B5EF4-FFF2-40B4-BE49-F238E27FC236}">
                <a16:creationId xmlns:a16="http://schemas.microsoft.com/office/drawing/2014/main" id="{2CDEDA03-5F7B-33CF-7DAE-3025A488BEB6}"/>
              </a:ext>
            </a:extLst>
          </p:cNvPr>
          <p:cNvGrpSpPr/>
          <p:nvPr/>
        </p:nvGrpSpPr>
        <p:grpSpPr>
          <a:xfrm>
            <a:off x="6751616" y="7087891"/>
            <a:ext cx="6601459" cy="1451610"/>
            <a:chOff x="6751616" y="7493772"/>
            <a:chExt cx="6601459" cy="1451610"/>
          </a:xfrm>
        </p:grpSpPr>
        <p:sp>
          <p:nvSpPr>
            <p:cNvPr id="11" name="object 28">
              <a:extLst>
                <a:ext uri="{FF2B5EF4-FFF2-40B4-BE49-F238E27FC236}">
                  <a16:creationId xmlns:a16="http://schemas.microsoft.com/office/drawing/2014/main" id="{F6DDE1B5-9446-999A-7DFB-C1D21E3CB2E7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9">
              <a:extLst>
                <a:ext uri="{FF2B5EF4-FFF2-40B4-BE49-F238E27FC236}">
                  <a16:creationId xmlns:a16="http://schemas.microsoft.com/office/drawing/2014/main" id="{2C1DF5A6-A4C1-D869-3A13-E6FF859A54F7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30">
              <a:extLst>
                <a:ext uri="{FF2B5EF4-FFF2-40B4-BE49-F238E27FC236}">
                  <a16:creationId xmlns:a16="http://schemas.microsoft.com/office/drawing/2014/main" id="{8AE65FE6-D888-DF94-7844-0873ED013162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1">
              <a:extLst>
                <a:ext uri="{FF2B5EF4-FFF2-40B4-BE49-F238E27FC236}">
                  <a16:creationId xmlns:a16="http://schemas.microsoft.com/office/drawing/2014/main" id="{EBCC3656-40E2-0B08-0E1A-7FB89F6FBD6B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32">
            <a:extLst>
              <a:ext uri="{FF2B5EF4-FFF2-40B4-BE49-F238E27FC236}">
                <a16:creationId xmlns:a16="http://schemas.microsoft.com/office/drawing/2014/main" id="{F5BB18EF-8FCC-7C37-8CC3-6E4B0E2BEDF5}"/>
              </a:ext>
            </a:extLst>
          </p:cNvPr>
          <p:cNvGrpSpPr/>
          <p:nvPr/>
        </p:nvGrpSpPr>
        <p:grpSpPr>
          <a:xfrm>
            <a:off x="6751616" y="5470809"/>
            <a:ext cx="6601459" cy="1451610"/>
            <a:chOff x="6751616" y="5876690"/>
            <a:chExt cx="6601459" cy="1451610"/>
          </a:xfrm>
        </p:grpSpPr>
        <p:sp>
          <p:nvSpPr>
            <p:cNvPr id="16" name="object 33">
              <a:extLst>
                <a:ext uri="{FF2B5EF4-FFF2-40B4-BE49-F238E27FC236}">
                  <a16:creationId xmlns:a16="http://schemas.microsoft.com/office/drawing/2014/main" id="{7BEA68C7-EF06-1780-6DA9-C81B83604264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4">
              <a:extLst>
                <a:ext uri="{FF2B5EF4-FFF2-40B4-BE49-F238E27FC236}">
                  <a16:creationId xmlns:a16="http://schemas.microsoft.com/office/drawing/2014/main" id="{89D60D2D-CBF6-A23B-67E7-1E20FCC29D81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35">
              <a:extLst>
                <a:ext uri="{FF2B5EF4-FFF2-40B4-BE49-F238E27FC236}">
                  <a16:creationId xmlns:a16="http://schemas.microsoft.com/office/drawing/2014/main" id="{4A6019CC-95B4-731F-5624-11D140E611D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19" name="object 36">
              <a:extLst>
                <a:ext uri="{FF2B5EF4-FFF2-40B4-BE49-F238E27FC236}">
                  <a16:creationId xmlns:a16="http://schemas.microsoft.com/office/drawing/2014/main" id="{30122EC4-3580-1A9D-F78C-B16092BE887D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37">
              <a:extLst>
                <a:ext uri="{FF2B5EF4-FFF2-40B4-BE49-F238E27FC236}">
                  <a16:creationId xmlns:a16="http://schemas.microsoft.com/office/drawing/2014/main" id="{5E999293-AD5D-9ADD-03D1-80C8ABAB40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21" name="object 38">
              <a:extLst>
                <a:ext uri="{FF2B5EF4-FFF2-40B4-BE49-F238E27FC236}">
                  <a16:creationId xmlns:a16="http://schemas.microsoft.com/office/drawing/2014/main" id="{0F507C27-1BD6-3E53-909B-1CB993CA6A8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22" name="object 39">
              <a:extLst>
                <a:ext uri="{FF2B5EF4-FFF2-40B4-BE49-F238E27FC236}">
                  <a16:creationId xmlns:a16="http://schemas.microsoft.com/office/drawing/2014/main" id="{27F3D489-0A03-42D5-BA06-4AF0593260DB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40">
              <a:extLst>
                <a:ext uri="{FF2B5EF4-FFF2-40B4-BE49-F238E27FC236}">
                  <a16:creationId xmlns:a16="http://schemas.microsoft.com/office/drawing/2014/main" id="{C10DDAC7-73C7-09D0-68B8-A509A7E889D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24" name="object 41">
            <a:extLst>
              <a:ext uri="{FF2B5EF4-FFF2-40B4-BE49-F238E27FC236}">
                <a16:creationId xmlns:a16="http://schemas.microsoft.com/office/drawing/2014/main" id="{A9415774-BA49-4FCB-8CF7-7821C58BB9E2}"/>
              </a:ext>
            </a:extLst>
          </p:cNvPr>
          <p:cNvSpPr txBox="1"/>
          <p:nvPr/>
        </p:nvSpPr>
        <p:spPr>
          <a:xfrm>
            <a:off x="13705172" y="2108471"/>
            <a:ext cx="438582" cy="3488126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FF7900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7900"/>
                </a:solidFill>
                <a:latin typeface="Arial Black"/>
                <a:cs typeface="Arial Black"/>
              </a:rPr>
              <a:t>Example</a:t>
            </a:r>
            <a:r>
              <a:rPr lang="en-SG" sz="2850" spc="10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lang="en-SG" sz="2850" spc="-50" dirty="0">
                <a:solidFill>
                  <a:srgbClr val="FF7900"/>
                </a:solidFill>
                <a:latin typeface="Arial Black"/>
                <a:cs typeface="Arial Black"/>
              </a:rPr>
              <a:t>1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25" name="object 42">
            <a:extLst>
              <a:ext uri="{FF2B5EF4-FFF2-40B4-BE49-F238E27FC236}">
                <a16:creationId xmlns:a16="http://schemas.microsoft.com/office/drawing/2014/main" id="{60E1EEF8-A1B7-8E0D-5D0D-89484787CA45}"/>
              </a:ext>
            </a:extLst>
          </p:cNvPr>
          <p:cNvSpPr txBox="1"/>
          <p:nvPr/>
        </p:nvSpPr>
        <p:spPr>
          <a:xfrm>
            <a:off x="13705172" y="6143260"/>
            <a:ext cx="438582" cy="3675563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FF7900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7900"/>
                </a:solidFill>
                <a:latin typeface="Arial Black"/>
                <a:cs typeface="Arial Black"/>
              </a:rPr>
              <a:t>Example</a:t>
            </a:r>
            <a:r>
              <a:rPr lang="en-SG" sz="2850" spc="10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lang="en-SG" sz="2850" spc="-50" dirty="0">
                <a:solidFill>
                  <a:srgbClr val="FF7900"/>
                </a:solidFill>
                <a:latin typeface="Arial Black"/>
                <a:cs typeface="Arial Black"/>
              </a:rPr>
              <a:t>2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26" name="object 43">
            <a:extLst>
              <a:ext uri="{FF2B5EF4-FFF2-40B4-BE49-F238E27FC236}">
                <a16:creationId xmlns:a16="http://schemas.microsoft.com/office/drawing/2014/main" id="{6C321E9C-B66C-9282-CAB6-9A260DC7EB58}"/>
              </a:ext>
            </a:extLst>
          </p:cNvPr>
          <p:cNvSpPr/>
          <p:nvPr/>
        </p:nvSpPr>
        <p:spPr>
          <a:xfrm>
            <a:off x="13559797" y="1920879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4">
            <a:extLst>
              <a:ext uri="{FF2B5EF4-FFF2-40B4-BE49-F238E27FC236}">
                <a16:creationId xmlns:a16="http://schemas.microsoft.com/office/drawing/2014/main" id="{46AEB227-3373-A3B3-2B72-B1C5C05E2C6D}"/>
              </a:ext>
            </a:extLst>
          </p:cNvPr>
          <p:cNvSpPr/>
          <p:nvPr/>
        </p:nvSpPr>
        <p:spPr>
          <a:xfrm>
            <a:off x="13559797" y="2108470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FF79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5">
            <a:extLst>
              <a:ext uri="{FF2B5EF4-FFF2-40B4-BE49-F238E27FC236}">
                <a16:creationId xmlns:a16="http://schemas.microsoft.com/office/drawing/2014/main" id="{C2CB0552-931A-D65E-FCA6-A8E3F991FA73}"/>
              </a:ext>
            </a:extLst>
          </p:cNvPr>
          <p:cNvSpPr/>
          <p:nvPr/>
        </p:nvSpPr>
        <p:spPr>
          <a:xfrm>
            <a:off x="13559797" y="10093389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6">
            <a:extLst>
              <a:ext uri="{FF2B5EF4-FFF2-40B4-BE49-F238E27FC236}">
                <a16:creationId xmlns:a16="http://schemas.microsoft.com/office/drawing/2014/main" id="{D223B35A-E16E-2B4E-1DB3-EDC942E743B0}"/>
              </a:ext>
            </a:extLst>
          </p:cNvPr>
          <p:cNvSpPr txBox="1"/>
          <p:nvPr/>
        </p:nvSpPr>
        <p:spPr>
          <a:xfrm>
            <a:off x="14335647" y="1920885"/>
            <a:ext cx="5506720" cy="4013200"/>
          </a:xfrm>
          <a:prstGeom prst="rect">
            <a:avLst/>
          </a:prstGeom>
          <a:solidFill>
            <a:srgbClr val="FF7900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925"/>
              </a:spcBef>
            </a:pP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601E8"/>
                </a:solidFill>
                <a:latin typeface="Arial"/>
                <a:cs typeface="Arial"/>
              </a:rPr>
              <a:t>adipiscing.</a:t>
            </a:r>
            <a:endParaRPr sz="14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0" name="object 47">
            <a:extLst>
              <a:ext uri="{FF2B5EF4-FFF2-40B4-BE49-F238E27FC236}">
                <a16:creationId xmlns:a16="http://schemas.microsoft.com/office/drawing/2014/main" id="{68A25E0D-704B-3F57-304E-E54C5477532C}"/>
              </a:ext>
            </a:extLst>
          </p:cNvPr>
          <p:cNvSpPr txBox="1"/>
          <p:nvPr/>
        </p:nvSpPr>
        <p:spPr>
          <a:xfrm>
            <a:off x="14335647" y="6143260"/>
            <a:ext cx="5506720" cy="4013200"/>
          </a:xfrm>
          <a:prstGeom prst="rect">
            <a:avLst/>
          </a:prstGeom>
          <a:solidFill>
            <a:srgbClr val="FF7900">
              <a:alpha val="29998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601E8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1" name="object 48">
            <a:extLst>
              <a:ext uri="{FF2B5EF4-FFF2-40B4-BE49-F238E27FC236}">
                <a16:creationId xmlns:a16="http://schemas.microsoft.com/office/drawing/2014/main" id="{4172A566-DA48-69A8-D276-7A43FEA66EE6}"/>
              </a:ext>
            </a:extLst>
          </p:cNvPr>
          <p:cNvSpPr txBox="1"/>
          <p:nvPr/>
        </p:nvSpPr>
        <p:spPr>
          <a:xfrm>
            <a:off x="6751616" y="5470809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1601E8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601E8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" name="object 49">
            <a:extLst>
              <a:ext uri="{FF2B5EF4-FFF2-40B4-BE49-F238E27FC236}">
                <a16:creationId xmlns:a16="http://schemas.microsoft.com/office/drawing/2014/main" id="{B42C0EF6-B0DA-C039-6E47-CEE9BF0743E1}"/>
              </a:ext>
            </a:extLst>
          </p:cNvPr>
          <p:cNvSpPr txBox="1"/>
          <p:nvPr/>
        </p:nvSpPr>
        <p:spPr>
          <a:xfrm>
            <a:off x="6767322" y="1936475"/>
            <a:ext cx="2065020" cy="3352165"/>
          </a:xfrm>
          <a:prstGeom prst="rect">
            <a:avLst/>
          </a:prstGeom>
          <a:ln w="31412">
            <a:solidFill>
              <a:srgbClr val="FF7900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lnSpc>
                <a:spcPct val="100000"/>
              </a:lnSpc>
              <a:spcBef>
                <a:spcPts val="2420"/>
              </a:spcBef>
            </a:pPr>
            <a:r>
              <a:rPr lang="en-SG"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lang="en-SG" sz="2300" spc="15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lang="en-SG" sz="2300" spc="-50" dirty="0">
                <a:solidFill>
                  <a:srgbClr val="1601E8"/>
                </a:solidFill>
                <a:latin typeface="Arial Black"/>
                <a:cs typeface="Arial Black"/>
              </a:rPr>
              <a:t>1</a:t>
            </a:r>
            <a:endParaRPr lang="en-SG" sz="2300" dirty="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lang="en-SG" sz="1450" spc="50" dirty="0">
                <a:latin typeface="Arial"/>
                <a:cs typeface="Arial"/>
              </a:rPr>
              <a:t>Lorem</a:t>
            </a:r>
            <a:r>
              <a:rPr lang="en-SG" sz="1450" spc="95" dirty="0">
                <a:latin typeface="Arial"/>
                <a:cs typeface="Arial"/>
              </a:rPr>
              <a:t> </a:t>
            </a:r>
            <a:r>
              <a:rPr lang="en-SG" sz="1450" spc="50" dirty="0">
                <a:latin typeface="Arial"/>
                <a:cs typeface="Arial"/>
              </a:rPr>
              <a:t>ipsum</a:t>
            </a:r>
            <a:r>
              <a:rPr lang="en-SG" sz="1450" spc="100" dirty="0">
                <a:latin typeface="Arial"/>
                <a:cs typeface="Arial"/>
              </a:rPr>
              <a:t> </a:t>
            </a:r>
            <a:r>
              <a:rPr lang="en-SG" sz="1450" spc="40" dirty="0" err="1">
                <a:latin typeface="Arial"/>
                <a:cs typeface="Arial"/>
              </a:rPr>
              <a:t>dolor</a:t>
            </a:r>
            <a:r>
              <a:rPr lang="en-SG" sz="1450" spc="40" dirty="0">
                <a:latin typeface="Arial"/>
                <a:cs typeface="Arial"/>
              </a:rPr>
              <a:t> </a:t>
            </a:r>
            <a:r>
              <a:rPr lang="en-SG" sz="1450" dirty="0">
                <a:latin typeface="Arial"/>
                <a:cs typeface="Arial"/>
              </a:rPr>
              <a:t>sit</a:t>
            </a:r>
            <a:r>
              <a:rPr lang="en-SG" sz="1450" spc="270" dirty="0">
                <a:latin typeface="Arial"/>
                <a:cs typeface="Arial"/>
              </a:rPr>
              <a:t> </a:t>
            </a:r>
            <a:r>
              <a:rPr lang="en-SG" sz="1450" dirty="0" err="1">
                <a:latin typeface="Arial"/>
                <a:cs typeface="Arial"/>
              </a:rPr>
              <a:t>amet</a:t>
            </a:r>
            <a:r>
              <a:rPr lang="en-SG" sz="1450" dirty="0">
                <a:latin typeface="Arial"/>
                <a:cs typeface="Arial"/>
              </a:rPr>
              <a:t>,</a:t>
            </a:r>
            <a:r>
              <a:rPr lang="en-SG" sz="1450" spc="270" dirty="0">
                <a:latin typeface="Arial"/>
                <a:cs typeface="Arial"/>
              </a:rPr>
              <a:t> </a:t>
            </a:r>
            <a:r>
              <a:rPr lang="en-SG" sz="1450" spc="45" dirty="0" err="1">
                <a:latin typeface="Arial"/>
                <a:cs typeface="Arial"/>
              </a:rPr>
              <a:t>coscetuer</a:t>
            </a:r>
            <a:r>
              <a:rPr lang="en-SG" sz="1450" spc="45" dirty="0">
                <a:latin typeface="Arial"/>
                <a:cs typeface="Arial"/>
              </a:rPr>
              <a:t> </a:t>
            </a:r>
            <a:r>
              <a:rPr lang="en-SG" sz="1450" spc="50" dirty="0" err="1">
                <a:latin typeface="Arial"/>
                <a:cs typeface="Arial"/>
              </a:rPr>
              <a:t>adipiscing</a:t>
            </a:r>
            <a:r>
              <a:rPr lang="en-SG" sz="1450" spc="95" dirty="0">
                <a:latin typeface="Arial"/>
                <a:cs typeface="Arial"/>
              </a:rPr>
              <a:t> </a:t>
            </a:r>
            <a:r>
              <a:rPr lang="en-SG" sz="1450" spc="-10" dirty="0" err="1">
                <a:latin typeface="Arial"/>
                <a:cs typeface="Arial"/>
              </a:rPr>
              <a:t>elit</a:t>
            </a:r>
            <a:r>
              <a:rPr lang="en-SG" sz="1450" spc="-10" dirty="0">
                <a:latin typeface="Arial"/>
                <a:cs typeface="Arial"/>
              </a:rPr>
              <a:t>,</a:t>
            </a:r>
            <a:endParaRPr lang="en-SG" sz="1450" dirty="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lang="en-SG" sz="1450" dirty="0" err="1">
                <a:latin typeface="Arial"/>
                <a:cs typeface="Arial"/>
              </a:rPr>
              <a:t>sed</a:t>
            </a:r>
            <a:r>
              <a:rPr lang="en-SG" sz="1450" spc="254" dirty="0">
                <a:latin typeface="Arial"/>
                <a:cs typeface="Arial"/>
              </a:rPr>
              <a:t> </a:t>
            </a:r>
            <a:r>
              <a:rPr lang="en-SG" sz="1450" dirty="0" err="1">
                <a:latin typeface="Arial"/>
                <a:cs typeface="Arial"/>
              </a:rPr>
              <a:t>diam</a:t>
            </a:r>
            <a:r>
              <a:rPr lang="en-SG" sz="1450" spc="260" dirty="0">
                <a:latin typeface="Arial"/>
                <a:cs typeface="Arial"/>
              </a:rPr>
              <a:t> </a:t>
            </a:r>
            <a:r>
              <a:rPr lang="en-SG" sz="1450" spc="50" dirty="0" err="1">
                <a:latin typeface="Arial"/>
                <a:cs typeface="Arial"/>
              </a:rPr>
              <a:t>nonumm</a:t>
            </a:r>
            <a:endParaRPr lang="en-SG" sz="1450" dirty="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lang="en-SG" sz="1450" dirty="0" err="1">
                <a:latin typeface="Arial"/>
                <a:cs typeface="Arial"/>
              </a:rPr>
              <a:t>nibh</a:t>
            </a:r>
            <a:r>
              <a:rPr lang="en-SG" sz="1450" spc="195" dirty="0">
                <a:latin typeface="Arial"/>
                <a:cs typeface="Arial"/>
              </a:rPr>
              <a:t> </a:t>
            </a:r>
            <a:r>
              <a:rPr lang="en-SG" sz="1450" spc="50" dirty="0" err="1">
                <a:latin typeface="Arial"/>
                <a:cs typeface="Arial"/>
              </a:rPr>
              <a:t>euismod</a:t>
            </a:r>
            <a:r>
              <a:rPr lang="en-SG" sz="1450" spc="195" dirty="0">
                <a:latin typeface="Arial"/>
                <a:cs typeface="Arial"/>
              </a:rPr>
              <a:t> </a:t>
            </a:r>
            <a:r>
              <a:rPr lang="en-SG" sz="1450" spc="25" dirty="0">
                <a:latin typeface="Arial"/>
                <a:cs typeface="Arial"/>
              </a:rPr>
              <a:t>tin </a:t>
            </a:r>
            <a:r>
              <a:rPr lang="en-SG" sz="1450" dirty="0" err="1">
                <a:latin typeface="Arial"/>
                <a:cs typeface="Arial"/>
              </a:rPr>
              <a:t>cidunt</a:t>
            </a:r>
            <a:r>
              <a:rPr lang="en-SG" sz="1450" spc="270" dirty="0">
                <a:latin typeface="Arial"/>
                <a:cs typeface="Arial"/>
              </a:rPr>
              <a:t> </a:t>
            </a:r>
            <a:r>
              <a:rPr lang="en-SG" sz="1450" dirty="0" err="1">
                <a:latin typeface="Arial"/>
                <a:cs typeface="Arial"/>
              </a:rPr>
              <a:t>ut</a:t>
            </a:r>
            <a:r>
              <a:rPr lang="en-SG" sz="1450" spc="270" dirty="0">
                <a:latin typeface="Arial"/>
                <a:cs typeface="Arial"/>
              </a:rPr>
              <a:t> </a:t>
            </a:r>
            <a:r>
              <a:rPr lang="en-SG" sz="1450" spc="40" dirty="0" err="1">
                <a:latin typeface="Arial"/>
                <a:cs typeface="Arial"/>
              </a:rPr>
              <a:t>laoreet</a:t>
            </a:r>
            <a:r>
              <a:rPr lang="en-SG" sz="1450" spc="40" dirty="0">
                <a:latin typeface="Arial"/>
                <a:cs typeface="Arial"/>
              </a:rPr>
              <a:t> </a:t>
            </a:r>
            <a:r>
              <a:rPr lang="en-SG" sz="1450" dirty="0">
                <a:latin typeface="Arial"/>
                <a:cs typeface="Arial"/>
              </a:rPr>
              <a:t>dolore</a:t>
            </a:r>
            <a:r>
              <a:rPr lang="en-SG" sz="1450" spc="385" dirty="0">
                <a:latin typeface="Arial"/>
                <a:cs typeface="Arial"/>
              </a:rPr>
              <a:t> </a:t>
            </a:r>
            <a:r>
              <a:rPr lang="en-SG" sz="1450" spc="50" dirty="0">
                <a:latin typeface="Arial"/>
                <a:cs typeface="Arial"/>
              </a:rPr>
              <a:t>magna</a:t>
            </a:r>
            <a:endParaRPr lang="en-SG" sz="1450" dirty="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lang="en-SG" sz="1450" spc="50" dirty="0" err="1">
                <a:latin typeface="Arial"/>
                <a:cs typeface="Arial"/>
              </a:rPr>
              <a:t>alquam</a:t>
            </a:r>
            <a:r>
              <a:rPr lang="en-SG" sz="1450" spc="185" dirty="0">
                <a:latin typeface="Arial"/>
                <a:cs typeface="Arial"/>
              </a:rPr>
              <a:t> </a:t>
            </a:r>
            <a:r>
              <a:rPr lang="en-SG" sz="1450" dirty="0" err="1">
                <a:latin typeface="Arial"/>
                <a:cs typeface="Arial"/>
              </a:rPr>
              <a:t>erat</a:t>
            </a:r>
            <a:r>
              <a:rPr lang="en-SG" sz="1450" spc="190" dirty="0">
                <a:latin typeface="Arial"/>
                <a:cs typeface="Arial"/>
              </a:rPr>
              <a:t> </a:t>
            </a:r>
            <a:r>
              <a:rPr lang="en-SG" sz="1450" spc="40" dirty="0" err="1">
                <a:latin typeface="Arial"/>
                <a:cs typeface="Arial"/>
              </a:rPr>
              <a:t>volut</a:t>
            </a:r>
            <a:r>
              <a:rPr lang="en-SG" sz="1450" spc="40" dirty="0">
                <a:latin typeface="Arial"/>
                <a:cs typeface="Arial"/>
              </a:rPr>
              <a:t>.</a:t>
            </a:r>
            <a:endParaRPr lang="en-SG" sz="1450" dirty="0">
              <a:latin typeface="Arial"/>
              <a:cs typeface="Arial"/>
            </a:endParaRPr>
          </a:p>
        </p:txBody>
      </p:sp>
      <p:sp>
        <p:nvSpPr>
          <p:cNvPr id="33" name="object 50">
            <a:extLst>
              <a:ext uri="{FF2B5EF4-FFF2-40B4-BE49-F238E27FC236}">
                <a16:creationId xmlns:a16="http://schemas.microsoft.com/office/drawing/2014/main" id="{1B0E6551-2E00-F3E8-8F9A-E3A82FC41210}"/>
              </a:ext>
            </a:extLst>
          </p:cNvPr>
          <p:cNvSpPr txBox="1"/>
          <p:nvPr/>
        </p:nvSpPr>
        <p:spPr>
          <a:xfrm>
            <a:off x="275865" y="1920875"/>
            <a:ext cx="6211570" cy="1062355"/>
          </a:xfrm>
          <a:prstGeom prst="rect">
            <a:avLst/>
          </a:prstGeom>
          <a:solidFill>
            <a:srgbClr val="FF7900">
              <a:alpha val="29998"/>
            </a:srgbClr>
          </a:solidFill>
        </p:spPr>
        <p:txBody>
          <a:bodyPr vert="horz" wrap="square" lIns="0" tIns="32258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2540"/>
              </a:spcBef>
            </a:pP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601E8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0" dirty="0">
                <a:solidFill>
                  <a:srgbClr val="1601E8"/>
                </a:solidFill>
                <a:latin typeface="Arial Black"/>
                <a:cs typeface="Arial Black"/>
              </a:rPr>
              <a:t>Goes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45" dirty="0">
                <a:solidFill>
                  <a:srgbClr val="1601E8"/>
                </a:solidFill>
                <a:latin typeface="Arial Black"/>
                <a:cs typeface="Arial Black"/>
              </a:rPr>
              <a:t>Here</a:t>
            </a:r>
            <a:endParaRPr sz="2300" dirty="0">
              <a:latin typeface="Arial Black"/>
              <a:cs typeface="Arial Black"/>
            </a:endParaRPr>
          </a:p>
        </p:txBody>
      </p:sp>
      <p:sp>
        <p:nvSpPr>
          <p:cNvPr id="34" name="object 51">
            <a:extLst>
              <a:ext uri="{FF2B5EF4-FFF2-40B4-BE49-F238E27FC236}">
                <a16:creationId xmlns:a16="http://schemas.microsoft.com/office/drawing/2014/main" id="{094A367B-5605-FF40-0221-E6262220D151}"/>
              </a:ext>
            </a:extLst>
          </p:cNvPr>
          <p:cNvSpPr txBox="1"/>
          <p:nvPr/>
        </p:nvSpPr>
        <p:spPr>
          <a:xfrm>
            <a:off x="9019609" y="1936475"/>
            <a:ext cx="2065020" cy="3352165"/>
          </a:xfrm>
          <a:prstGeom prst="rect">
            <a:avLst/>
          </a:prstGeom>
          <a:ln w="31412">
            <a:solidFill>
              <a:srgbClr val="FF7900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52">
            <a:extLst>
              <a:ext uri="{FF2B5EF4-FFF2-40B4-BE49-F238E27FC236}">
                <a16:creationId xmlns:a16="http://schemas.microsoft.com/office/drawing/2014/main" id="{D2ABFDD3-6475-6D8F-2F6C-DCE9F459246E}"/>
              </a:ext>
            </a:extLst>
          </p:cNvPr>
          <p:cNvSpPr txBox="1"/>
          <p:nvPr/>
        </p:nvSpPr>
        <p:spPr>
          <a:xfrm>
            <a:off x="11271908" y="1936475"/>
            <a:ext cx="2065020" cy="3352165"/>
          </a:xfrm>
          <a:prstGeom prst="rect">
            <a:avLst/>
          </a:prstGeom>
          <a:ln w="31412">
            <a:solidFill>
              <a:srgbClr val="FF7900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3515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3515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6" name="object 53">
            <a:extLst>
              <a:ext uri="{FF2B5EF4-FFF2-40B4-BE49-F238E27FC236}">
                <a16:creationId xmlns:a16="http://schemas.microsoft.com/office/drawing/2014/main" id="{07582D00-5B6C-B7B2-A951-042091C0C656}"/>
              </a:ext>
            </a:extLst>
          </p:cNvPr>
          <p:cNvSpPr txBox="1"/>
          <p:nvPr/>
        </p:nvSpPr>
        <p:spPr>
          <a:xfrm>
            <a:off x="1313572" y="3438683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54">
            <a:extLst>
              <a:ext uri="{FF2B5EF4-FFF2-40B4-BE49-F238E27FC236}">
                <a16:creationId xmlns:a16="http://schemas.microsoft.com/office/drawing/2014/main" id="{2B73F7BF-D773-D222-54BB-CF1B2173FFEF}"/>
              </a:ext>
            </a:extLst>
          </p:cNvPr>
          <p:cNvSpPr txBox="1"/>
          <p:nvPr/>
        </p:nvSpPr>
        <p:spPr>
          <a:xfrm>
            <a:off x="6751616" y="7087891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1601E8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601E8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8" name="object 55">
            <a:extLst>
              <a:ext uri="{FF2B5EF4-FFF2-40B4-BE49-F238E27FC236}">
                <a16:creationId xmlns:a16="http://schemas.microsoft.com/office/drawing/2014/main" id="{33AE8189-A2FE-4DDC-C8D3-427230595105}"/>
              </a:ext>
            </a:extLst>
          </p:cNvPr>
          <p:cNvSpPr txBox="1"/>
          <p:nvPr/>
        </p:nvSpPr>
        <p:spPr>
          <a:xfrm>
            <a:off x="6751616" y="8704972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1601E8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601E8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9" name="object 56">
            <a:extLst>
              <a:ext uri="{FF2B5EF4-FFF2-40B4-BE49-F238E27FC236}">
                <a16:creationId xmlns:a16="http://schemas.microsoft.com/office/drawing/2014/main" id="{D658A66C-8613-AD84-892D-D5EAFB3F0872}"/>
              </a:ext>
            </a:extLst>
          </p:cNvPr>
          <p:cNvSpPr txBox="1"/>
          <p:nvPr/>
        </p:nvSpPr>
        <p:spPr>
          <a:xfrm>
            <a:off x="3750725" y="3327332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57">
            <a:extLst>
              <a:ext uri="{FF2B5EF4-FFF2-40B4-BE49-F238E27FC236}">
                <a16:creationId xmlns:a16="http://schemas.microsoft.com/office/drawing/2014/main" id="{B883BBC5-8981-5102-B994-596F2D829B92}"/>
              </a:ext>
            </a:extLst>
          </p:cNvPr>
          <p:cNvSpPr txBox="1"/>
          <p:nvPr/>
        </p:nvSpPr>
        <p:spPr>
          <a:xfrm>
            <a:off x="1313498" y="4762370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58">
            <a:extLst>
              <a:ext uri="{FF2B5EF4-FFF2-40B4-BE49-F238E27FC236}">
                <a16:creationId xmlns:a16="http://schemas.microsoft.com/office/drawing/2014/main" id="{CFEB0127-3B6E-C14F-7763-606E22A580A0}"/>
              </a:ext>
            </a:extLst>
          </p:cNvPr>
          <p:cNvSpPr txBox="1"/>
          <p:nvPr/>
        </p:nvSpPr>
        <p:spPr>
          <a:xfrm>
            <a:off x="3750806" y="4685904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59">
            <a:extLst>
              <a:ext uri="{FF2B5EF4-FFF2-40B4-BE49-F238E27FC236}">
                <a16:creationId xmlns:a16="http://schemas.microsoft.com/office/drawing/2014/main" id="{5FF076E8-1EEB-4B23-F240-61ABF5487FC1}"/>
              </a:ext>
            </a:extLst>
          </p:cNvPr>
          <p:cNvSpPr txBox="1"/>
          <p:nvPr/>
        </p:nvSpPr>
        <p:spPr>
          <a:xfrm>
            <a:off x="1313498" y="6173659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60">
            <a:extLst>
              <a:ext uri="{FF2B5EF4-FFF2-40B4-BE49-F238E27FC236}">
                <a16:creationId xmlns:a16="http://schemas.microsoft.com/office/drawing/2014/main" id="{39FBFB1F-DF54-B621-1C74-AF74473E2EA1}"/>
              </a:ext>
            </a:extLst>
          </p:cNvPr>
          <p:cNvSpPr txBox="1"/>
          <p:nvPr/>
        </p:nvSpPr>
        <p:spPr>
          <a:xfrm>
            <a:off x="3750806" y="6062692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4" name="object 61">
            <a:extLst>
              <a:ext uri="{FF2B5EF4-FFF2-40B4-BE49-F238E27FC236}">
                <a16:creationId xmlns:a16="http://schemas.microsoft.com/office/drawing/2014/main" id="{A376B119-C26B-372B-D881-6B9BA7561693}"/>
              </a:ext>
            </a:extLst>
          </p:cNvPr>
          <p:cNvSpPr/>
          <p:nvPr/>
        </p:nvSpPr>
        <p:spPr>
          <a:xfrm>
            <a:off x="814086" y="4443148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31412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62">
            <a:extLst>
              <a:ext uri="{FF2B5EF4-FFF2-40B4-BE49-F238E27FC236}">
                <a16:creationId xmlns:a16="http://schemas.microsoft.com/office/drawing/2014/main" id="{B0BD6147-4076-4413-8457-E96180B8F957}"/>
              </a:ext>
            </a:extLst>
          </p:cNvPr>
          <p:cNvSpPr/>
          <p:nvPr/>
        </p:nvSpPr>
        <p:spPr>
          <a:xfrm>
            <a:off x="814086" y="5738049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31412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63">
            <a:extLst>
              <a:ext uri="{FF2B5EF4-FFF2-40B4-BE49-F238E27FC236}">
                <a16:creationId xmlns:a16="http://schemas.microsoft.com/office/drawing/2014/main" id="{A4CFBEBF-DC5B-255C-CCE4-8410084048F4}"/>
              </a:ext>
            </a:extLst>
          </p:cNvPr>
          <p:cNvSpPr txBox="1"/>
          <p:nvPr/>
        </p:nvSpPr>
        <p:spPr>
          <a:xfrm>
            <a:off x="8191269" y="9823659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7" name="Slide Number Placeholder 6">
            <a:extLst>
              <a:ext uri="{FF2B5EF4-FFF2-40B4-BE49-F238E27FC236}">
                <a16:creationId xmlns:a16="http://schemas.microsoft.com/office/drawing/2014/main" id="{FFEF5279-9EF2-ACAE-BCD7-98FFDE21C591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18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430C1CF3-A602-F658-EF2A-DEAC5A22D05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FOR INFOGRAPHIC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59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0">
            <a:extLst>
              <a:ext uri="{FF2B5EF4-FFF2-40B4-BE49-F238E27FC236}">
                <a16:creationId xmlns:a16="http://schemas.microsoft.com/office/drawing/2014/main" id="{9000349E-3340-5526-A16A-A72280C64198}"/>
              </a:ext>
            </a:extLst>
          </p:cNvPr>
          <p:cNvSpPr/>
          <p:nvPr/>
        </p:nvSpPr>
        <p:spPr>
          <a:xfrm>
            <a:off x="261759" y="1920887"/>
            <a:ext cx="6240145" cy="8296275"/>
          </a:xfrm>
          <a:custGeom>
            <a:avLst/>
            <a:gdLst/>
            <a:ahLst/>
            <a:cxnLst/>
            <a:rect l="l" t="t" r="r" b="b"/>
            <a:pathLst>
              <a:path w="6240145" h="8296275">
                <a:moveTo>
                  <a:pt x="6239649" y="0"/>
                </a:moveTo>
                <a:lnTo>
                  <a:pt x="0" y="0"/>
                </a:lnTo>
                <a:lnTo>
                  <a:pt x="0" y="5316728"/>
                </a:lnTo>
                <a:lnTo>
                  <a:pt x="5257" y="5316728"/>
                </a:lnTo>
                <a:lnTo>
                  <a:pt x="5257" y="5363553"/>
                </a:lnTo>
                <a:lnTo>
                  <a:pt x="5257" y="8250263"/>
                </a:lnTo>
                <a:lnTo>
                  <a:pt x="5257" y="8295983"/>
                </a:lnTo>
                <a:lnTo>
                  <a:pt x="6239649" y="8295983"/>
                </a:lnTo>
                <a:lnTo>
                  <a:pt x="6239649" y="8250263"/>
                </a:lnTo>
                <a:lnTo>
                  <a:pt x="51460" y="8250263"/>
                </a:lnTo>
                <a:lnTo>
                  <a:pt x="51460" y="5363553"/>
                </a:lnTo>
                <a:lnTo>
                  <a:pt x="6193434" y="5363553"/>
                </a:lnTo>
                <a:lnTo>
                  <a:pt x="6193434" y="8249933"/>
                </a:lnTo>
                <a:lnTo>
                  <a:pt x="6239649" y="8249933"/>
                </a:lnTo>
                <a:lnTo>
                  <a:pt x="6239649" y="5363553"/>
                </a:lnTo>
                <a:lnTo>
                  <a:pt x="6239649" y="5362930"/>
                </a:lnTo>
                <a:lnTo>
                  <a:pt x="6239649" y="5316728"/>
                </a:lnTo>
                <a:lnTo>
                  <a:pt x="6239649" y="5316563"/>
                </a:lnTo>
                <a:lnTo>
                  <a:pt x="6239649" y="0"/>
                </a:lnTo>
                <a:close/>
              </a:path>
            </a:pathLst>
          </a:custGeom>
          <a:solidFill>
            <a:srgbClr val="FF790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6DD3FE80-5956-AA64-6DAC-473626EFE3C4}"/>
              </a:ext>
            </a:extLst>
          </p:cNvPr>
          <p:cNvSpPr/>
          <p:nvPr/>
        </p:nvSpPr>
        <p:spPr>
          <a:xfrm>
            <a:off x="680265" y="6225965"/>
            <a:ext cx="5300980" cy="0"/>
          </a:xfrm>
          <a:custGeom>
            <a:avLst/>
            <a:gdLst/>
            <a:ahLst/>
            <a:cxnLst/>
            <a:rect l="l" t="t" r="r" b="b"/>
            <a:pathLst>
              <a:path w="5300980">
                <a:moveTo>
                  <a:pt x="0" y="0"/>
                </a:moveTo>
                <a:lnTo>
                  <a:pt x="5300801" y="0"/>
                </a:lnTo>
              </a:path>
            </a:pathLst>
          </a:custGeom>
          <a:ln w="31203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id="{2C60BE59-186E-F254-1DF5-DC565FEFB9A4}"/>
              </a:ext>
            </a:extLst>
          </p:cNvPr>
          <p:cNvSpPr txBox="1"/>
          <p:nvPr/>
        </p:nvSpPr>
        <p:spPr>
          <a:xfrm>
            <a:off x="2772186" y="6447605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E7"/>
                </a:solidFill>
                <a:latin typeface="Arial"/>
                <a:cs typeface="Arial"/>
              </a:rPr>
              <a:t>Q4</a:t>
            </a:r>
            <a:r>
              <a:rPr sz="1950" b="1" spc="185" dirty="0">
                <a:solidFill>
                  <a:srgbClr val="1700E7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id="{FCF5EE1B-EB6E-E0EE-BCCA-9930EB7E4A7E}"/>
              </a:ext>
            </a:extLst>
          </p:cNvPr>
          <p:cNvSpPr txBox="1"/>
          <p:nvPr/>
        </p:nvSpPr>
        <p:spPr>
          <a:xfrm>
            <a:off x="1133078" y="6446110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E7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1700E7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2A9B50F4-D497-89D4-9B9F-E87027FAB8D1}"/>
              </a:ext>
            </a:extLst>
          </p:cNvPr>
          <p:cNvSpPr txBox="1"/>
          <p:nvPr/>
        </p:nvSpPr>
        <p:spPr>
          <a:xfrm>
            <a:off x="4496129" y="6447605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E7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1700E7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2023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D73ECDEE-44B9-9247-AF7D-A79A90706BEA}"/>
              </a:ext>
            </a:extLst>
          </p:cNvPr>
          <p:cNvSpPr/>
          <p:nvPr/>
        </p:nvSpPr>
        <p:spPr>
          <a:xfrm>
            <a:off x="2843054" y="3896496"/>
            <a:ext cx="890269" cy="2326640"/>
          </a:xfrm>
          <a:custGeom>
            <a:avLst/>
            <a:gdLst/>
            <a:ahLst/>
            <a:cxnLst/>
            <a:rect l="l" t="t" r="r" b="b"/>
            <a:pathLst>
              <a:path w="890270" h="2326640">
                <a:moveTo>
                  <a:pt x="889878" y="0"/>
                </a:moveTo>
                <a:lnTo>
                  <a:pt x="0" y="0"/>
                </a:lnTo>
                <a:lnTo>
                  <a:pt x="0" y="2326107"/>
                </a:lnTo>
                <a:lnTo>
                  <a:pt x="889878" y="2326107"/>
                </a:lnTo>
                <a:lnTo>
                  <a:pt x="889878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6">
            <a:extLst>
              <a:ext uri="{FF2B5EF4-FFF2-40B4-BE49-F238E27FC236}">
                <a16:creationId xmlns:a16="http://schemas.microsoft.com/office/drawing/2014/main" id="{C93DF2C9-C537-85BA-466D-A6FB364EE03F}"/>
              </a:ext>
            </a:extLst>
          </p:cNvPr>
          <p:cNvSpPr txBox="1"/>
          <p:nvPr/>
        </p:nvSpPr>
        <p:spPr>
          <a:xfrm>
            <a:off x="3084688" y="5224411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844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27">
            <a:extLst>
              <a:ext uri="{FF2B5EF4-FFF2-40B4-BE49-F238E27FC236}">
                <a16:creationId xmlns:a16="http://schemas.microsoft.com/office/drawing/2014/main" id="{23361F6A-DF24-0111-9E88-1DB00E00D299}"/>
              </a:ext>
            </a:extLst>
          </p:cNvPr>
          <p:cNvSpPr/>
          <p:nvPr/>
        </p:nvSpPr>
        <p:spPr>
          <a:xfrm>
            <a:off x="1203816" y="4073790"/>
            <a:ext cx="890269" cy="2146935"/>
          </a:xfrm>
          <a:custGeom>
            <a:avLst/>
            <a:gdLst/>
            <a:ahLst/>
            <a:cxnLst/>
            <a:rect l="l" t="t" r="r" b="b"/>
            <a:pathLst>
              <a:path w="890269" h="2146934">
                <a:moveTo>
                  <a:pt x="889878" y="0"/>
                </a:moveTo>
                <a:lnTo>
                  <a:pt x="0" y="0"/>
                </a:lnTo>
                <a:lnTo>
                  <a:pt x="0" y="2146939"/>
                </a:lnTo>
                <a:lnTo>
                  <a:pt x="889878" y="2146939"/>
                </a:lnTo>
                <a:lnTo>
                  <a:pt x="889878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8">
            <a:extLst>
              <a:ext uri="{FF2B5EF4-FFF2-40B4-BE49-F238E27FC236}">
                <a16:creationId xmlns:a16="http://schemas.microsoft.com/office/drawing/2014/main" id="{CCF61ED9-8B21-AF1E-D138-36F09BE66CD1}"/>
              </a:ext>
            </a:extLst>
          </p:cNvPr>
          <p:cNvSpPr txBox="1"/>
          <p:nvPr/>
        </p:nvSpPr>
        <p:spPr>
          <a:xfrm>
            <a:off x="1445462" y="5222898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794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29">
            <a:extLst>
              <a:ext uri="{FF2B5EF4-FFF2-40B4-BE49-F238E27FC236}">
                <a16:creationId xmlns:a16="http://schemas.microsoft.com/office/drawing/2014/main" id="{7613BFAE-FCDD-1562-C0E1-4E48A7193FD7}"/>
              </a:ext>
            </a:extLst>
          </p:cNvPr>
          <p:cNvSpPr/>
          <p:nvPr/>
        </p:nvSpPr>
        <p:spPr>
          <a:xfrm>
            <a:off x="4567640" y="3806688"/>
            <a:ext cx="890269" cy="2416175"/>
          </a:xfrm>
          <a:custGeom>
            <a:avLst/>
            <a:gdLst/>
            <a:ahLst/>
            <a:cxnLst/>
            <a:rect l="l" t="t" r="r" b="b"/>
            <a:pathLst>
              <a:path w="890270" h="2416175">
                <a:moveTo>
                  <a:pt x="889878" y="0"/>
                </a:moveTo>
                <a:lnTo>
                  <a:pt x="0" y="0"/>
                </a:lnTo>
                <a:lnTo>
                  <a:pt x="0" y="2415915"/>
                </a:lnTo>
                <a:lnTo>
                  <a:pt x="889878" y="2415915"/>
                </a:lnTo>
                <a:lnTo>
                  <a:pt x="889878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0">
            <a:extLst>
              <a:ext uri="{FF2B5EF4-FFF2-40B4-BE49-F238E27FC236}">
                <a16:creationId xmlns:a16="http://schemas.microsoft.com/office/drawing/2014/main" id="{173DC26E-074B-D0B7-EDA4-DBCFFD369C21}"/>
              </a:ext>
            </a:extLst>
          </p:cNvPr>
          <p:cNvSpPr txBox="1"/>
          <p:nvPr/>
        </p:nvSpPr>
        <p:spPr>
          <a:xfrm>
            <a:off x="4809286" y="5224411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858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31">
            <a:extLst>
              <a:ext uri="{FF2B5EF4-FFF2-40B4-BE49-F238E27FC236}">
                <a16:creationId xmlns:a16="http://schemas.microsoft.com/office/drawing/2014/main" id="{A5B9CBFF-DD84-4DD1-CD91-1D6291ECC6B0}"/>
              </a:ext>
            </a:extLst>
          </p:cNvPr>
          <p:cNvSpPr txBox="1"/>
          <p:nvPr/>
        </p:nvSpPr>
        <p:spPr>
          <a:xfrm>
            <a:off x="880842" y="2144368"/>
            <a:ext cx="4632325" cy="1503680"/>
          </a:xfrm>
          <a:prstGeom prst="rect">
            <a:avLst/>
          </a:prstGeom>
        </p:spPr>
        <p:txBody>
          <a:bodyPr vert="horz" wrap="square" lIns="0" tIns="238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2850" spc="100" dirty="0">
                <a:solidFill>
                  <a:srgbClr val="1601E8"/>
                </a:solidFill>
                <a:latin typeface="Arial Black"/>
                <a:cs typeface="Arial Black"/>
              </a:rPr>
              <a:t>Headline</a:t>
            </a:r>
            <a:r>
              <a:rPr sz="2850" spc="17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1601E8"/>
                </a:solidFill>
                <a:latin typeface="Arial Black"/>
                <a:cs typeface="Arial Black"/>
              </a:rPr>
              <a:t>of</a:t>
            </a:r>
            <a:r>
              <a:rPr sz="2850" spc="3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850" spc="85" dirty="0">
                <a:solidFill>
                  <a:srgbClr val="1601E8"/>
                </a:solidFill>
                <a:latin typeface="Arial Black"/>
                <a:cs typeface="Arial Black"/>
              </a:rPr>
              <a:t>Bar</a:t>
            </a:r>
            <a:r>
              <a:rPr sz="2850" spc="18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601E8"/>
                </a:solidFill>
                <a:latin typeface="Arial Black"/>
                <a:cs typeface="Arial Black"/>
              </a:rPr>
              <a:t>Chart</a:t>
            </a:r>
            <a:endParaRPr sz="2850">
              <a:latin typeface="Arial Black"/>
              <a:cs typeface="Arial Black"/>
            </a:endParaRPr>
          </a:p>
          <a:p>
            <a:pPr marL="162560" algn="ctr">
              <a:lnSpc>
                <a:spcPct val="100000"/>
              </a:lnSpc>
              <a:spcBef>
                <a:spcPts val="2175"/>
              </a:spcBef>
              <a:tabLst>
                <a:tab pos="1884680" algn="l"/>
              </a:tabLst>
            </a:pPr>
            <a:r>
              <a:rPr sz="3550" b="1" spc="55" dirty="0">
                <a:solidFill>
                  <a:srgbClr val="FF7900"/>
                </a:solidFill>
                <a:latin typeface="Arial"/>
                <a:cs typeface="Arial"/>
              </a:rPr>
              <a:t>+7%</a:t>
            </a:r>
            <a:r>
              <a:rPr sz="3550" b="1" dirty="0">
                <a:solidFill>
                  <a:srgbClr val="FF7900"/>
                </a:solidFill>
                <a:latin typeface="Arial"/>
                <a:cs typeface="Arial"/>
              </a:rPr>
              <a:t>	</a:t>
            </a:r>
            <a:r>
              <a:rPr sz="3550" b="1" spc="95" dirty="0">
                <a:solidFill>
                  <a:srgbClr val="FF7900"/>
                </a:solidFill>
                <a:latin typeface="Arial"/>
                <a:cs typeface="Arial"/>
              </a:rPr>
              <a:t>+5%</a:t>
            </a:r>
            <a:endParaRPr sz="3550">
              <a:latin typeface="Arial"/>
              <a:cs typeface="Arial"/>
            </a:endParaRPr>
          </a:p>
        </p:txBody>
      </p:sp>
      <p:sp>
        <p:nvSpPr>
          <p:cNvPr id="15" name="object 32">
            <a:extLst>
              <a:ext uri="{FF2B5EF4-FFF2-40B4-BE49-F238E27FC236}">
                <a16:creationId xmlns:a16="http://schemas.microsoft.com/office/drawing/2014/main" id="{2911EFEE-A658-1F2D-E306-C6CB0A192E0A}"/>
              </a:ext>
            </a:extLst>
          </p:cNvPr>
          <p:cNvSpPr txBox="1"/>
          <p:nvPr/>
        </p:nvSpPr>
        <p:spPr>
          <a:xfrm>
            <a:off x="313226" y="7622512"/>
            <a:ext cx="6142355" cy="20612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27355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6" name="object 33">
            <a:extLst>
              <a:ext uri="{FF2B5EF4-FFF2-40B4-BE49-F238E27FC236}">
                <a16:creationId xmlns:a16="http://schemas.microsoft.com/office/drawing/2014/main" id="{5A9005FA-39B7-F811-8A28-F8E2E19C17E1}"/>
              </a:ext>
            </a:extLst>
          </p:cNvPr>
          <p:cNvGrpSpPr/>
          <p:nvPr/>
        </p:nvGrpSpPr>
        <p:grpSpPr>
          <a:xfrm>
            <a:off x="6751616" y="8704968"/>
            <a:ext cx="6601459" cy="1451610"/>
            <a:chOff x="6751616" y="9110853"/>
            <a:chExt cx="6601459" cy="1451610"/>
          </a:xfrm>
        </p:grpSpPr>
        <p:sp>
          <p:nvSpPr>
            <p:cNvPr id="17" name="object 34">
              <a:extLst>
                <a:ext uri="{FF2B5EF4-FFF2-40B4-BE49-F238E27FC236}">
                  <a16:creationId xmlns:a16="http://schemas.microsoft.com/office/drawing/2014/main" id="{23DEE53D-F2C1-6110-8788-83EA448A74B5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5">
              <a:extLst>
                <a:ext uri="{FF2B5EF4-FFF2-40B4-BE49-F238E27FC236}">
                  <a16:creationId xmlns:a16="http://schemas.microsoft.com/office/drawing/2014/main" id="{0194CB47-88EB-5494-2194-C51E2BF04CC4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36">
              <a:extLst>
                <a:ext uri="{FF2B5EF4-FFF2-40B4-BE49-F238E27FC236}">
                  <a16:creationId xmlns:a16="http://schemas.microsoft.com/office/drawing/2014/main" id="{8FF0341E-E83D-4385-E872-C6368EA8EB8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20" name="object 37">
            <a:extLst>
              <a:ext uri="{FF2B5EF4-FFF2-40B4-BE49-F238E27FC236}">
                <a16:creationId xmlns:a16="http://schemas.microsoft.com/office/drawing/2014/main" id="{F2F06736-79A0-B6B8-2CC0-4CC3AEA1276F}"/>
              </a:ext>
            </a:extLst>
          </p:cNvPr>
          <p:cNvGrpSpPr/>
          <p:nvPr/>
        </p:nvGrpSpPr>
        <p:grpSpPr>
          <a:xfrm>
            <a:off x="6751616" y="7087887"/>
            <a:ext cx="6601459" cy="1451610"/>
            <a:chOff x="6751616" y="7493772"/>
            <a:chExt cx="6601459" cy="1451610"/>
          </a:xfrm>
        </p:grpSpPr>
        <p:sp>
          <p:nvSpPr>
            <p:cNvPr id="21" name="object 38">
              <a:extLst>
                <a:ext uri="{FF2B5EF4-FFF2-40B4-BE49-F238E27FC236}">
                  <a16:creationId xmlns:a16="http://schemas.microsoft.com/office/drawing/2014/main" id="{59E5E178-0662-BAC3-1217-C32A3EACEC7B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9">
              <a:extLst>
                <a:ext uri="{FF2B5EF4-FFF2-40B4-BE49-F238E27FC236}">
                  <a16:creationId xmlns:a16="http://schemas.microsoft.com/office/drawing/2014/main" id="{8FB0CCF9-DEC2-517D-B5B4-4DD8A6255520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40">
              <a:extLst>
                <a:ext uri="{FF2B5EF4-FFF2-40B4-BE49-F238E27FC236}">
                  <a16:creationId xmlns:a16="http://schemas.microsoft.com/office/drawing/2014/main" id="{0DC1F9CA-FE69-D16E-E2BA-2B148880B199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1">
              <a:extLst>
                <a:ext uri="{FF2B5EF4-FFF2-40B4-BE49-F238E27FC236}">
                  <a16:creationId xmlns:a16="http://schemas.microsoft.com/office/drawing/2014/main" id="{F7797823-B453-FAC6-D6FA-4458DC0DD43F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2">
            <a:extLst>
              <a:ext uri="{FF2B5EF4-FFF2-40B4-BE49-F238E27FC236}">
                <a16:creationId xmlns:a16="http://schemas.microsoft.com/office/drawing/2014/main" id="{0C660B2D-2A9B-E312-C4CC-E2F0ED2C10B8}"/>
              </a:ext>
            </a:extLst>
          </p:cNvPr>
          <p:cNvGrpSpPr/>
          <p:nvPr/>
        </p:nvGrpSpPr>
        <p:grpSpPr>
          <a:xfrm>
            <a:off x="6751616" y="5470805"/>
            <a:ext cx="6601459" cy="1451610"/>
            <a:chOff x="6751616" y="5876690"/>
            <a:chExt cx="6601459" cy="1451610"/>
          </a:xfrm>
        </p:grpSpPr>
        <p:sp>
          <p:nvSpPr>
            <p:cNvPr id="26" name="object 43">
              <a:extLst>
                <a:ext uri="{FF2B5EF4-FFF2-40B4-BE49-F238E27FC236}">
                  <a16:creationId xmlns:a16="http://schemas.microsoft.com/office/drawing/2014/main" id="{14575E86-227C-3F11-C91E-A023F1C9946C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FF79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4">
              <a:extLst>
                <a:ext uri="{FF2B5EF4-FFF2-40B4-BE49-F238E27FC236}">
                  <a16:creationId xmlns:a16="http://schemas.microsoft.com/office/drawing/2014/main" id="{6939F7DD-2C77-111C-E396-D28DB791E894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45">
              <a:extLst>
                <a:ext uri="{FF2B5EF4-FFF2-40B4-BE49-F238E27FC236}">
                  <a16:creationId xmlns:a16="http://schemas.microsoft.com/office/drawing/2014/main" id="{B333C47A-A588-43AD-8047-E25703A0FDE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29" name="object 46">
              <a:extLst>
                <a:ext uri="{FF2B5EF4-FFF2-40B4-BE49-F238E27FC236}">
                  <a16:creationId xmlns:a16="http://schemas.microsoft.com/office/drawing/2014/main" id="{86C07AA8-8669-8012-32AD-11828578E0C3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47">
              <a:extLst>
                <a:ext uri="{FF2B5EF4-FFF2-40B4-BE49-F238E27FC236}">
                  <a16:creationId xmlns:a16="http://schemas.microsoft.com/office/drawing/2014/main" id="{A6540EC6-97A8-75E4-7638-85B732F19E3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31" name="object 48">
              <a:extLst>
                <a:ext uri="{FF2B5EF4-FFF2-40B4-BE49-F238E27FC236}">
                  <a16:creationId xmlns:a16="http://schemas.microsoft.com/office/drawing/2014/main" id="{1CD62741-8A90-2A71-35AA-71EB2CE2FC7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32" name="object 49">
              <a:extLst>
                <a:ext uri="{FF2B5EF4-FFF2-40B4-BE49-F238E27FC236}">
                  <a16:creationId xmlns:a16="http://schemas.microsoft.com/office/drawing/2014/main" id="{DB477806-1BE2-5302-D8D1-16019D896589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50">
              <a:extLst>
                <a:ext uri="{FF2B5EF4-FFF2-40B4-BE49-F238E27FC236}">
                  <a16:creationId xmlns:a16="http://schemas.microsoft.com/office/drawing/2014/main" id="{F0DBECFB-34A4-16A8-6D6A-E7820D0C038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34" name="object 51">
            <a:extLst>
              <a:ext uri="{FF2B5EF4-FFF2-40B4-BE49-F238E27FC236}">
                <a16:creationId xmlns:a16="http://schemas.microsoft.com/office/drawing/2014/main" id="{94B575BE-31F8-C8E9-C552-D227203B5519}"/>
              </a:ext>
            </a:extLst>
          </p:cNvPr>
          <p:cNvSpPr txBox="1"/>
          <p:nvPr/>
        </p:nvSpPr>
        <p:spPr>
          <a:xfrm>
            <a:off x="13705172" y="2108467"/>
            <a:ext cx="438582" cy="3488126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FF7900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7900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FF7900"/>
                </a:solidFill>
                <a:latin typeface="Arial Black"/>
                <a:cs typeface="Arial Black"/>
              </a:rPr>
              <a:t>1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35" name="object 52">
            <a:extLst>
              <a:ext uri="{FF2B5EF4-FFF2-40B4-BE49-F238E27FC236}">
                <a16:creationId xmlns:a16="http://schemas.microsoft.com/office/drawing/2014/main" id="{3EAF1DE2-5FAC-023C-9855-7390D14BF6ED}"/>
              </a:ext>
            </a:extLst>
          </p:cNvPr>
          <p:cNvSpPr txBox="1"/>
          <p:nvPr/>
        </p:nvSpPr>
        <p:spPr>
          <a:xfrm>
            <a:off x="13705172" y="6220726"/>
            <a:ext cx="438582" cy="3598094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FF7900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7900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FF7900"/>
                </a:solidFill>
                <a:latin typeface="Arial Black"/>
                <a:cs typeface="Arial Black"/>
              </a:rPr>
              <a:t>2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36" name="object 53">
            <a:extLst>
              <a:ext uri="{FF2B5EF4-FFF2-40B4-BE49-F238E27FC236}">
                <a16:creationId xmlns:a16="http://schemas.microsoft.com/office/drawing/2014/main" id="{96F47F79-8968-D182-3CFC-6271B008D475}"/>
              </a:ext>
            </a:extLst>
          </p:cNvPr>
          <p:cNvSpPr/>
          <p:nvPr/>
        </p:nvSpPr>
        <p:spPr>
          <a:xfrm>
            <a:off x="13559797" y="1920875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4">
            <a:extLst>
              <a:ext uri="{FF2B5EF4-FFF2-40B4-BE49-F238E27FC236}">
                <a16:creationId xmlns:a16="http://schemas.microsoft.com/office/drawing/2014/main" id="{1B1C6F93-CA5C-6920-9FCE-9D0B2D973D69}"/>
              </a:ext>
            </a:extLst>
          </p:cNvPr>
          <p:cNvSpPr/>
          <p:nvPr/>
        </p:nvSpPr>
        <p:spPr>
          <a:xfrm>
            <a:off x="13559797" y="2108466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FF79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5">
            <a:extLst>
              <a:ext uri="{FF2B5EF4-FFF2-40B4-BE49-F238E27FC236}">
                <a16:creationId xmlns:a16="http://schemas.microsoft.com/office/drawing/2014/main" id="{37882B42-6745-D687-8767-4282FDA427DF}"/>
              </a:ext>
            </a:extLst>
          </p:cNvPr>
          <p:cNvSpPr/>
          <p:nvPr/>
        </p:nvSpPr>
        <p:spPr>
          <a:xfrm>
            <a:off x="13559797" y="10093385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56">
            <a:extLst>
              <a:ext uri="{FF2B5EF4-FFF2-40B4-BE49-F238E27FC236}">
                <a16:creationId xmlns:a16="http://schemas.microsoft.com/office/drawing/2014/main" id="{92926D20-480F-6B22-21AE-885527116B29}"/>
              </a:ext>
            </a:extLst>
          </p:cNvPr>
          <p:cNvSpPr txBox="1"/>
          <p:nvPr/>
        </p:nvSpPr>
        <p:spPr>
          <a:xfrm>
            <a:off x="14335647" y="1920881"/>
            <a:ext cx="5506720" cy="4013200"/>
          </a:xfrm>
          <a:prstGeom prst="rect">
            <a:avLst/>
          </a:prstGeom>
          <a:solidFill>
            <a:srgbClr val="FF7900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925"/>
              </a:spcBef>
            </a:pP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601E8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64">
            <a:extLst>
              <a:ext uri="{FF2B5EF4-FFF2-40B4-BE49-F238E27FC236}">
                <a16:creationId xmlns:a16="http://schemas.microsoft.com/office/drawing/2014/main" id="{567181C9-46D9-4259-F020-3C2C9A93F24F}"/>
              </a:ext>
            </a:extLst>
          </p:cNvPr>
          <p:cNvSpPr txBox="1"/>
          <p:nvPr/>
        </p:nvSpPr>
        <p:spPr>
          <a:xfrm>
            <a:off x="8191269" y="9823655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1" name="object 57">
            <a:extLst>
              <a:ext uri="{FF2B5EF4-FFF2-40B4-BE49-F238E27FC236}">
                <a16:creationId xmlns:a16="http://schemas.microsoft.com/office/drawing/2014/main" id="{78963498-1484-0560-9A3E-817C1C22FEA6}"/>
              </a:ext>
            </a:extLst>
          </p:cNvPr>
          <p:cNvSpPr txBox="1"/>
          <p:nvPr/>
        </p:nvSpPr>
        <p:spPr>
          <a:xfrm>
            <a:off x="14335647" y="6143256"/>
            <a:ext cx="5506720" cy="4013200"/>
          </a:xfrm>
          <a:prstGeom prst="rect">
            <a:avLst/>
          </a:prstGeom>
          <a:solidFill>
            <a:srgbClr val="FF7900">
              <a:alpha val="29998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601E8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58">
            <a:extLst>
              <a:ext uri="{FF2B5EF4-FFF2-40B4-BE49-F238E27FC236}">
                <a16:creationId xmlns:a16="http://schemas.microsoft.com/office/drawing/2014/main" id="{8E3549DB-CE9B-9E92-BF12-15D2BA3FF5D4}"/>
              </a:ext>
            </a:extLst>
          </p:cNvPr>
          <p:cNvSpPr txBox="1"/>
          <p:nvPr/>
        </p:nvSpPr>
        <p:spPr>
          <a:xfrm>
            <a:off x="6751616" y="5470805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1601E8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601E8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3" name="object 59">
            <a:extLst>
              <a:ext uri="{FF2B5EF4-FFF2-40B4-BE49-F238E27FC236}">
                <a16:creationId xmlns:a16="http://schemas.microsoft.com/office/drawing/2014/main" id="{CF4F0A85-15ED-B5EF-557E-66119B1850F0}"/>
              </a:ext>
            </a:extLst>
          </p:cNvPr>
          <p:cNvSpPr txBox="1"/>
          <p:nvPr/>
        </p:nvSpPr>
        <p:spPr>
          <a:xfrm>
            <a:off x="6767322" y="1936471"/>
            <a:ext cx="2065020" cy="3352165"/>
          </a:xfrm>
          <a:prstGeom prst="rect">
            <a:avLst/>
          </a:prstGeom>
          <a:ln w="31412">
            <a:solidFill>
              <a:srgbClr val="FF79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534670">
              <a:lnSpc>
                <a:spcPct val="100000"/>
              </a:lnSpc>
            </a:pP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1</a:t>
            </a:r>
            <a:endParaRPr sz="2300" dirty="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 dirty="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44" name="object 60">
            <a:extLst>
              <a:ext uri="{FF2B5EF4-FFF2-40B4-BE49-F238E27FC236}">
                <a16:creationId xmlns:a16="http://schemas.microsoft.com/office/drawing/2014/main" id="{FAD83A19-6762-CFAF-68B4-BB8DD45F1FF9}"/>
              </a:ext>
            </a:extLst>
          </p:cNvPr>
          <p:cNvSpPr txBox="1"/>
          <p:nvPr/>
        </p:nvSpPr>
        <p:spPr>
          <a:xfrm>
            <a:off x="9019609" y="1936471"/>
            <a:ext cx="2065020" cy="3352165"/>
          </a:xfrm>
          <a:prstGeom prst="rect">
            <a:avLst/>
          </a:prstGeom>
          <a:ln w="31412">
            <a:solidFill>
              <a:srgbClr val="FF79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488950">
              <a:lnSpc>
                <a:spcPct val="100000"/>
              </a:lnSpc>
            </a:pP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2</a:t>
            </a:r>
            <a:endParaRPr sz="2300" dirty="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 dirty="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 dirty="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 dirty="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45" name="object 61">
            <a:extLst>
              <a:ext uri="{FF2B5EF4-FFF2-40B4-BE49-F238E27FC236}">
                <a16:creationId xmlns:a16="http://schemas.microsoft.com/office/drawing/2014/main" id="{554CC9FE-4FB6-4363-9DA4-45E4B943D60A}"/>
              </a:ext>
            </a:extLst>
          </p:cNvPr>
          <p:cNvSpPr txBox="1"/>
          <p:nvPr/>
        </p:nvSpPr>
        <p:spPr>
          <a:xfrm>
            <a:off x="11271908" y="1936471"/>
            <a:ext cx="2065020" cy="3352165"/>
          </a:xfrm>
          <a:prstGeom prst="rect">
            <a:avLst/>
          </a:prstGeom>
          <a:ln w="31412">
            <a:solidFill>
              <a:srgbClr val="FF79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487045">
              <a:lnSpc>
                <a:spcPct val="100000"/>
              </a:lnSpc>
            </a:pP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3</a:t>
            </a:r>
            <a:endParaRPr sz="2300" dirty="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89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 dirty="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 dirty="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 dirty="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46" name="object 62">
            <a:extLst>
              <a:ext uri="{FF2B5EF4-FFF2-40B4-BE49-F238E27FC236}">
                <a16:creationId xmlns:a16="http://schemas.microsoft.com/office/drawing/2014/main" id="{90013B40-6490-3EBC-5412-77907B7CDD87}"/>
              </a:ext>
            </a:extLst>
          </p:cNvPr>
          <p:cNvSpPr txBox="1"/>
          <p:nvPr/>
        </p:nvSpPr>
        <p:spPr>
          <a:xfrm>
            <a:off x="6751616" y="7087887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1601E8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601E8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7" name="object 63">
            <a:extLst>
              <a:ext uri="{FF2B5EF4-FFF2-40B4-BE49-F238E27FC236}">
                <a16:creationId xmlns:a16="http://schemas.microsoft.com/office/drawing/2014/main" id="{BC0A27BE-7244-69AC-AB0B-82BDE83D2B03}"/>
              </a:ext>
            </a:extLst>
          </p:cNvPr>
          <p:cNvSpPr txBox="1"/>
          <p:nvPr/>
        </p:nvSpPr>
        <p:spPr>
          <a:xfrm>
            <a:off x="6751616" y="8704968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1601E8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601E8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601E8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C8EE4BEE-6E6F-CBF0-3A5F-16FF95A29D85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19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143B724D-47D1-7EE4-2E60-2B1FB14EF0CD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FOR INFOGRAPHIC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4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A6F69D84-0197-3CE5-D4CE-6682519296A0}"/>
              </a:ext>
            </a:extLst>
          </p:cNvPr>
          <p:cNvSpPr/>
          <p:nvPr/>
        </p:nvSpPr>
        <p:spPr>
          <a:xfrm>
            <a:off x="2170972" y="2378075"/>
            <a:ext cx="15762155" cy="6590030"/>
          </a:xfrm>
          <a:custGeom>
            <a:avLst/>
            <a:gdLst/>
            <a:ahLst/>
            <a:cxnLst/>
            <a:rect l="l" t="t" r="r" b="b"/>
            <a:pathLst>
              <a:path w="17277080" h="6590030">
                <a:moveTo>
                  <a:pt x="17276960" y="0"/>
                </a:moveTo>
                <a:lnTo>
                  <a:pt x="0" y="0"/>
                </a:lnTo>
                <a:lnTo>
                  <a:pt x="0" y="6589705"/>
                </a:lnTo>
                <a:lnTo>
                  <a:pt x="17276960" y="6589705"/>
                </a:lnTo>
                <a:lnTo>
                  <a:pt x="17276960" y="0"/>
                </a:lnTo>
                <a:close/>
              </a:path>
            </a:pathLst>
          </a:custGeom>
          <a:solidFill>
            <a:srgbClr val="FF7900">
              <a:alpha val="2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1DD259B-BCD3-2FB4-B6C1-CA0F06EC7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2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95E09E39-8816-53A9-069A-436BCD19FCD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EXECUTIVE SUMMARY (Arial Black, 32)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734E2F-82F2-D0FA-5057-A7E886634973}"/>
              </a:ext>
            </a:extLst>
          </p:cNvPr>
          <p:cNvSpPr txBox="1"/>
          <p:nvPr/>
        </p:nvSpPr>
        <p:spPr>
          <a:xfrm>
            <a:off x="4791970" y="2965880"/>
            <a:ext cx="11868955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1B6CCA-77BF-3A74-7DFA-5E342EA3899A}"/>
              </a:ext>
            </a:extLst>
          </p:cNvPr>
          <p:cNvSpPr txBox="1"/>
          <p:nvPr/>
        </p:nvSpPr>
        <p:spPr>
          <a:xfrm>
            <a:off x="4791969" y="5077632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C4160-A9F8-FDCE-0A93-CDC736C35A40}"/>
              </a:ext>
            </a:extLst>
          </p:cNvPr>
          <p:cNvSpPr txBox="1"/>
          <p:nvPr/>
        </p:nvSpPr>
        <p:spPr>
          <a:xfrm>
            <a:off x="4791969" y="7258827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B52344B0-559C-BBB1-0205-B329FE7371F9}"/>
              </a:ext>
            </a:extLst>
          </p:cNvPr>
          <p:cNvSpPr/>
          <p:nvPr/>
        </p:nvSpPr>
        <p:spPr>
          <a:xfrm>
            <a:off x="2764155" y="4576664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472" y="0"/>
                </a:lnTo>
              </a:path>
            </a:pathLst>
          </a:custGeom>
          <a:ln w="52354">
            <a:solidFill>
              <a:srgbClr val="FF7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EC31012F-85E5-BADA-4035-642BB03AC790}"/>
              </a:ext>
            </a:extLst>
          </p:cNvPr>
          <p:cNvSpPr/>
          <p:nvPr/>
        </p:nvSpPr>
        <p:spPr>
          <a:xfrm>
            <a:off x="2764155" y="6715831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472" y="0"/>
                </a:lnTo>
              </a:path>
            </a:pathLst>
          </a:custGeom>
          <a:ln w="52354">
            <a:solidFill>
              <a:srgbClr val="FF7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id="{E2BFC6F0-5EC0-BD58-84BB-1125DC1592CA}"/>
              </a:ext>
            </a:extLst>
          </p:cNvPr>
          <p:cNvSpPr/>
          <p:nvPr/>
        </p:nvSpPr>
        <p:spPr>
          <a:xfrm>
            <a:off x="3629047" y="7337468"/>
            <a:ext cx="754326" cy="942907"/>
          </a:xfrm>
          <a:custGeom>
            <a:avLst/>
            <a:gdLst/>
            <a:ahLst/>
            <a:cxnLst/>
            <a:rect l="l" t="t" r="r" b="b"/>
            <a:pathLst>
              <a:path w="838200" h="1047750">
                <a:moveTo>
                  <a:pt x="837666" y="0"/>
                </a:moveTo>
                <a:lnTo>
                  <a:pt x="0" y="0"/>
                </a:lnTo>
                <a:lnTo>
                  <a:pt x="0" y="109220"/>
                </a:lnTo>
                <a:lnTo>
                  <a:pt x="0" y="811530"/>
                </a:lnTo>
                <a:lnTo>
                  <a:pt x="0" y="868680"/>
                </a:lnTo>
                <a:lnTo>
                  <a:pt x="0" y="993140"/>
                </a:lnTo>
                <a:lnTo>
                  <a:pt x="0" y="1047750"/>
                </a:lnTo>
                <a:lnTo>
                  <a:pt x="837666" y="1047750"/>
                </a:lnTo>
                <a:lnTo>
                  <a:pt x="837666" y="993140"/>
                </a:lnTo>
                <a:lnTo>
                  <a:pt x="312635" y="993140"/>
                </a:lnTo>
                <a:lnTo>
                  <a:pt x="312635" y="868680"/>
                </a:lnTo>
                <a:lnTo>
                  <a:pt x="525018" y="868680"/>
                </a:lnTo>
                <a:lnTo>
                  <a:pt x="525018" y="992543"/>
                </a:lnTo>
                <a:lnTo>
                  <a:pt x="837666" y="992543"/>
                </a:lnTo>
                <a:lnTo>
                  <a:pt x="837666" y="868680"/>
                </a:lnTo>
                <a:lnTo>
                  <a:pt x="837666" y="868286"/>
                </a:lnTo>
                <a:lnTo>
                  <a:pt x="837666" y="811530"/>
                </a:lnTo>
                <a:lnTo>
                  <a:pt x="125907" y="811530"/>
                </a:lnTo>
                <a:lnTo>
                  <a:pt x="125907" y="109220"/>
                </a:lnTo>
                <a:lnTo>
                  <a:pt x="711758" y="109220"/>
                </a:lnTo>
                <a:lnTo>
                  <a:pt x="711758" y="811263"/>
                </a:lnTo>
                <a:lnTo>
                  <a:pt x="837666" y="811263"/>
                </a:lnTo>
                <a:lnTo>
                  <a:pt x="837666" y="109220"/>
                </a:lnTo>
                <a:lnTo>
                  <a:pt x="837666" y="108686"/>
                </a:lnTo>
                <a:lnTo>
                  <a:pt x="837666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1">
            <a:extLst>
              <a:ext uri="{FF2B5EF4-FFF2-40B4-BE49-F238E27FC236}">
                <a16:creationId xmlns:a16="http://schemas.microsoft.com/office/drawing/2014/main" id="{2DDE7667-2793-689A-63C1-B9FC89C5E973}"/>
              </a:ext>
            </a:extLst>
          </p:cNvPr>
          <p:cNvSpPr/>
          <p:nvPr/>
        </p:nvSpPr>
        <p:spPr>
          <a:xfrm>
            <a:off x="3534754" y="5166148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544" y="523544"/>
                </a:moveTo>
                <a:lnTo>
                  <a:pt x="0" y="0"/>
                </a:lnTo>
                <a:lnTo>
                  <a:pt x="0" y="262191"/>
                </a:lnTo>
                <a:lnTo>
                  <a:pt x="261353" y="523544"/>
                </a:lnTo>
                <a:lnTo>
                  <a:pt x="0" y="784885"/>
                </a:lnTo>
                <a:lnTo>
                  <a:pt x="0" y="1047089"/>
                </a:lnTo>
                <a:lnTo>
                  <a:pt x="523544" y="523544"/>
                </a:lnTo>
                <a:close/>
              </a:path>
              <a:path w="1047114" h="1047114">
                <a:moveTo>
                  <a:pt x="1047089" y="784885"/>
                </a:moveTo>
                <a:lnTo>
                  <a:pt x="784885" y="1047089"/>
                </a:lnTo>
                <a:lnTo>
                  <a:pt x="1047089" y="1047089"/>
                </a:lnTo>
                <a:lnTo>
                  <a:pt x="1047089" y="784885"/>
                </a:lnTo>
                <a:close/>
              </a:path>
              <a:path w="1047114" h="1047114">
                <a:moveTo>
                  <a:pt x="1047089" y="523544"/>
                </a:moveTo>
                <a:lnTo>
                  <a:pt x="523544" y="0"/>
                </a:lnTo>
                <a:lnTo>
                  <a:pt x="261353" y="0"/>
                </a:lnTo>
                <a:lnTo>
                  <a:pt x="784885" y="523544"/>
                </a:lnTo>
                <a:lnTo>
                  <a:pt x="261353" y="1047089"/>
                </a:lnTo>
                <a:lnTo>
                  <a:pt x="523544" y="1047089"/>
                </a:lnTo>
                <a:lnTo>
                  <a:pt x="1047089" y="523544"/>
                </a:lnTo>
                <a:close/>
              </a:path>
              <a:path w="1047114" h="1047114">
                <a:moveTo>
                  <a:pt x="1047102" y="0"/>
                </a:moveTo>
                <a:lnTo>
                  <a:pt x="784898" y="0"/>
                </a:lnTo>
                <a:lnTo>
                  <a:pt x="1047102" y="262191"/>
                </a:lnTo>
                <a:lnTo>
                  <a:pt x="1047102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B6DF7214-FF97-0809-856E-38F506FC18E9}"/>
              </a:ext>
            </a:extLst>
          </p:cNvPr>
          <p:cNvSpPr/>
          <p:nvPr/>
        </p:nvSpPr>
        <p:spPr>
          <a:xfrm>
            <a:off x="3534754" y="3050505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19554" y="0"/>
                </a:moveTo>
                <a:lnTo>
                  <a:pt x="0" y="364303"/>
                </a:lnTo>
                <a:lnTo>
                  <a:pt x="0" y="1047088"/>
                </a:lnTo>
                <a:lnTo>
                  <a:pt x="366460" y="1047088"/>
                </a:lnTo>
                <a:lnTo>
                  <a:pt x="366460" y="575888"/>
                </a:lnTo>
                <a:lnTo>
                  <a:pt x="680607" y="575888"/>
                </a:lnTo>
                <a:lnTo>
                  <a:pt x="680607" y="1047088"/>
                </a:lnTo>
                <a:lnTo>
                  <a:pt x="1047088" y="1047088"/>
                </a:lnTo>
                <a:lnTo>
                  <a:pt x="1047088" y="365329"/>
                </a:lnTo>
                <a:lnTo>
                  <a:pt x="1046093" y="365329"/>
                </a:lnTo>
                <a:lnTo>
                  <a:pt x="519554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391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2B54780D-B600-8EEB-805E-C6F3FD1856D0}"/>
              </a:ext>
            </a:extLst>
          </p:cNvPr>
          <p:cNvSpPr txBox="1"/>
          <p:nvPr/>
        </p:nvSpPr>
        <p:spPr>
          <a:xfrm>
            <a:off x="692172" y="7265045"/>
            <a:ext cx="10728960" cy="19107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350" spc="105" dirty="0">
                <a:solidFill>
                  <a:srgbClr val="FFFFFF"/>
                </a:solidFill>
                <a:latin typeface="Arial Black"/>
                <a:cs typeface="Arial Black"/>
              </a:rPr>
              <a:t>THANK</a:t>
            </a:r>
            <a:r>
              <a:rPr sz="12350" spc="2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350" spc="-56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12350" spc="185" dirty="0">
                <a:solidFill>
                  <a:srgbClr val="FFFFFF"/>
                </a:solidFill>
                <a:latin typeface="Arial Black"/>
                <a:cs typeface="Arial Black"/>
              </a:rPr>
              <a:t>OU</a:t>
            </a:r>
            <a:endParaRPr sz="12350" dirty="0">
              <a:latin typeface="Arial Black"/>
              <a:cs typeface="Arial Black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3D32BCD-A01E-58E1-E87C-96F6BA1351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20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4" name="object 91">
            <a:extLst>
              <a:ext uri="{FF2B5EF4-FFF2-40B4-BE49-F238E27FC236}">
                <a16:creationId xmlns:a16="http://schemas.microsoft.com/office/drawing/2014/main" id="{B34797FC-EE36-8118-6FA4-B693417651A1}"/>
              </a:ext>
            </a:extLst>
          </p:cNvPr>
          <p:cNvSpPr txBox="1"/>
          <p:nvPr/>
        </p:nvSpPr>
        <p:spPr>
          <a:xfrm>
            <a:off x="692172" y="9175759"/>
            <a:ext cx="10283825" cy="5386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MY" sz="3400" dirty="0">
                <a:solidFill>
                  <a:srgbClr val="FFFFFF"/>
                </a:solidFill>
                <a:latin typeface="Arial"/>
                <a:cs typeface="Arial"/>
              </a:rPr>
              <a:t>Let’s discuss</a:t>
            </a:r>
            <a:endParaRPr lang="en-MY" sz="34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6FB62-298F-067F-9CDE-F420D6859434}"/>
              </a:ext>
            </a:extLst>
          </p:cNvPr>
          <p:cNvSpPr txBox="1"/>
          <p:nvPr/>
        </p:nvSpPr>
        <p:spPr>
          <a:xfrm>
            <a:off x="603250" y="10788183"/>
            <a:ext cx="609312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© Copyright 2024 TM TECHNOLOGY SERVICES SDN. BHD. All rights reserved.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47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64">
            <a:extLst>
              <a:ext uri="{FF2B5EF4-FFF2-40B4-BE49-F238E27FC236}">
                <a16:creationId xmlns:a16="http://schemas.microsoft.com/office/drawing/2014/main" id="{AE025642-FD8E-CC78-9549-87A6E41CB5EB}"/>
              </a:ext>
            </a:extLst>
          </p:cNvPr>
          <p:cNvGrpSpPr/>
          <p:nvPr/>
        </p:nvGrpSpPr>
        <p:grpSpPr>
          <a:xfrm>
            <a:off x="7267532" y="2368476"/>
            <a:ext cx="1142099" cy="1142049"/>
            <a:chOff x="7267532" y="2368476"/>
            <a:chExt cx="1142099" cy="1142049"/>
          </a:xfrm>
        </p:grpSpPr>
        <p:sp>
          <p:nvSpPr>
            <p:cNvPr id="4" name="Freeform: Shape 67">
              <a:extLst>
                <a:ext uri="{FF2B5EF4-FFF2-40B4-BE49-F238E27FC236}">
                  <a16:creationId xmlns:a16="http://schemas.microsoft.com/office/drawing/2014/main" id="{259E2A90-1BC5-85EF-834B-CA3A1CF438B3}"/>
                </a:ext>
              </a:extLst>
            </p:cNvPr>
            <p:cNvSpPr/>
            <p:nvPr/>
          </p:nvSpPr>
          <p:spPr>
            <a:xfrm>
              <a:off x="7267532" y="2368476"/>
              <a:ext cx="1142099" cy="1142049"/>
            </a:xfrm>
            <a:custGeom>
              <a:avLst/>
              <a:gdLst>
                <a:gd name="connsiteX0" fmla="*/ 79798 w 1142099"/>
                <a:gd name="connsiteY0" fmla="*/ 862086 h 1142049"/>
                <a:gd name="connsiteX1" fmla="*/ 280014 w 1142099"/>
                <a:gd name="connsiteY1" fmla="*/ 79798 h 1142049"/>
                <a:gd name="connsiteX2" fmla="*/ 1062302 w 1142099"/>
                <a:gd name="connsiteY2" fmla="*/ 280014 h 1142049"/>
                <a:gd name="connsiteX3" fmla="*/ 862087 w 1142099"/>
                <a:gd name="connsiteY3" fmla="*/ 1062302 h 1142049"/>
                <a:gd name="connsiteX4" fmla="*/ 279823 w 1142099"/>
                <a:gd name="connsiteY4" fmla="*/ 1062207 h 1142049"/>
                <a:gd name="connsiteX5" fmla="*/ 279823 w 1142099"/>
                <a:gd name="connsiteY5" fmla="*/ 1062207 h 1142049"/>
                <a:gd name="connsiteX6" fmla="*/ 82179 w 1142099"/>
                <a:gd name="connsiteY6" fmla="*/ 1118118 h 1142049"/>
                <a:gd name="connsiteX7" fmla="*/ 23791 w 1142099"/>
                <a:gd name="connsiteY7" fmla="*/ 1086210 h 1142049"/>
                <a:gd name="connsiteX8" fmla="*/ 23791 w 1142099"/>
                <a:gd name="connsiteY8" fmla="*/ 1059730 h 1142049"/>
                <a:gd name="connsiteX9" fmla="*/ 79798 w 1142099"/>
                <a:gd name="connsiteY9" fmla="*/ 861991 h 11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99" h="1142049">
                  <a:moveTo>
                    <a:pt x="79798" y="862086"/>
                  </a:moveTo>
                  <a:cubicBezTo>
                    <a:pt x="-80889" y="590814"/>
                    <a:pt x="8742" y="240580"/>
                    <a:pt x="280014" y="79798"/>
                  </a:cubicBezTo>
                  <a:cubicBezTo>
                    <a:pt x="551286" y="-80889"/>
                    <a:pt x="901520" y="8742"/>
                    <a:pt x="1062302" y="280014"/>
                  </a:cubicBezTo>
                  <a:cubicBezTo>
                    <a:pt x="1222989" y="551286"/>
                    <a:pt x="1133358" y="901520"/>
                    <a:pt x="862087" y="1062302"/>
                  </a:cubicBezTo>
                  <a:cubicBezTo>
                    <a:pt x="682540" y="1168696"/>
                    <a:pt x="459370" y="1168601"/>
                    <a:pt x="279823" y="1062207"/>
                  </a:cubicBezTo>
                  <a:lnTo>
                    <a:pt x="279823" y="1062207"/>
                  </a:lnTo>
                  <a:lnTo>
                    <a:pt x="82179" y="1118118"/>
                  </a:lnTo>
                  <a:cubicBezTo>
                    <a:pt x="57224" y="1125453"/>
                    <a:pt x="31125" y="1111165"/>
                    <a:pt x="23791" y="1086210"/>
                  </a:cubicBezTo>
                  <a:cubicBezTo>
                    <a:pt x="21219" y="1077542"/>
                    <a:pt x="21219" y="1068398"/>
                    <a:pt x="23791" y="1059730"/>
                  </a:cubicBezTo>
                  <a:lnTo>
                    <a:pt x="79798" y="861991"/>
                  </a:lnTo>
                  <a:close/>
                </a:path>
              </a:pathLst>
            </a:custGeom>
            <a:solidFill>
              <a:srgbClr val="FF5E00"/>
            </a:solidFill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64">
              <a:extLst>
                <a:ext uri="{FF2B5EF4-FFF2-40B4-BE49-F238E27FC236}">
                  <a16:creationId xmlns:a16="http://schemas.microsoft.com/office/drawing/2014/main" id="{F5720CE6-3E96-1C11-8B95-3C6062A030D1}"/>
                </a:ext>
              </a:extLst>
            </p:cNvPr>
            <p:cNvGrpSpPr/>
            <p:nvPr/>
          </p:nvGrpSpPr>
          <p:grpSpPr>
            <a:xfrm>
              <a:off x="7590313" y="2674683"/>
              <a:ext cx="496157" cy="557879"/>
              <a:chOff x="7590313" y="2674683"/>
              <a:chExt cx="496157" cy="557879"/>
            </a:xfrm>
            <a:solidFill>
              <a:srgbClr val="FFFFFF"/>
            </a:solidFill>
          </p:grpSpPr>
          <p:sp>
            <p:nvSpPr>
              <p:cNvPr id="6" name="Freeform: Shape 69">
                <a:extLst>
                  <a:ext uri="{FF2B5EF4-FFF2-40B4-BE49-F238E27FC236}">
                    <a16:creationId xmlns:a16="http://schemas.microsoft.com/office/drawing/2014/main" id="{9340B5A7-16C9-134F-0424-5BC3025C8C50}"/>
                  </a:ext>
                </a:extLst>
              </p:cNvPr>
              <p:cNvSpPr/>
              <p:nvPr/>
            </p:nvSpPr>
            <p:spPr>
              <a:xfrm>
                <a:off x="7590313" y="2674683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70">
                <a:extLst>
                  <a:ext uri="{FF2B5EF4-FFF2-40B4-BE49-F238E27FC236}">
                    <a16:creationId xmlns:a16="http://schemas.microsoft.com/office/drawing/2014/main" id="{2742C44D-D341-F789-D6E4-AC087DD69D86}"/>
                  </a:ext>
                </a:extLst>
              </p:cNvPr>
              <p:cNvSpPr/>
              <p:nvPr/>
            </p:nvSpPr>
            <p:spPr>
              <a:xfrm>
                <a:off x="7874253" y="2674683"/>
                <a:ext cx="212217" cy="212216"/>
              </a:xfrm>
              <a:custGeom>
                <a:avLst/>
                <a:gdLst>
                  <a:gd name="connsiteX0" fmla="*/ 212217 w 212217"/>
                  <a:gd name="connsiteY0" fmla="*/ 106108 h 212216"/>
                  <a:gd name="connsiteX1" fmla="*/ 106109 w 212217"/>
                  <a:gd name="connsiteY1" fmla="*/ 212217 h 212216"/>
                  <a:gd name="connsiteX2" fmla="*/ 0 w 212217"/>
                  <a:gd name="connsiteY2" fmla="*/ 106108 h 212216"/>
                  <a:gd name="connsiteX3" fmla="*/ 106109 w 212217"/>
                  <a:gd name="connsiteY3" fmla="*/ 0 h 212216"/>
                  <a:gd name="connsiteX4" fmla="*/ 106109 w 212217"/>
                  <a:gd name="connsiteY4" fmla="*/ 0 h 212216"/>
                  <a:gd name="connsiteX5" fmla="*/ 212217 w 212217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7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lnTo>
                      <a:pt x="106109" y="0"/>
                    </a:lnTo>
                    <a:cubicBezTo>
                      <a:pt x="164687" y="0"/>
                      <a:pt x="212217" y="47530"/>
                      <a:pt x="212217" y="10610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1">
                <a:extLst>
                  <a:ext uri="{FF2B5EF4-FFF2-40B4-BE49-F238E27FC236}">
                    <a16:creationId xmlns:a16="http://schemas.microsoft.com/office/drawing/2014/main" id="{7C200758-B336-C240-CB9D-66CDC8E8DD1F}"/>
                  </a:ext>
                </a:extLst>
              </p:cNvPr>
              <p:cNvSpPr/>
              <p:nvPr/>
            </p:nvSpPr>
            <p:spPr>
              <a:xfrm>
                <a:off x="7590313" y="2674683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72">
                <a:extLst>
                  <a:ext uri="{FF2B5EF4-FFF2-40B4-BE49-F238E27FC236}">
                    <a16:creationId xmlns:a16="http://schemas.microsoft.com/office/drawing/2014/main" id="{EFA7EDE3-464C-31CE-A5A2-FF8488EAC373}"/>
                  </a:ext>
                </a:extLst>
              </p:cNvPr>
              <p:cNvSpPr/>
              <p:nvPr/>
            </p:nvSpPr>
            <p:spPr>
              <a:xfrm>
                <a:off x="7598885" y="2958623"/>
                <a:ext cx="478916" cy="273939"/>
              </a:xfrm>
              <a:custGeom>
                <a:avLst/>
                <a:gdLst>
                  <a:gd name="connsiteX0" fmla="*/ 0 w 478916"/>
                  <a:gd name="connsiteY0" fmla="*/ 34481 h 273939"/>
                  <a:gd name="connsiteX1" fmla="*/ 239458 w 478916"/>
                  <a:gd name="connsiteY1" fmla="*/ 273939 h 273939"/>
                  <a:gd name="connsiteX2" fmla="*/ 478917 w 478916"/>
                  <a:gd name="connsiteY2" fmla="*/ 34481 h 273939"/>
                  <a:gd name="connsiteX3" fmla="*/ 478917 w 478916"/>
                  <a:gd name="connsiteY3" fmla="*/ 34481 h 273939"/>
                  <a:gd name="connsiteX4" fmla="*/ 478917 w 478916"/>
                  <a:gd name="connsiteY4" fmla="*/ 0 h 273939"/>
                  <a:gd name="connsiteX5" fmla="*/ 0 w 478916"/>
                  <a:gd name="connsiteY5" fmla="*/ 0 h 273939"/>
                  <a:gd name="connsiteX6" fmla="*/ 0 w 478916"/>
                  <a:gd name="connsiteY6" fmla="*/ 34481 h 27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16" h="273939">
                    <a:moveTo>
                      <a:pt x="0" y="34481"/>
                    </a:moveTo>
                    <a:cubicBezTo>
                      <a:pt x="0" y="166688"/>
                      <a:pt x="107156" y="273939"/>
                      <a:pt x="239458" y="273939"/>
                    </a:cubicBezTo>
                    <a:cubicBezTo>
                      <a:pt x="371665" y="273939"/>
                      <a:pt x="478917" y="166783"/>
                      <a:pt x="478917" y="34481"/>
                    </a:cubicBezTo>
                    <a:lnTo>
                      <a:pt x="478917" y="34481"/>
                    </a:lnTo>
                    <a:lnTo>
                      <a:pt x="478917" y="0"/>
                    </a:lnTo>
                    <a:lnTo>
                      <a:pt x="0" y="0"/>
                    </a:lnTo>
                    <a:lnTo>
                      <a:pt x="0" y="344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6" name="Graphic 64">
            <a:extLst>
              <a:ext uri="{FF2B5EF4-FFF2-40B4-BE49-F238E27FC236}">
                <a16:creationId xmlns:a16="http://schemas.microsoft.com/office/drawing/2014/main" id="{83D8DC8A-E24C-22F7-9A19-610E7DB788FC}"/>
              </a:ext>
            </a:extLst>
          </p:cNvPr>
          <p:cNvGrpSpPr/>
          <p:nvPr/>
        </p:nvGrpSpPr>
        <p:grpSpPr>
          <a:xfrm>
            <a:off x="11684706" y="2403221"/>
            <a:ext cx="1053774" cy="1072312"/>
            <a:chOff x="11684706" y="2403221"/>
            <a:chExt cx="1053774" cy="1072312"/>
          </a:xfrm>
        </p:grpSpPr>
        <p:sp>
          <p:nvSpPr>
            <p:cNvPr id="17" name="Freeform: Shape 74">
              <a:extLst>
                <a:ext uri="{FF2B5EF4-FFF2-40B4-BE49-F238E27FC236}">
                  <a16:creationId xmlns:a16="http://schemas.microsoft.com/office/drawing/2014/main" id="{BC6C40AA-D20D-FCFF-836A-1B9DC2F039BF}"/>
                </a:ext>
              </a:extLst>
            </p:cNvPr>
            <p:cNvSpPr/>
            <p:nvPr/>
          </p:nvSpPr>
          <p:spPr>
            <a:xfrm>
              <a:off x="11705494" y="2403221"/>
              <a:ext cx="1032985" cy="1032986"/>
            </a:xfrm>
            <a:custGeom>
              <a:avLst/>
              <a:gdLst>
                <a:gd name="connsiteX0" fmla="*/ 359092 w 1032985"/>
                <a:gd name="connsiteY0" fmla="*/ 828389 h 1032986"/>
                <a:gd name="connsiteX1" fmla="*/ 418147 w 1032985"/>
                <a:gd name="connsiteY1" fmla="*/ 897065 h 1032986"/>
                <a:gd name="connsiteX2" fmla="*/ 437769 w 1032985"/>
                <a:gd name="connsiteY2" fmla="*/ 1032986 h 1032986"/>
                <a:gd name="connsiteX3" fmla="*/ 595217 w 1032985"/>
                <a:gd name="connsiteY3" fmla="*/ 1032986 h 1032986"/>
                <a:gd name="connsiteX4" fmla="*/ 614839 w 1032985"/>
                <a:gd name="connsiteY4" fmla="*/ 897065 h 1032986"/>
                <a:gd name="connsiteX5" fmla="*/ 716089 w 1032985"/>
                <a:gd name="connsiteY5" fmla="*/ 855155 h 1032986"/>
                <a:gd name="connsiteX6" fmla="*/ 826103 w 1032985"/>
                <a:gd name="connsiteY6" fmla="*/ 937451 h 1032986"/>
                <a:gd name="connsiteX7" fmla="*/ 937450 w 1032985"/>
                <a:gd name="connsiteY7" fmla="*/ 826103 h 1032986"/>
                <a:gd name="connsiteX8" fmla="*/ 855154 w 1032985"/>
                <a:gd name="connsiteY8" fmla="*/ 716090 h 1032986"/>
                <a:gd name="connsiteX9" fmla="*/ 897064 w 1032985"/>
                <a:gd name="connsiteY9" fmla="*/ 614839 h 1032986"/>
                <a:gd name="connsiteX10" fmla="*/ 1032986 w 1032985"/>
                <a:gd name="connsiteY10" fmla="*/ 595217 h 1032986"/>
                <a:gd name="connsiteX11" fmla="*/ 1032986 w 1032985"/>
                <a:gd name="connsiteY11" fmla="*/ 437769 h 1032986"/>
                <a:gd name="connsiteX12" fmla="*/ 897064 w 1032985"/>
                <a:gd name="connsiteY12" fmla="*/ 418148 h 1032986"/>
                <a:gd name="connsiteX13" fmla="*/ 855154 w 1032985"/>
                <a:gd name="connsiteY13" fmla="*/ 316897 h 1032986"/>
                <a:gd name="connsiteX14" fmla="*/ 937450 w 1032985"/>
                <a:gd name="connsiteY14" fmla="*/ 206883 h 1032986"/>
                <a:gd name="connsiteX15" fmla="*/ 826103 w 1032985"/>
                <a:gd name="connsiteY15" fmla="*/ 95536 h 1032986"/>
                <a:gd name="connsiteX16" fmla="*/ 716089 w 1032985"/>
                <a:gd name="connsiteY16" fmla="*/ 177832 h 1032986"/>
                <a:gd name="connsiteX17" fmla="*/ 614839 w 1032985"/>
                <a:gd name="connsiteY17" fmla="*/ 135922 h 1032986"/>
                <a:gd name="connsiteX18" fmla="*/ 595217 w 1032985"/>
                <a:gd name="connsiteY18" fmla="*/ 0 h 1032986"/>
                <a:gd name="connsiteX19" fmla="*/ 437769 w 1032985"/>
                <a:gd name="connsiteY19" fmla="*/ 0 h 1032986"/>
                <a:gd name="connsiteX20" fmla="*/ 418147 w 1032985"/>
                <a:gd name="connsiteY20" fmla="*/ 135922 h 1032986"/>
                <a:gd name="connsiteX21" fmla="*/ 316896 w 1032985"/>
                <a:gd name="connsiteY21" fmla="*/ 177832 h 1032986"/>
                <a:gd name="connsiteX22" fmla="*/ 206883 w 1032985"/>
                <a:gd name="connsiteY22" fmla="*/ 95536 h 1032986"/>
                <a:gd name="connsiteX23" fmla="*/ 95535 w 1032985"/>
                <a:gd name="connsiteY23" fmla="*/ 206883 h 1032986"/>
                <a:gd name="connsiteX24" fmla="*/ 177832 w 1032985"/>
                <a:gd name="connsiteY24" fmla="*/ 316897 h 1032986"/>
                <a:gd name="connsiteX25" fmla="*/ 135921 w 1032985"/>
                <a:gd name="connsiteY25" fmla="*/ 418148 h 1032986"/>
                <a:gd name="connsiteX26" fmla="*/ 0 w 1032985"/>
                <a:gd name="connsiteY26" fmla="*/ 437769 h 1032986"/>
                <a:gd name="connsiteX27" fmla="*/ 0 w 1032985"/>
                <a:gd name="connsiteY27" fmla="*/ 595217 h 1032986"/>
                <a:gd name="connsiteX28" fmla="*/ 135921 w 1032985"/>
                <a:gd name="connsiteY28" fmla="*/ 614839 h 1032986"/>
                <a:gd name="connsiteX29" fmla="*/ 213836 w 1032985"/>
                <a:gd name="connsiteY29" fmla="*/ 703993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32985" h="1032986">
                  <a:moveTo>
                    <a:pt x="359092" y="828389"/>
                  </a:moveTo>
                  <a:cubicBezTo>
                    <a:pt x="364521" y="830009"/>
                    <a:pt x="412623" y="895731"/>
                    <a:pt x="418147" y="897065"/>
                  </a:cubicBezTo>
                  <a:lnTo>
                    <a:pt x="437769" y="1032986"/>
                  </a:lnTo>
                  <a:lnTo>
                    <a:pt x="595217" y="1032986"/>
                  </a:lnTo>
                  <a:lnTo>
                    <a:pt x="614839" y="897065"/>
                  </a:lnTo>
                  <a:cubicBezTo>
                    <a:pt x="650367" y="887921"/>
                    <a:pt x="684466" y="873824"/>
                    <a:pt x="716089" y="855155"/>
                  </a:cubicBezTo>
                  <a:lnTo>
                    <a:pt x="826103" y="937451"/>
                  </a:lnTo>
                  <a:lnTo>
                    <a:pt x="937450" y="826103"/>
                  </a:lnTo>
                  <a:lnTo>
                    <a:pt x="855154" y="716090"/>
                  </a:lnTo>
                  <a:cubicBezTo>
                    <a:pt x="873823" y="684467"/>
                    <a:pt x="887920" y="650367"/>
                    <a:pt x="897064" y="614839"/>
                  </a:cubicBezTo>
                  <a:lnTo>
                    <a:pt x="1032986" y="595217"/>
                  </a:lnTo>
                  <a:lnTo>
                    <a:pt x="1032986" y="437769"/>
                  </a:lnTo>
                  <a:lnTo>
                    <a:pt x="897064" y="418148"/>
                  </a:lnTo>
                  <a:cubicBezTo>
                    <a:pt x="887920" y="382619"/>
                    <a:pt x="873823" y="348520"/>
                    <a:pt x="855154" y="316897"/>
                  </a:cubicBezTo>
                  <a:lnTo>
                    <a:pt x="937450" y="206883"/>
                  </a:lnTo>
                  <a:lnTo>
                    <a:pt x="826103" y="95536"/>
                  </a:lnTo>
                  <a:lnTo>
                    <a:pt x="716089" y="177832"/>
                  </a:lnTo>
                  <a:cubicBezTo>
                    <a:pt x="684466" y="159163"/>
                    <a:pt x="650367" y="145066"/>
                    <a:pt x="614839" y="135922"/>
                  </a:cubicBezTo>
                  <a:lnTo>
                    <a:pt x="595217" y="0"/>
                  </a:lnTo>
                  <a:lnTo>
                    <a:pt x="437769" y="0"/>
                  </a:lnTo>
                  <a:lnTo>
                    <a:pt x="418147" y="135922"/>
                  </a:lnTo>
                  <a:cubicBezTo>
                    <a:pt x="382619" y="145066"/>
                    <a:pt x="348519" y="159163"/>
                    <a:pt x="316896" y="177832"/>
                  </a:cubicBezTo>
                  <a:lnTo>
                    <a:pt x="206883" y="95536"/>
                  </a:lnTo>
                  <a:lnTo>
                    <a:pt x="95535" y="206883"/>
                  </a:lnTo>
                  <a:lnTo>
                    <a:pt x="177832" y="316897"/>
                  </a:lnTo>
                  <a:cubicBezTo>
                    <a:pt x="159162" y="348520"/>
                    <a:pt x="145066" y="382524"/>
                    <a:pt x="135921" y="418148"/>
                  </a:cubicBezTo>
                  <a:lnTo>
                    <a:pt x="0" y="437769"/>
                  </a:lnTo>
                  <a:lnTo>
                    <a:pt x="0" y="595217"/>
                  </a:lnTo>
                  <a:lnTo>
                    <a:pt x="135921" y="614839"/>
                  </a:lnTo>
                  <a:cubicBezTo>
                    <a:pt x="138969" y="626555"/>
                    <a:pt x="209835" y="692753"/>
                    <a:pt x="213836" y="703993"/>
                  </a:cubicBezTo>
                </a:path>
              </a:pathLst>
            </a:custGeom>
            <a:solidFill>
              <a:srgbClr val="FF5E00"/>
            </a:solidFill>
            <a:ln w="39148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75">
              <a:extLst>
                <a:ext uri="{FF2B5EF4-FFF2-40B4-BE49-F238E27FC236}">
                  <a16:creationId xmlns:a16="http://schemas.microsoft.com/office/drawing/2014/main" id="{8B1C0BE5-51A3-F342-2471-85DF15CD9C1F}"/>
                </a:ext>
              </a:extLst>
            </p:cNvPr>
            <p:cNvSpPr/>
            <p:nvPr/>
          </p:nvSpPr>
          <p:spPr>
            <a:xfrm>
              <a:off x="11684706" y="2715967"/>
              <a:ext cx="759587" cy="759566"/>
            </a:xfrm>
            <a:custGeom>
              <a:avLst/>
              <a:gdLst>
                <a:gd name="connsiteX0" fmla="*/ 141565 w 759587"/>
                <a:gd name="connsiteY0" fmla="*/ 737957 h 759566"/>
                <a:gd name="connsiteX1" fmla="*/ 461414 w 759587"/>
                <a:gd name="connsiteY1" fmla="*/ 418107 h 759566"/>
                <a:gd name="connsiteX2" fmla="*/ 483322 w 759587"/>
                <a:gd name="connsiteY2" fmla="*/ 413154 h 759566"/>
                <a:gd name="connsiteX3" fmla="*/ 749451 w 759587"/>
                <a:gd name="connsiteY3" fmla="*/ 276470 h 759566"/>
                <a:gd name="connsiteX4" fmla="*/ 755642 w 759587"/>
                <a:gd name="connsiteY4" fmla="*/ 171124 h 759566"/>
                <a:gd name="connsiteX5" fmla="*/ 599622 w 759587"/>
                <a:gd name="connsiteY5" fmla="*/ 9770 h 759566"/>
                <a:gd name="connsiteX6" fmla="*/ 588478 w 759587"/>
                <a:gd name="connsiteY6" fmla="*/ 3960 h 759566"/>
                <a:gd name="connsiteX7" fmla="*/ 340257 w 759587"/>
                <a:gd name="connsiteY7" fmla="*/ 171029 h 759566"/>
                <a:gd name="connsiteX8" fmla="*/ 346448 w 759587"/>
                <a:gd name="connsiteY8" fmla="*/ 276375 h 759566"/>
                <a:gd name="connsiteX9" fmla="*/ 341495 w 759587"/>
                <a:gd name="connsiteY9" fmla="*/ 298378 h 759566"/>
                <a:gd name="connsiteX10" fmla="*/ 21645 w 759587"/>
                <a:gd name="connsiteY10" fmla="*/ 618227 h 759566"/>
                <a:gd name="connsiteX11" fmla="*/ 21645 w 759587"/>
                <a:gd name="connsiteY11" fmla="*/ 722621 h 759566"/>
                <a:gd name="connsiteX12" fmla="*/ 36980 w 759587"/>
                <a:gd name="connsiteY12" fmla="*/ 737957 h 759566"/>
                <a:gd name="connsiteX13" fmla="*/ 141375 w 759587"/>
                <a:gd name="connsiteY13" fmla="*/ 737957 h 759566"/>
                <a:gd name="connsiteX14" fmla="*/ 141375 w 759587"/>
                <a:gd name="connsiteY14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587" h="759566">
                  <a:moveTo>
                    <a:pt x="141565" y="737957"/>
                  </a:moveTo>
                  <a:lnTo>
                    <a:pt x="461414" y="418107"/>
                  </a:lnTo>
                  <a:cubicBezTo>
                    <a:pt x="467225" y="412487"/>
                    <a:pt x="475702" y="410582"/>
                    <a:pt x="483322" y="413154"/>
                  </a:cubicBezTo>
                  <a:cubicBezTo>
                    <a:pt x="594574" y="448873"/>
                    <a:pt x="713732" y="387722"/>
                    <a:pt x="749451" y="276470"/>
                  </a:cubicBezTo>
                  <a:cubicBezTo>
                    <a:pt x="760404" y="242466"/>
                    <a:pt x="762500" y="206176"/>
                    <a:pt x="755642" y="171124"/>
                  </a:cubicBezTo>
                  <a:cubicBezTo>
                    <a:pt x="753547" y="159503"/>
                    <a:pt x="608100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76">
              <a:extLst>
                <a:ext uri="{FF2B5EF4-FFF2-40B4-BE49-F238E27FC236}">
                  <a16:creationId xmlns:a16="http://schemas.microsoft.com/office/drawing/2014/main" id="{3CC6EA43-1E1C-8FD2-C349-1F0C4B7FCAC9}"/>
                </a:ext>
              </a:extLst>
            </p:cNvPr>
            <p:cNvSpPr/>
            <p:nvPr/>
          </p:nvSpPr>
          <p:spPr>
            <a:xfrm>
              <a:off x="11979623" y="2673921"/>
              <a:ext cx="508253" cy="508253"/>
            </a:xfrm>
            <a:custGeom>
              <a:avLst/>
              <a:gdLst>
                <a:gd name="connsiteX0" fmla="*/ 508254 w 508253"/>
                <a:gd name="connsiteY0" fmla="*/ 254127 h 508253"/>
                <a:gd name="connsiteX1" fmla="*/ 254127 w 508253"/>
                <a:gd name="connsiteY1" fmla="*/ 508254 h 508253"/>
                <a:gd name="connsiteX2" fmla="*/ 0 w 508253"/>
                <a:gd name="connsiteY2" fmla="*/ 254127 h 508253"/>
                <a:gd name="connsiteX3" fmla="*/ 254127 w 508253"/>
                <a:gd name="connsiteY3" fmla="*/ 0 h 508253"/>
                <a:gd name="connsiteX4" fmla="*/ 508254 w 508253"/>
                <a:gd name="connsiteY4" fmla="*/ 254127 h 5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253" h="508253">
                  <a:moveTo>
                    <a:pt x="508254" y="254127"/>
                  </a:moveTo>
                  <a:cubicBezTo>
                    <a:pt x="508254" y="394477"/>
                    <a:pt x="394477" y="508254"/>
                    <a:pt x="254127" y="508254"/>
                  </a:cubicBezTo>
                  <a:cubicBezTo>
                    <a:pt x="113776" y="508254"/>
                    <a:pt x="0" y="394477"/>
                    <a:pt x="0" y="254127"/>
                  </a:cubicBezTo>
                  <a:cubicBezTo>
                    <a:pt x="0" y="113777"/>
                    <a:pt x="113777" y="0"/>
                    <a:pt x="254127" y="0"/>
                  </a:cubicBezTo>
                  <a:cubicBezTo>
                    <a:pt x="394478" y="0"/>
                    <a:pt x="508254" y="113777"/>
                    <a:pt x="508254" y="254127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77">
              <a:extLst>
                <a:ext uri="{FF2B5EF4-FFF2-40B4-BE49-F238E27FC236}">
                  <a16:creationId xmlns:a16="http://schemas.microsoft.com/office/drawing/2014/main" id="{D19E4AFC-DEAF-C08D-8024-7ACEAD1FDACC}"/>
                </a:ext>
              </a:extLst>
            </p:cNvPr>
            <p:cNvSpPr/>
            <p:nvPr/>
          </p:nvSpPr>
          <p:spPr>
            <a:xfrm>
              <a:off x="11684706" y="2715967"/>
              <a:ext cx="759587" cy="759566"/>
            </a:xfrm>
            <a:custGeom>
              <a:avLst/>
              <a:gdLst>
                <a:gd name="connsiteX0" fmla="*/ 141565 w 759587"/>
                <a:gd name="connsiteY0" fmla="*/ 737957 h 759566"/>
                <a:gd name="connsiteX1" fmla="*/ 461414 w 759587"/>
                <a:gd name="connsiteY1" fmla="*/ 418107 h 759566"/>
                <a:gd name="connsiteX2" fmla="*/ 483322 w 759587"/>
                <a:gd name="connsiteY2" fmla="*/ 413154 h 759566"/>
                <a:gd name="connsiteX3" fmla="*/ 749451 w 759587"/>
                <a:gd name="connsiteY3" fmla="*/ 276470 h 759566"/>
                <a:gd name="connsiteX4" fmla="*/ 755642 w 759587"/>
                <a:gd name="connsiteY4" fmla="*/ 171124 h 759566"/>
                <a:gd name="connsiteX5" fmla="*/ 719638 w 759587"/>
                <a:gd name="connsiteY5" fmla="*/ 159694 h 759566"/>
                <a:gd name="connsiteX6" fmla="*/ 622768 w 759587"/>
                <a:gd name="connsiteY6" fmla="*/ 256563 h 759566"/>
                <a:gd name="connsiteX7" fmla="*/ 592860 w 759587"/>
                <a:gd name="connsiteY7" fmla="*/ 256563 h 759566"/>
                <a:gd name="connsiteX8" fmla="*/ 592860 w 759587"/>
                <a:gd name="connsiteY8" fmla="*/ 256563 h 759566"/>
                <a:gd name="connsiteX9" fmla="*/ 503039 w 759587"/>
                <a:gd name="connsiteY9" fmla="*/ 166742 h 759566"/>
                <a:gd name="connsiteX10" fmla="*/ 503039 w 759587"/>
                <a:gd name="connsiteY10" fmla="*/ 136834 h 759566"/>
                <a:gd name="connsiteX11" fmla="*/ 503039 w 759587"/>
                <a:gd name="connsiteY11" fmla="*/ 136834 h 759566"/>
                <a:gd name="connsiteX12" fmla="*/ 599908 w 759587"/>
                <a:gd name="connsiteY12" fmla="*/ 39965 h 759566"/>
                <a:gd name="connsiteX13" fmla="*/ 599622 w 759587"/>
                <a:gd name="connsiteY13" fmla="*/ 9770 h 759566"/>
                <a:gd name="connsiteX14" fmla="*/ 588478 w 759587"/>
                <a:gd name="connsiteY14" fmla="*/ 3960 h 759566"/>
                <a:gd name="connsiteX15" fmla="*/ 340257 w 759587"/>
                <a:gd name="connsiteY15" fmla="*/ 171029 h 759566"/>
                <a:gd name="connsiteX16" fmla="*/ 346448 w 759587"/>
                <a:gd name="connsiteY16" fmla="*/ 276375 h 759566"/>
                <a:gd name="connsiteX17" fmla="*/ 341495 w 759587"/>
                <a:gd name="connsiteY17" fmla="*/ 298378 h 759566"/>
                <a:gd name="connsiteX18" fmla="*/ 21645 w 759587"/>
                <a:gd name="connsiteY18" fmla="*/ 618227 h 759566"/>
                <a:gd name="connsiteX19" fmla="*/ 21645 w 759587"/>
                <a:gd name="connsiteY19" fmla="*/ 722621 h 759566"/>
                <a:gd name="connsiteX20" fmla="*/ 36980 w 759587"/>
                <a:gd name="connsiteY20" fmla="*/ 737957 h 759566"/>
                <a:gd name="connsiteX21" fmla="*/ 141375 w 759587"/>
                <a:gd name="connsiteY21" fmla="*/ 737957 h 759566"/>
                <a:gd name="connsiteX22" fmla="*/ 141375 w 759587"/>
                <a:gd name="connsiteY22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587" h="759566">
                  <a:moveTo>
                    <a:pt x="141565" y="737957"/>
                  </a:moveTo>
                  <a:lnTo>
                    <a:pt x="461414" y="418107"/>
                  </a:lnTo>
                  <a:cubicBezTo>
                    <a:pt x="467225" y="412487"/>
                    <a:pt x="475702" y="410582"/>
                    <a:pt x="483322" y="413154"/>
                  </a:cubicBezTo>
                  <a:cubicBezTo>
                    <a:pt x="594574" y="448873"/>
                    <a:pt x="713732" y="387722"/>
                    <a:pt x="749451" y="276470"/>
                  </a:cubicBezTo>
                  <a:cubicBezTo>
                    <a:pt x="760404" y="242466"/>
                    <a:pt x="762500" y="206176"/>
                    <a:pt x="755642" y="171124"/>
                  </a:cubicBezTo>
                  <a:cubicBezTo>
                    <a:pt x="753547" y="159503"/>
                    <a:pt x="722686" y="156741"/>
                    <a:pt x="719638" y="159694"/>
                  </a:cubicBezTo>
                  <a:lnTo>
                    <a:pt x="622768" y="256563"/>
                  </a:lnTo>
                  <a:cubicBezTo>
                    <a:pt x="614481" y="264850"/>
                    <a:pt x="601147" y="264850"/>
                    <a:pt x="592860" y="256563"/>
                  </a:cubicBezTo>
                  <a:lnTo>
                    <a:pt x="592860" y="256563"/>
                  </a:lnTo>
                  <a:cubicBezTo>
                    <a:pt x="592860" y="256563"/>
                    <a:pt x="503039" y="166742"/>
                    <a:pt x="503039" y="166742"/>
                  </a:cubicBezTo>
                  <a:cubicBezTo>
                    <a:pt x="494752" y="158456"/>
                    <a:pt x="494752" y="145121"/>
                    <a:pt x="503039" y="136834"/>
                  </a:cubicBezTo>
                  <a:lnTo>
                    <a:pt x="503039" y="136834"/>
                  </a:lnTo>
                  <a:cubicBezTo>
                    <a:pt x="503039" y="136834"/>
                    <a:pt x="599908" y="39965"/>
                    <a:pt x="599908" y="39965"/>
                  </a:cubicBezTo>
                  <a:cubicBezTo>
                    <a:pt x="608195" y="31583"/>
                    <a:pt x="608004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solidFill>
              <a:srgbClr val="FF5E00"/>
            </a:solidFill>
            <a:ln w="19050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Freeform: Shape 78">
            <a:extLst>
              <a:ext uri="{FF2B5EF4-FFF2-40B4-BE49-F238E27FC236}">
                <a16:creationId xmlns:a16="http://schemas.microsoft.com/office/drawing/2014/main" id="{780B79ED-432C-5C44-E167-DE59A3B634C2}"/>
              </a:ext>
            </a:extLst>
          </p:cNvPr>
          <p:cNvSpPr/>
          <p:nvPr/>
        </p:nvSpPr>
        <p:spPr>
          <a:xfrm>
            <a:off x="13807062" y="8073997"/>
            <a:ext cx="1231924" cy="759162"/>
          </a:xfrm>
          <a:custGeom>
            <a:avLst/>
            <a:gdLst>
              <a:gd name="connsiteX0" fmla="*/ 1228943 w 1231924"/>
              <a:gd name="connsiteY0" fmla="*/ 379599 h 759162"/>
              <a:gd name="connsiteX1" fmla="*/ 1112928 w 1231924"/>
              <a:gd name="connsiteY1" fmla="*/ 193385 h 759162"/>
              <a:gd name="connsiteX2" fmla="*/ 1101499 w 1231924"/>
              <a:gd name="connsiteY2" fmla="*/ 186241 h 759162"/>
              <a:gd name="connsiteX3" fmla="*/ 830799 w 1231924"/>
              <a:gd name="connsiteY3" fmla="*/ 186241 h 759162"/>
              <a:gd name="connsiteX4" fmla="*/ 830799 w 1231924"/>
              <a:gd name="connsiteY4" fmla="*/ 14315 h 759162"/>
              <a:gd name="connsiteX5" fmla="*/ 830799 w 1231924"/>
              <a:gd name="connsiteY5" fmla="*/ 12696 h 759162"/>
              <a:gd name="connsiteX6" fmla="*/ 816511 w 1231924"/>
              <a:gd name="connsiteY6" fmla="*/ 28 h 759162"/>
              <a:gd name="connsiteX7" fmla="*/ 14315 w 1231924"/>
              <a:gd name="connsiteY7" fmla="*/ 28 h 759162"/>
              <a:gd name="connsiteX8" fmla="*/ 12696 w 1231924"/>
              <a:gd name="connsiteY8" fmla="*/ 28 h 759162"/>
              <a:gd name="connsiteX9" fmla="*/ 28 w 1231924"/>
              <a:gd name="connsiteY9" fmla="*/ 14315 h 759162"/>
              <a:gd name="connsiteX10" fmla="*/ 28 w 1231924"/>
              <a:gd name="connsiteY10" fmla="*/ 644584 h 759162"/>
              <a:gd name="connsiteX11" fmla="*/ 28 w 1231924"/>
              <a:gd name="connsiteY11" fmla="*/ 646204 h 759162"/>
              <a:gd name="connsiteX12" fmla="*/ 14315 w 1231924"/>
              <a:gd name="connsiteY12" fmla="*/ 658872 h 759162"/>
              <a:gd name="connsiteX13" fmla="*/ 116042 w 1231924"/>
              <a:gd name="connsiteY13" fmla="*/ 658872 h 759162"/>
              <a:gd name="connsiteX14" fmla="*/ 215483 w 1231924"/>
              <a:gd name="connsiteY14" fmla="*/ 758313 h 759162"/>
              <a:gd name="connsiteX15" fmla="*/ 342452 w 1231924"/>
              <a:gd name="connsiteY15" fmla="*/ 658872 h 759162"/>
              <a:gd name="connsiteX16" fmla="*/ 860993 w 1231924"/>
              <a:gd name="connsiteY16" fmla="*/ 658872 h 759162"/>
              <a:gd name="connsiteX17" fmla="*/ 960339 w 1231924"/>
              <a:gd name="connsiteY17" fmla="*/ 758313 h 759162"/>
              <a:gd name="connsiteX18" fmla="*/ 1087307 w 1231924"/>
              <a:gd name="connsiteY18" fmla="*/ 658872 h 759162"/>
              <a:gd name="connsiteX19" fmla="*/ 1217609 w 1231924"/>
              <a:gd name="connsiteY19" fmla="*/ 658872 h 759162"/>
              <a:gd name="connsiteX20" fmla="*/ 1219228 w 1231924"/>
              <a:gd name="connsiteY20" fmla="*/ 658872 h 759162"/>
              <a:gd name="connsiteX21" fmla="*/ 1231897 w 1231924"/>
              <a:gd name="connsiteY21" fmla="*/ 644584 h 759162"/>
              <a:gd name="connsiteX22" fmla="*/ 1231897 w 1231924"/>
              <a:gd name="connsiteY22" fmla="*/ 386648 h 759162"/>
              <a:gd name="connsiteX23" fmla="*/ 1229039 w 1231924"/>
              <a:gd name="connsiteY23" fmla="*/ 379504 h 759162"/>
              <a:gd name="connsiteX24" fmla="*/ 830799 w 1231924"/>
              <a:gd name="connsiteY24" fmla="*/ 372550 h 759162"/>
              <a:gd name="connsiteX25" fmla="*/ 830799 w 1231924"/>
              <a:gd name="connsiteY25" fmla="*/ 215007 h 759162"/>
              <a:gd name="connsiteX26" fmla="*/ 1094355 w 1231924"/>
              <a:gd name="connsiteY26" fmla="*/ 215007 h 759162"/>
              <a:gd name="connsiteX27" fmla="*/ 1191796 w 1231924"/>
              <a:gd name="connsiteY27" fmla="*/ 372550 h 759162"/>
              <a:gd name="connsiteX28" fmla="*/ 830799 w 1231924"/>
              <a:gd name="connsiteY28" fmla="*/ 372550 h 7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31924" h="759162">
                <a:moveTo>
                  <a:pt x="1228943" y="379599"/>
                </a:moveTo>
                <a:lnTo>
                  <a:pt x="1112928" y="193385"/>
                </a:lnTo>
                <a:cubicBezTo>
                  <a:pt x="1110738" y="189004"/>
                  <a:pt x="1106357" y="186241"/>
                  <a:pt x="1101499" y="186241"/>
                </a:cubicBezTo>
                <a:lnTo>
                  <a:pt x="830799" y="186241"/>
                </a:lnTo>
                <a:lnTo>
                  <a:pt x="830799" y="14315"/>
                </a:lnTo>
                <a:cubicBezTo>
                  <a:pt x="830799" y="13744"/>
                  <a:pt x="830799" y="13268"/>
                  <a:pt x="830799" y="12696"/>
                </a:cubicBezTo>
                <a:cubicBezTo>
                  <a:pt x="830322" y="5266"/>
                  <a:pt x="823940" y="-448"/>
                  <a:pt x="816511" y="28"/>
                </a:cubicBezTo>
                <a:lnTo>
                  <a:pt x="14315" y="28"/>
                </a:lnTo>
                <a:cubicBezTo>
                  <a:pt x="13744" y="28"/>
                  <a:pt x="13268" y="28"/>
                  <a:pt x="12696" y="28"/>
                </a:cubicBezTo>
                <a:cubicBezTo>
                  <a:pt x="5267" y="504"/>
                  <a:pt x="-448" y="6885"/>
                  <a:pt x="28" y="14315"/>
                </a:cubicBezTo>
                <a:lnTo>
                  <a:pt x="28" y="644584"/>
                </a:lnTo>
                <a:cubicBezTo>
                  <a:pt x="28" y="645156"/>
                  <a:pt x="28" y="645633"/>
                  <a:pt x="28" y="646204"/>
                </a:cubicBezTo>
                <a:cubicBezTo>
                  <a:pt x="504" y="653633"/>
                  <a:pt x="6886" y="659348"/>
                  <a:pt x="14315" y="658872"/>
                </a:cubicBezTo>
                <a:lnTo>
                  <a:pt x="116042" y="658872"/>
                </a:lnTo>
                <a:cubicBezTo>
                  <a:pt x="122424" y="710879"/>
                  <a:pt x="163382" y="751931"/>
                  <a:pt x="215483" y="758313"/>
                </a:cubicBezTo>
                <a:cubicBezTo>
                  <a:pt x="277967" y="765933"/>
                  <a:pt x="334832" y="721451"/>
                  <a:pt x="342452" y="658872"/>
                </a:cubicBezTo>
                <a:lnTo>
                  <a:pt x="860993" y="658872"/>
                </a:lnTo>
                <a:cubicBezTo>
                  <a:pt x="867374" y="710879"/>
                  <a:pt x="908332" y="751931"/>
                  <a:pt x="960339" y="758313"/>
                </a:cubicBezTo>
                <a:cubicBezTo>
                  <a:pt x="1022822" y="765933"/>
                  <a:pt x="1079686" y="721451"/>
                  <a:pt x="1087307" y="658872"/>
                </a:cubicBezTo>
                <a:lnTo>
                  <a:pt x="1217609" y="658872"/>
                </a:lnTo>
                <a:cubicBezTo>
                  <a:pt x="1218180" y="658872"/>
                  <a:pt x="1218657" y="658872"/>
                  <a:pt x="1219228" y="658872"/>
                </a:cubicBezTo>
                <a:cubicBezTo>
                  <a:pt x="1226658" y="658396"/>
                  <a:pt x="1232372" y="652014"/>
                  <a:pt x="1231897" y="644584"/>
                </a:cubicBezTo>
                <a:lnTo>
                  <a:pt x="1231897" y="386648"/>
                </a:lnTo>
                <a:cubicBezTo>
                  <a:pt x="1231897" y="383980"/>
                  <a:pt x="1230848" y="381504"/>
                  <a:pt x="1229039" y="379504"/>
                </a:cubicBezTo>
                <a:close/>
                <a:moveTo>
                  <a:pt x="830799" y="372550"/>
                </a:moveTo>
                <a:lnTo>
                  <a:pt x="830799" y="215007"/>
                </a:lnTo>
                <a:lnTo>
                  <a:pt x="1094355" y="215007"/>
                </a:lnTo>
                <a:lnTo>
                  <a:pt x="1191796" y="372550"/>
                </a:lnTo>
                <a:lnTo>
                  <a:pt x="830799" y="372550"/>
                </a:lnTo>
                <a:close/>
              </a:path>
            </a:pathLst>
          </a:custGeom>
          <a:solidFill>
            <a:srgbClr val="FF5E00"/>
          </a:solidFill>
          <a:ln w="19050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aphic 64">
            <a:extLst>
              <a:ext uri="{FF2B5EF4-FFF2-40B4-BE49-F238E27FC236}">
                <a16:creationId xmlns:a16="http://schemas.microsoft.com/office/drawing/2014/main" id="{07A81386-602C-7D83-6B90-3F0212D158EB}"/>
              </a:ext>
            </a:extLst>
          </p:cNvPr>
          <p:cNvGrpSpPr/>
          <p:nvPr/>
        </p:nvGrpSpPr>
        <p:grpSpPr>
          <a:xfrm>
            <a:off x="7216075" y="5263191"/>
            <a:ext cx="1244822" cy="829633"/>
            <a:chOff x="7216075" y="5263191"/>
            <a:chExt cx="1244822" cy="829633"/>
          </a:xfrm>
        </p:grpSpPr>
        <p:sp>
          <p:nvSpPr>
            <p:cNvPr id="23" name="Freeform: Shape 80">
              <a:extLst>
                <a:ext uri="{FF2B5EF4-FFF2-40B4-BE49-F238E27FC236}">
                  <a16:creationId xmlns:a16="http://schemas.microsoft.com/office/drawing/2014/main" id="{95AF7245-D3DD-D0DE-134C-0D52DD7FE1FE}"/>
                </a:ext>
              </a:extLst>
            </p:cNvPr>
            <p:cNvSpPr/>
            <p:nvPr/>
          </p:nvSpPr>
          <p:spPr>
            <a:xfrm>
              <a:off x="7216075" y="5744591"/>
              <a:ext cx="1244822" cy="348233"/>
            </a:xfrm>
            <a:custGeom>
              <a:avLst/>
              <a:gdLst>
                <a:gd name="connsiteX0" fmla="*/ 1130999 w 1244822"/>
                <a:gd name="connsiteY0" fmla="*/ 0 h 348233"/>
                <a:gd name="connsiteX1" fmla="*/ 113633 w 1244822"/>
                <a:gd name="connsiteY1" fmla="*/ 0 h 348233"/>
                <a:gd name="connsiteX2" fmla="*/ 0 w 1244822"/>
                <a:gd name="connsiteY2" fmla="*/ 113633 h 348233"/>
                <a:gd name="connsiteX3" fmla="*/ 0 w 1244822"/>
                <a:gd name="connsiteY3" fmla="*/ 234601 h 348233"/>
                <a:gd name="connsiteX4" fmla="*/ 113633 w 1244822"/>
                <a:gd name="connsiteY4" fmla="*/ 348234 h 348233"/>
                <a:gd name="connsiteX5" fmla="*/ 1131189 w 1244822"/>
                <a:gd name="connsiteY5" fmla="*/ 348234 h 348233"/>
                <a:gd name="connsiteX6" fmla="*/ 1244822 w 1244822"/>
                <a:gd name="connsiteY6" fmla="*/ 234601 h 348233"/>
                <a:gd name="connsiteX7" fmla="*/ 1244822 w 1244822"/>
                <a:gd name="connsiteY7" fmla="*/ 113633 h 348233"/>
                <a:gd name="connsiteX8" fmla="*/ 1131189 w 1244822"/>
                <a:gd name="connsiteY8" fmla="*/ 0 h 348233"/>
                <a:gd name="connsiteX9" fmla="*/ 1130999 w 1244822"/>
                <a:gd name="connsiteY9" fmla="*/ 0 h 34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822" h="348233">
                  <a:moveTo>
                    <a:pt x="1130999" y="0"/>
                  </a:moveTo>
                  <a:lnTo>
                    <a:pt x="113633" y="0"/>
                  </a:lnTo>
                  <a:cubicBezTo>
                    <a:pt x="50864" y="0"/>
                    <a:pt x="0" y="50863"/>
                    <a:pt x="0" y="113633"/>
                  </a:cubicBezTo>
                  <a:lnTo>
                    <a:pt x="0" y="234601"/>
                  </a:lnTo>
                  <a:cubicBezTo>
                    <a:pt x="0" y="297371"/>
                    <a:pt x="50864" y="348234"/>
                    <a:pt x="113633" y="348234"/>
                  </a:cubicBezTo>
                  <a:lnTo>
                    <a:pt x="1131189" y="348234"/>
                  </a:lnTo>
                  <a:cubicBezTo>
                    <a:pt x="1193959" y="348234"/>
                    <a:pt x="1244822" y="297371"/>
                    <a:pt x="1244822" y="234601"/>
                  </a:cubicBezTo>
                  <a:lnTo>
                    <a:pt x="1244822" y="113633"/>
                  </a:lnTo>
                  <a:cubicBezTo>
                    <a:pt x="1244822" y="50863"/>
                    <a:pt x="1193959" y="0"/>
                    <a:pt x="1131189" y="0"/>
                  </a:cubicBezTo>
                  <a:lnTo>
                    <a:pt x="1130999" y="0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81">
              <a:extLst>
                <a:ext uri="{FF2B5EF4-FFF2-40B4-BE49-F238E27FC236}">
                  <a16:creationId xmlns:a16="http://schemas.microsoft.com/office/drawing/2014/main" id="{ED4FA5B6-56DD-6653-7CA6-D8687E1DA0D8}"/>
                </a:ext>
              </a:extLst>
            </p:cNvPr>
            <p:cNvSpPr/>
            <p:nvPr/>
          </p:nvSpPr>
          <p:spPr>
            <a:xfrm>
              <a:off x="7257509" y="5785929"/>
              <a:ext cx="1161954" cy="265366"/>
            </a:xfrm>
            <a:custGeom>
              <a:avLst/>
              <a:gdLst>
                <a:gd name="connsiteX0" fmla="*/ 1161764 w 1161954"/>
                <a:gd name="connsiteY0" fmla="*/ 193167 h 265366"/>
                <a:gd name="connsiteX1" fmla="*/ 1089565 w 1161954"/>
                <a:gd name="connsiteY1" fmla="*/ 265367 h 265366"/>
                <a:gd name="connsiteX2" fmla="*/ 72200 w 1161954"/>
                <a:gd name="connsiteY2" fmla="*/ 265367 h 265366"/>
                <a:gd name="connsiteX3" fmla="*/ 0 w 1161954"/>
                <a:gd name="connsiteY3" fmla="*/ 193167 h 265366"/>
                <a:gd name="connsiteX4" fmla="*/ 0 w 1161954"/>
                <a:gd name="connsiteY4" fmla="*/ 72199 h 265366"/>
                <a:gd name="connsiteX5" fmla="*/ 72200 w 1161954"/>
                <a:gd name="connsiteY5" fmla="*/ 0 h 265366"/>
                <a:gd name="connsiteX6" fmla="*/ 1089755 w 1161954"/>
                <a:gd name="connsiteY6" fmla="*/ 0 h 265366"/>
                <a:gd name="connsiteX7" fmla="*/ 1161955 w 1161954"/>
                <a:gd name="connsiteY7" fmla="*/ 72199 h 265366"/>
                <a:gd name="connsiteX8" fmla="*/ 1161764 w 1161954"/>
                <a:gd name="connsiteY8" fmla="*/ 193167 h 26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954" h="265366">
                  <a:moveTo>
                    <a:pt x="1161764" y="193167"/>
                  </a:moveTo>
                  <a:cubicBezTo>
                    <a:pt x="1161764" y="232981"/>
                    <a:pt x="1129475" y="265271"/>
                    <a:pt x="1089565" y="265367"/>
                  </a:cubicBezTo>
                  <a:lnTo>
                    <a:pt x="72200" y="265367"/>
                  </a:lnTo>
                  <a:cubicBezTo>
                    <a:pt x="32385" y="265367"/>
                    <a:pt x="95" y="233077"/>
                    <a:pt x="0" y="193167"/>
                  </a:cubicBezTo>
                  <a:lnTo>
                    <a:pt x="0" y="72199"/>
                  </a:lnTo>
                  <a:cubicBezTo>
                    <a:pt x="0" y="32385"/>
                    <a:pt x="32290" y="95"/>
                    <a:pt x="72200" y="0"/>
                  </a:cubicBezTo>
                  <a:lnTo>
                    <a:pt x="1089755" y="0"/>
                  </a:lnTo>
                  <a:cubicBezTo>
                    <a:pt x="1129570" y="0"/>
                    <a:pt x="1161860" y="32290"/>
                    <a:pt x="1161955" y="72199"/>
                  </a:cubicBezTo>
                  <a:lnTo>
                    <a:pt x="1161764" y="193167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82">
              <a:extLst>
                <a:ext uri="{FF2B5EF4-FFF2-40B4-BE49-F238E27FC236}">
                  <a16:creationId xmlns:a16="http://schemas.microsoft.com/office/drawing/2014/main" id="{D67299AF-E7DB-B197-99BF-8CAAF4FB0F79}"/>
                </a:ext>
              </a:extLst>
            </p:cNvPr>
            <p:cNvSpPr/>
            <p:nvPr/>
          </p:nvSpPr>
          <p:spPr>
            <a:xfrm>
              <a:off x="7701219" y="5567711"/>
              <a:ext cx="271868" cy="99310"/>
            </a:xfrm>
            <a:custGeom>
              <a:avLst/>
              <a:gdLst>
                <a:gd name="connsiteX0" fmla="*/ 136934 w 271868"/>
                <a:gd name="connsiteY0" fmla="*/ 0 h 99310"/>
                <a:gd name="connsiteX1" fmla="*/ 135029 w 271868"/>
                <a:gd name="connsiteY1" fmla="*/ 0 h 99310"/>
                <a:gd name="connsiteX2" fmla="*/ 7775 w 271868"/>
                <a:gd name="connsiteY2" fmla="*/ 54578 h 99310"/>
                <a:gd name="connsiteX3" fmla="*/ 7585 w 271868"/>
                <a:gd name="connsiteY3" fmla="*/ 91535 h 99310"/>
                <a:gd name="connsiteX4" fmla="*/ 44542 w 271868"/>
                <a:gd name="connsiteY4" fmla="*/ 91726 h 99310"/>
                <a:gd name="connsiteX5" fmla="*/ 135029 w 271868"/>
                <a:gd name="connsiteY5" fmla="*/ 52197 h 99310"/>
                <a:gd name="connsiteX6" fmla="*/ 136934 w 271868"/>
                <a:gd name="connsiteY6" fmla="*/ 52197 h 99310"/>
                <a:gd name="connsiteX7" fmla="*/ 227326 w 271868"/>
                <a:gd name="connsiteY7" fmla="*/ 91726 h 99310"/>
                <a:gd name="connsiteX8" fmla="*/ 264283 w 271868"/>
                <a:gd name="connsiteY8" fmla="*/ 91535 h 99310"/>
                <a:gd name="connsiteX9" fmla="*/ 264093 w 271868"/>
                <a:gd name="connsiteY9" fmla="*/ 54578 h 99310"/>
                <a:gd name="connsiteX10" fmla="*/ 136839 w 271868"/>
                <a:gd name="connsiteY10" fmla="*/ 0 h 99310"/>
                <a:gd name="connsiteX11" fmla="*/ 136839 w 271868"/>
                <a:gd name="connsiteY11" fmla="*/ 0 h 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868" h="99310">
                  <a:moveTo>
                    <a:pt x="136934" y="0"/>
                  </a:moveTo>
                  <a:lnTo>
                    <a:pt x="135029" y="0"/>
                  </a:lnTo>
                  <a:cubicBezTo>
                    <a:pt x="87214" y="1429"/>
                    <a:pt x="41779" y="20955"/>
                    <a:pt x="7775" y="54578"/>
                  </a:cubicBezTo>
                  <a:cubicBezTo>
                    <a:pt x="-2512" y="64770"/>
                    <a:pt x="-2607" y="81248"/>
                    <a:pt x="7585" y="91535"/>
                  </a:cubicBezTo>
                  <a:cubicBezTo>
                    <a:pt x="17776" y="101822"/>
                    <a:pt x="34350" y="101822"/>
                    <a:pt x="44542" y="91726"/>
                  </a:cubicBezTo>
                  <a:cubicBezTo>
                    <a:pt x="68735" y="67723"/>
                    <a:pt x="101025" y="53626"/>
                    <a:pt x="135029" y="52197"/>
                  </a:cubicBezTo>
                  <a:lnTo>
                    <a:pt x="136934" y="52197"/>
                  </a:lnTo>
                  <a:cubicBezTo>
                    <a:pt x="170939" y="53626"/>
                    <a:pt x="203228" y="67723"/>
                    <a:pt x="227326" y="91726"/>
                  </a:cubicBezTo>
                  <a:cubicBezTo>
                    <a:pt x="237614" y="101918"/>
                    <a:pt x="254092" y="101822"/>
                    <a:pt x="264283" y="91535"/>
                  </a:cubicBezTo>
                  <a:cubicBezTo>
                    <a:pt x="274475" y="81248"/>
                    <a:pt x="274380" y="64675"/>
                    <a:pt x="264093" y="54578"/>
                  </a:cubicBezTo>
                  <a:cubicBezTo>
                    <a:pt x="230089" y="20860"/>
                    <a:pt x="184654" y="1429"/>
                    <a:pt x="136839" y="0"/>
                  </a:cubicBezTo>
                  <a:lnTo>
                    <a:pt x="136839" y="0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83">
              <a:extLst>
                <a:ext uri="{FF2B5EF4-FFF2-40B4-BE49-F238E27FC236}">
                  <a16:creationId xmlns:a16="http://schemas.microsoft.com/office/drawing/2014/main" id="{FF42650E-14A9-0FBF-6E30-C89BF326A3AD}"/>
                </a:ext>
              </a:extLst>
            </p:cNvPr>
            <p:cNvSpPr/>
            <p:nvPr/>
          </p:nvSpPr>
          <p:spPr>
            <a:xfrm>
              <a:off x="7503880" y="5263191"/>
              <a:ext cx="669212" cy="186927"/>
            </a:xfrm>
            <a:custGeom>
              <a:avLst/>
              <a:gdLst>
                <a:gd name="connsiteX0" fmla="*/ 45189 w 669212"/>
                <a:gd name="connsiteY0" fmla="*/ 178600 h 186927"/>
                <a:gd name="connsiteX1" fmla="*/ 602878 w 669212"/>
                <a:gd name="connsiteY1" fmla="*/ 157550 h 186927"/>
                <a:gd name="connsiteX2" fmla="*/ 623928 w 669212"/>
                <a:gd name="connsiteY2" fmla="*/ 178600 h 186927"/>
                <a:gd name="connsiteX3" fmla="*/ 660885 w 669212"/>
                <a:gd name="connsiteY3" fmla="*/ 179934 h 186927"/>
                <a:gd name="connsiteX4" fmla="*/ 662219 w 669212"/>
                <a:gd name="connsiteY4" fmla="*/ 142977 h 186927"/>
                <a:gd name="connsiteX5" fmla="*/ 30711 w 669212"/>
                <a:gd name="connsiteY5" fmla="*/ 119259 h 186927"/>
                <a:gd name="connsiteX6" fmla="*/ 6994 w 669212"/>
                <a:gd name="connsiteY6" fmla="*/ 142977 h 186927"/>
                <a:gd name="connsiteX7" fmla="*/ 8327 w 669212"/>
                <a:gd name="connsiteY7" fmla="*/ 179934 h 186927"/>
                <a:gd name="connsiteX8" fmla="*/ 45284 w 669212"/>
                <a:gd name="connsiteY8" fmla="*/ 178600 h 186927"/>
                <a:gd name="connsiteX9" fmla="*/ 45284 w 669212"/>
                <a:gd name="connsiteY9" fmla="*/ 178600 h 18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9212" h="186927">
                  <a:moveTo>
                    <a:pt x="45189" y="178600"/>
                  </a:moveTo>
                  <a:cubicBezTo>
                    <a:pt x="193398" y="18771"/>
                    <a:pt x="443048" y="9341"/>
                    <a:pt x="602878" y="157550"/>
                  </a:cubicBezTo>
                  <a:cubicBezTo>
                    <a:pt x="610117" y="164313"/>
                    <a:pt x="617165" y="171361"/>
                    <a:pt x="623928" y="178600"/>
                  </a:cubicBezTo>
                  <a:cubicBezTo>
                    <a:pt x="633739" y="189173"/>
                    <a:pt x="650312" y="189744"/>
                    <a:pt x="660885" y="179934"/>
                  </a:cubicBezTo>
                  <a:cubicBezTo>
                    <a:pt x="671458" y="170123"/>
                    <a:pt x="672029" y="153549"/>
                    <a:pt x="662219" y="142977"/>
                  </a:cubicBezTo>
                  <a:cubicBezTo>
                    <a:pt x="494388" y="-37998"/>
                    <a:pt x="211591" y="-48571"/>
                    <a:pt x="30711" y="119259"/>
                  </a:cubicBezTo>
                  <a:cubicBezTo>
                    <a:pt x="22520" y="126879"/>
                    <a:pt x="14614" y="134785"/>
                    <a:pt x="6994" y="142977"/>
                  </a:cubicBezTo>
                  <a:cubicBezTo>
                    <a:pt x="-2817" y="153549"/>
                    <a:pt x="-2246" y="170123"/>
                    <a:pt x="8327" y="179934"/>
                  </a:cubicBezTo>
                  <a:cubicBezTo>
                    <a:pt x="18900" y="189744"/>
                    <a:pt x="35474" y="189173"/>
                    <a:pt x="45284" y="178600"/>
                  </a:cubicBezTo>
                  <a:lnTo>
                    <a:pt x="45284" y="178600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84">
              <a:extLst>
                <a:ext uri="{FF2B5EF4-FFF2-40B4-BE49-F238E27FC236}">
                  <a16:creationId xmlns:a16="http://schemas.microsoft.com/office/drawing/2014/main" id="{6B28FA58-867D-6649-B13D-CE752F0EBA8C}"/>
                </a:ext>
              </a:extLst>
            </p:cNvPr>
            <p:cNvSpPr/>
            <p:nvPr/>
          </p:nvSpPr>
          <p:spPr>
            <a:xfrm>
              <a:off x="7599195" y="5414873"/>
              <a:ext cx="478512" cy="143789"/>
            </a:xfrm>
            <a:custGeom>
              <a:avLst/>
              <a:gdLst>
                <a:gd name="connsiteX0" fmla="*/ 452319 w 478512"/>
                <a:gd name="connsiteY0" fmla="*/ 143789 h 143789"/>
                <a:gd name="connsiteX1" fmla="*/ 478512 w 478512"/>
                <a:gd name="connsiteY1" fmla="*/ 117691 h 143789"/>
                <a:gd name="connsiteX2" fmla="*/ 470893 w 478512"/>
                <a:gd name="connsiteY2" fmla="*/ 99212 h 143789"/>
                <a:gd name="connsiteX3" fmla="*/ 18455 w 478512"/>
                <a:gd name="connsiteY3" fmla="*/ 88354 h 143789"/>
                <a:gd name="connsiteX4" fmla="*/ 7596 w 478512"/>
                <a:gd name="connsiteY4" fmla="*/ 99212 h 143789"/>
                <a:gd name="connsiteX5" fmla="*/ 7692 w 478512"/>
                <a:gd name="connsiteY5" fmla="*/ 136169 h 143789"/>
                <a:gd name="connsiteX6" fmla="*/ 44649 w 478512"/>
                <a:gd name="connsiteY6" fmla="*/ 136074 h 143789"/>
                <a:gd name="connsiteX7" fmla="*/ 423172 w 478512"/>
                <a:gd name="connsiteY7" fmla="*/ 125501 h 143789"/>
                <a:gd name="connsiteX8" fmla="*/ 433745 w 478512"/>
                <a:gd name="connsiteY8" fmla="*/ 136074 h 143789"/>
                <a:gd name="connsiteX9" fmla="*/ 452319 w 478512"/>
                <a:gd name="connsiteY9" fmla="*/ 143789 h 143789"/>
                <a:gd name="connsiteX10" fmla="*/ 452319 w 478512"/>
                <a:gd name="connsiteY10" fmla="*/ 143789 h 1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8512" h="143789">
                  <a:moveTo>
                    <a:pt x="452319" y="143789"/>
                  </a:moveTo>
                  <a:cubicBezTo>
                    <a:pt x="466797" y="143789"/>
                    <a:pt x="478512" y="132074"/>
                    <a:pt x="478512" y="117691"/>
                  </a:cubicBezTo>
                  <a:cubicBezTo>
                    <a:pt x="478512" y="110738"/>
                    <a:pt x="475750" y="104165"/>
                    <a:pt x="470893" y="99212"/>
                  </a:cubicBezTo>
                  <a:cubicBezTo>
                    <a:pt x="348972" y="-28709"/>
                    <a:pt x="146376" y="-33566"/>
                    <a:pt x="18455" y="88354"/>
                  </a:cubicBezTo>
                  <a:cubicBezTo>
                    <a:pt x="14740" y="91878"/>
                    <a:pt x="11121" y="95498"/>
                    <a:pt x="7596" y="99212"/>
                  </a:cubicBezTo>
                  <a:cubicBezTo>
                    <a:pt x="-2595" y="109499"/>
                    <a:pt x="-2500" y="125977"/>
                    <a:pt x="7692" y="136169"/>
                  </a:cubicBezTo>
                  <a:cubicBezTo>
                    <a:pt x="17979" y="146361"/>
                    <a:pt x="34552" y="146266"/>
                    <a:pt x="44649" y="136074"/>
                  </a:cubicBezTo>
                  <a:cubicBezTo>
                    <a:pt x="146280" y="28632"/>
                    <a:pt x="315730" y="23965"/>
                    <a:pt x="423172" y="125501"/>
                  </a:cubicBezTo>
                  <a:cubicBezTo>
                    <a:pt x="426792" y="128930"/>
                    <a:pt x="430316" y="132455"/>
                    <a:pt x="433745" y="136074"/>
                  </a:cubicBezTo>
                  <a:cubicBezTo>
                    <a:pt x="438698" y="141027"/>
                    <a:pt x="445365" y="143789"/>
                    <a:pt x="452319" y="143789"/>
                  </a:cubicBezTo>
                  <a:lnTo>
                    <a:pt x="452319" y="143789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85">
              <a:extLst>
                <a:ext uri="{FF2B5EF4-FFF2-40B4-BE49-F238E27FC236}">
                  <a16:creationId xmlns:a16="http://schemas.microsoft.com/office/drawing/2014/main" id="{873E7D2D-7D98-7B76-E203-65786CE07121}"/>
                </a:ext>
              </a:extLst>
            </p:cNvPr>
            <p:cNvSpPr/>
            <p:nvPr/>
          </p:nvSpPr>
          <p:spPr>
            <a:xfrm>
              <a:off x="7791859" y="5899940"/>
              <a:ext cx="534834" cy="41341"/>
            </a:xfrm>
            <a:custGeom>
              <a:avLst/>
              <a:gdLst>
                <a:gd name="connsiteX0" fmla="*/ 514544 w 534834"/>
                <a:gd name="connsiteY0" fmla="*/ 3 h 41341"/>
                <a:gd name="connsiteX1" fmla="*/ 20958 w 534834"/>
                <a:gd name="connsiteY1" fmla="*/ 3 h 41341"/>
                <a:gd name="connsiteX2" fmla="*/ 3 w 534834"/>
                <a:gd name="connsiteY2" fmla="*/ 20387 h 41341"/>
                <a:gd name="connsiteX3" fmla="*/ 20387 w 534834"/>
                <a:gd name="connsiteY3" fmla="*/ 41341 h 41341"/>
                <a:gd name="connsiteX4" fmla="*/ 514448 w 534834"/>
                <a:gd name="connsiteY4" fmla="*/ 41341 h 41341"/>
                <a:gd name="connsiteX5" fmla="*/ 534832 w 534834"/>
                <a:gd name="connsiteY5" fmla="*/ 20387 h 41341"/>
                <a:gd name="connsiteX6" fmla="*/ 514448 w 534834"/>
                <a:gd name="connsiteY6" fmla="*/ 3 h 41341"/>
                <a:gd name="connsiteX7" fmla="*/ 514448 w 534834"/>
                <a:gd name="connsiteY7" fmla="*/ 3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834" h="41341">
                  <a:moveTo>
                    <a:pt x="514544" y="3"/>
                  </a:moveTo>
                  <a:lnTo>
                    <a:pt x="20958" y="3"/>
                  </a:lnTo>
                  <a:cubicBezTo>
                    <a:pt x="9528" y="-187"/>
                    <a:pt x="194" y="8956"/>
                    <a:pt x="3" y="20387"/>
                  </a:cubicBezTo>
                  <a:cubicBezTo>
                    <a:pt x="-187" y="31816"/>
                    <a:pt x="8956" y="41151"/>
                    <a:pt x="20387" y="41341"/>
                  </a:cubicBezTo>
                  <a:lnTo>
                    <a:pt x="514448" y="41341"/>
                  </a:lnTo>
                  <a:cubicBezTo>
                    <a:pt x="525878" y="41151"/>
                    <a:pt x="535022" y="31816"/>
                    <a:pt x="534832" y="20387"/>
                  </a:cubicBezTo>
                  <a:cubicBezTo>
                    <a:pt x="534641" y="9147"/>
                    <a:pt x="525593" y="98"/>
                    <a:pt x="514448" y="3"/>
                  </a:cubicBezTo>
                  <a:lnTo>
                    <a:pt x="514448" y="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86">
              <a:extLst>
                <a:ext uri="{FF2B5EF4-FFF2-40B4-BE49-F238E27FC236}">
                  <a16:creationId xmlns:a16="http://schemas.microsoft.com/office/drawing/2014/main" id="{1585FC21-C0C1-BF47-2182-5F1B457E34E6}"/>
                </a:ext>
              </a:extLst>
            </p:cNvPr>
            <p:cNvSpPr/>
            <p:nvPr/>
          </p:nvSpPr>
          <p:spPr>
            <a:xfrm>
              <a:off x="7379906" y="5863843"/>
              <a:ext cx="106870" cy="107061"/>
            </a:xfrm>
            <a:custGeom>
              <a:avLst/>
              <a:gdLst>
                <a:gd name="connsiteX0" fmla="*/ 53435 w 106870"/>
                <a:gd name="connsiteY0" fmla="*/ 191 h 107061"/>
                <a:gd name="connsiteX1" fmla="*/ 0 w 106870"/>
                <a:gd name="connsiteY1" fmla="*/ 53626 h 107061"/>
                <a:gd name="connsiteX2" fmla="*/ 53435 w 106870"/>
                <a:gd name="connsiteY2" fmla="*/ 107061 h 107061"/>
                <a:gd name="connsiteX3" fmla="*/ 106870 w 106870"/>
                <a:gd name="connsiteY3" fmla="*/ 53626 h 107061"/>
                <a:gd name="connsiteX4" fmla="*/ 53626 w 106870"/>
                <a:gd name="connsiteY4" fmla="*/ 0 h 107061"/>
                <a:gd name="connsiteX5" fmla="*/ 53435 w 106870"/>
                <a:gd name="connsiteY5" fmla="*/ 0 h 107061"/>
                <a:gd name="connsiteX6" fmla="*/ 53435 w 106870"/>
                <a:gd name="connsiteY6" fmla="*/ 19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70" h="107061">
                  <a:moveTo>
                    <a:pt x="53435" y="191"/>
                  </a:moveTo>
                  <a:cubicBezTo>
                    <a:pt x="23908" y="191"/>
                    <a:pt x="0" y="24098"/>
                    <a:pt x="0" y="53626"/>
                  </a:cubicBezTo>
                  <a:cubicBezTo>
                    <a:pt x="0" y="83153"/>
                    <a:pt x="23908" y="107061"/>
                    <a:pt x="53435" y="107061"/>
                  </a:cubicBezTo>
                  <a:cubicBezTo>
                    <a:pt x="82963" y="107061"/>
                    <a:pt x="106870" y="83153"/>
                    <a:pt x="106870" y="53626"/>
                  </a:cubicBezTo>
                  <a:cubicBezTo>
                    <a:pt x="106966" y="24098"/>
                    <a:pt x="83153" y="95"/>
                    <a:pt x="53626" y="0"/>
                  </a:cubicBezTo>
                  <a:lnTo>
                    <a:pt x="53435" y="0"/>
                  </a:lnTo>
                  <a:lnTo>
                    <a:pt x="53435" y="19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87">
              <a:extLst>
                <a:ext uri="{FF2B5EF4-FFF2-40B4-BE49-F238E27FC236}">
                  <a16:creationId xmlns:a16="http://schemas.microsoft.com/office/drawing/2014/main" id="{26B2E76E-3E49-0499-1D05-273F06EA33F6}"/>
                </a:ext>
              </a:extLst>
            </p:cNvPr>
            <p:cNvSpPr/>
            <p:nvPr/>
          </p:nvSpPr>
          <p:spPr>
            <a:xfrm>
              <a:off x="7529353" y="5863843"/>
              <a:ext cx="106870" cy="107061"/>
            </a:xfrm>
            <a:custGeom>
              <a:avLst/>
              <a:gdLst>
                <a:gd name="connsiteX0" fmla="*/ 53435 w 106870"/>
                <a:gd name="connsiteY0" fmla="*/ 191 h 107061"/>
                <a:gd name="connsiteX1" fmla="*/ 0 w 106870"/>
                <a:gd name="connsiteY1" fmla="*/ 53626 h 107061"/>
                <a:gd name="connsiteX2" fmla="*/ 53435 w 106870"/>
                <a:gd name="connsiteY2" fmla="*/ 107061 h 107061"/>
                <a:gd name="connsiteX3" fmla="*/ 106871 w 106870"/>
                <a:gd name="connsiteY3" fmla="*/ 53626 h 107061"/>
                <a:gd name="connsiteX4" fmla="*/ 53626 w 106870"/>
                <a:gd name="connsiteY4" fmla="*/ 0 h 107061"/>
                <a:gd name="connsiteX5" fmla="*/ 53435 w 106870"/>
                <a:gd name="connsiteY5" fmla="*/ 0 h 107061"/>
                <a:gd name="connsiteX6" fmla="*/ 53435 w 106870"/>
                <a:gd name="connsiteY6" fmla="*/ 19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70" h="107061">
                  <a:moveTo>
                    <a:pt x="53435" y="191"/>
                  </a:moveTo>
                  <a:cubicBezTo>
                    <a:pt x="23908" y="191"/>
                    <a:pt x="0" y="24098"/>
                    <a:pt x="0" y="53626"/>
                  </a:cubicBezTo>
                  <a:cubicBezTo>
                    <a:pt x="0" y="83153"/>
                    <a:pt x="23908" y="107061"/>
                    <a:pt x="53435" y="107061"/>
                  </a:cubicBezTo>
                  <a:cubicBezTo>
                    <a:pt x="82963" y="107061"/>
                    <a:pt x="106871" y="83153"/>
                    <a:pt x="106871" y="53626"/>
                  </a:cubicBezTo>
                  <a:cubicBezTo>
                    <a:pt x="106966" y="24098"/>
                    <a:pt x="83153" y="95"/>
                    <a:pt x="53626" y="0"/>
                  </a:cubicBezTo>
                  <a:lnTo>
                    <a:pt x="53435" y="0"/>
                  </a:lnTo>
                  <a:lnTo>
                    <a:pt x="53435" y="19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aphic 64">
            <a:extLst>
              <a:ext uri="{FF2B5EF4-FFF2-40B4-BE49-F238E27FC236}">
                <a16:creationId xmlns:a16="http://schemas.microsoft.com/office/drawing/2014/main" id="{3A745357-F72C-14D4-F738-9D3D1E255387}"/>
              </a:ext>
            </a:extLst>
          </p:cNvPr>
          <p:cNvGrpSpPr/>
          <p:nvPr/>
        </p:nvGrpSpPr>
        <p:grpSpPr>
          <a:xfrm>
            <a:off x="5043042" y="7897622"/>
            <a:ext cx="1118425" cy="1112043"/>
            <a:chOff x="5043042" y="7897622"/>
            <a:chExt cx="1118425" cy="1112043"/>
          </a:xfrm>
          <a:solidFill>
            <a:srgbClr val="FF5E00"/>
          </a:solidFill>
        </p:grpSpPr>
        <p:sp>
          <p:nvSpPr>
            <p:cNvPr id="32" name="Freeform: Shape 89">
              <a:extLst>
                <a:ext uri="{FF2B5EF4-FFF2-40B4-BE49-F238E27FC236}">
                  <a16:creationId xmlns:a16="http://schemas.microsoft.com/office/drawing/2014/main" id="{4CF46C44-CC52-B2F3-3BD1-4F45EFA46E55}"/>
                </a:ext>
              </a:extLst>
            </p:cNvPr>
            <p:cNvSpPr/>
            <p:nvPr/>
          </p:nvSpPr>
          <p:spPr>
            <a:xfrm>
              <a:off x="5043042" y="7897622"/>
              <a:ext cx="462724" cy="1111948"/>
            </a:xfrm>
            <a:custGeom>
              <a:avLst/>
              <a:gdLst>
                <a:gd name="connsiteX0" fmla="*/ 0 w 462724"/>
                <a:gd name="connsiteY0" fmla="*/ 0 h 1111948"/>
                <a:gd name="connsiteX1" fmla="*/ 462725 w 462724"/>
                <a:gd name="connsiteY1" fmla="*/ 0 h 1111948"/>
                <a:gd name="connsiteX2" fmla="*/ 462725 w 462724"/>
                <a:gd name="connsiteY2" fmla="*/ 1111948 h 1111948"/>
                <a:gd name="connsiteX3" fmla="*/ 0 w 462724"/>
                <a:gd name="connsiteY3" fmla="*/ 1111948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1111948">
                  <a:moveTo>
                    <a:pt x="0" y="0"/>
                  </a:moveTo>
                  <a:lnTo>
                    <a:pt x="462725" y="0"/>
                  </a:lnTo>
                  <a:lnTo>
                    <a:pt x="462725" y="1111948"/>
                  </a:lnTo>
                  <a:lnTo>
                    <a:pt x="0" y="1111948"/>
                  </a:ln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90">
              <a:extLst>
                <a:ext uri="{FF2B5EF4-FFF2-40B4-BE49-F238E27FC236}">
                  <a16:creationId xmlns:a16="http://schemas.microsoft.com/office/drawing/2014/main" id="{FB9DC890-F04A-4557-DF5B-EBA133E620B3}"/>
                </a:ext>
              </a:extLst>
            </p:cNvPr>
            <p:cNvSpPr/>
            <p:nvPr/>
          </p:nvSpPr>
          <p:spPr>
            <a:xfrm>
              <a:off x="5698743" y="8384635"/>
              <a:ext cx="462724" cy="625030"/>
            </a:xfrm>
            <a:custGeom>
              <a:avLst/>
              <a:gdLst>
                <a:gd name="connsiteX0" fmla="*/ 0 w 462724"/>
                <a:gd name="connsiteY0" fmla="*/ 0 h 625030"/>
                <a:gd name="connsiteX1" fmla="*/ 462725 w 462724"/>
                <a:gd name="connsiteY1" fmla="*/ 0 h 625030"/>
                <a:gd name="connsiteX2" fmla="*/ 462725 w 462724"/>
                <a:gd name="connsiteY2" fmla="*/ 625030 h 625030"/>
                <a:gd name="connsiteX3" fmla="*/ 0 w 462724"/>
                <a:gd name="connsiteY3" fmla="*/ 625030 h 6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625030">
                  <a:moveTo>
                    <a:pt x="0" y="0"/>
                  </a:moveTo>
                  <a:lnTo>
                    <a:pt x="462725" y="0"/>
                  </a:lnTo>
                  <a:lnTo>
                    <a:pt x="462725" y="625030"/>
                  </a:lnTo>
                  <a:lnTo>
                    <a:pt x="0" y="625030"/>
                  </a:ln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91">
              <a:extLst>
                <a:ext uri="{FF2B5EF4-FFF2-40B4-BE49-F238E27FC236}">
                  <a16:creationId xmlns:a16="http://schemas.microsoft.com/office/drawing/2014/main" id="{9117B704-4BFD-24B1-02F1-424E45FBC656}"/>
                </a:ext>
              </a:extLst>
            </p:cNvPr>
            <p:cNvSpPr/>
            <p:nvPr/>
          </p:nvSpPr>
          <p:spPr>
            <a:xfrm>
              <a:off x="5698743" y="7897622"/>
              <a:ext cx="462724" cy="300418"/>
            </a:xfrm>
            <a:custGeom>
              <a:avLst/>
              <a:gdLst>
                <a:gd name="connsiteX0" fmla="*/ 0 w 462724"/>
                <a:gd name="connsiteY0" fmla="*/ 0 h 300418"/>
                <a:gd name="connsiteX1" fmla="*/ 462725 w 462724"/>
                <a:gd name="connsiteY1" fmla="*/ 0 h 300418"/>
                <a:gd name="connsiteX2" fmla="*/ 462725 w 462724"/>
                <a:gd name="connsiteY2" fmla="*/ 300418 h 300418"/>
                <a:gd name="connsiteX3" fmla="*/ 0 w 462724"/>
                <a:gd name="connsiteY3" fmla="*/ 300418 h 3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300418">
                  <a:moveTo>
                    <a:pt x="0" y="0"/>
                  </a:moveTo>
                  <a:lnTo>
                    <a:pt x="462725" y="0"/>
                  </a:lnTo>
                  <a:lnTo>
                    <a:pt x="462725" y="300418"/>
                  </a:lnTo>
                  <a:lnTo>
                    <a:pt x="0" y="300418"/>
                  </a:ln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raphic 64">
            <a:extLst>
              <a:ext uri="{FF2B5EF4-FFF2-40B4-BE49-F238E27FC236}">
                <a16:creationId xmlns:a16="http://schemas.microsoft.com/office/drawing/2014/main" id="{C41CA50F-DBDB-A475-F871-5C330F82D7DC}"/>
              </a:ext>
            </a:extLst>
          </p:cNvPr>
          <p:cNvGrpSpPr/>
          <p:nvPr/>
        </p:nvGrpSpPr>
        <p:grpSpPr>
          <a:xfrm>
            <a:off x="9544176" y="7934171"/>
            <a:ext cx="1028996" cy="1042823"/>
            <a:chOff x="9544176" y="7934171"/>
            <a:chExt cx="1028996" cy="1042823"/>
          </a:xfrm>
        </p:grpSpPr>
        <p:sp>
          <p:nvSpPr>
            <p:cNvPr id="36" name="Freeform: Shape 93">
              <a:extLst>
                <a:ext uri="{FF2B5EF4-FFF2-40B4-BE49-F238E27FC236}">
                  <a16:creationId xmlns:a16="http://schemas.microsoft.com/office/drawing/2014/main" id="{319AC3CA-8982-1CE6-1C4B-DEB36F62E492}"/>
                </a:ext>
              </a:extLst>
            </p:cNvPr>
            <p:cNvSpPr/>
            <p:nvPr/>
          </p:nvSpPr>
          <p:spPr>
            <a:xfrm>
              <a:off x="9544176" y="7934171"/>
              <a:ext cx="1028996" cy="1042823"/>
            </a:xfrm>
            <a:custGeom>
              <a:avLst/>
              <a:gdLst>
                <a:gd name="connsiteX0" fmla="*/ 811244 w 1028996"/>
                <a:gd name="connsiteY0" fmla="*/ 420079 h 1042823"/>
                <a:gd name="connsiteX1" fmla="*/ 1009459 w 1028996"/>
                <a:gd name="connsiteY1" fmla="*/ 417793 h 1042823"/>
                <a:gd name="connsiteX2" fmla="*/ 1028986 w 1028996"/>
                <a:gd name="connsiteY2" fmla="*/ 437129 h 1042823"/>
                <a:gd name="connsiteX3" fmla="*/ 1028986 w 1028996"/>
                <a:gd name="connsiteY3" fmla="*/ 952431 h 1042823"/>
                <a:gd name="connsiteX4" fmla="*/ 926973 w 1028996"/>
                <a:gd name="connsiteY4" fmla="*/ 1042824 h 1042823"/>
                <a:gd name="connsiteX5" fmla="*/ 811530 w 1028996"/>
                <a:gd name="connsiteY5" fmla="*/ 955479 h 1042823"/>
                <a:gd name="connsiteX6" fmla="*/ 811244 w 1028996"/>
                <a:gd name="connsiteY6" fmla="*/ 952146 h 1042823"/>
                <a:gd name="connsiteX7" fmla="*/ 811244 w 1028996"/>
                <a:gd name="connsiteY7" fmla="*/ 18886 h 1042823"/>
                <a:gd name="connsiteX8" fmla="*/ 794385 w 1028996"/>
                <a:gd name="connsiteY8" fmla="*/ 10885 h 1042823"/>
                <a:gd name="connsiteX9" fmla="*/ 696563 w 1028996"/>
                <a:gd name="connsiteY9" fmla="*/ 102516 h 1042823"/>
                <a:gd name="connsiteX10" fmla="*/ 670750 w 1028996"/>
                <a:gd name="connsiteY10" fmla="*/ 102992 h 1042823"/>
                <a:gd name="connsiteX11" fmla="*/ 556356 w 1028996"/>
                <a:gd name="connsiteY11" fmla="*/ 4027 h 1042823"/>
                <a:gd name="connsiteX12" fmla="*/ 531686 w 1028996"/>
                <a:gd name="connsiteY12" fmla="*/ 4408 h 1042823"/>
                <a:gd name="connsiteX13" fmla="*/ 424339 w 1028996"/>
                <a:gd name="connsiteY13" fmla="*/ 103563 h 1042823"/>
                <a:gd name="connsiteX14" fmla="*/ 398812 w 1028996"/>
                <a:gd name="connsiteY14" fmla="*/ 104135 h 1042823"/>
                <a:gd name="connsiteX15" fmla="*/ 280511 w 1028996"/>
                <a:gd name="connsiteY15" fmla="*/ 4313 h 1042823"/>
                <a:gd name="connsiteX16" fmla="*/ 256508 w 1028996"/>
                <a:gd name="connsiteY16" fmla="*/ 4503 h 1042823"/>
                <a:gd name="connsiteX17" fmla="*/ 142970 w 1028996"/>
                <a:gd name="connsiteY17" fmla="*/ 102992 h 1042823"/>
                <a:gd name="connsiteX18" fmla="*/ 117253 w 1028996"/>
                <a:gd name="connsiteY18" fmla="*/ 102611 h 1042823"/>
                <a:gd name="connsiteX19" fmla="*/ 16764 w 1028996"/>
                <a:gd name="connsiteY19" fmla="*/ 10409 h 1042823"/>
                <a:gd name="connsiteX20" fmla="*/ 0 w 1028996"/>
                <a:gd name="connsiteY20" fmla="*/ 18505 h 1042823"/>
                <a:gd name="connsiteX21" fmla="*/ 0 w 1028996"/>
                <a:gd name="connsiteY21" fmla="*/ 944621 h 1042823"/>
                <a:gd name="connsiteX22" fmla="*/ 83725 w 1028996"/>
                <a:gd name="connsiteY22" fmla="*/ 1042633 h 1042823"/>
                <a:gd name="connsiteX23" fmla="*/ 908018 w 1028996"/>
                <a:gd name="connsiteY23" fmla="*/ 104263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8996" h="1042823">
                  <a:moveTo>
                    <a:pt x="811244" y="420079"/>
                  </a:moveTo>
                  <a:lnTo>
                    <a:pt x="1009459" y="417793"/>
                  </a:lnTo>
                  <a:cubicBezTo>
                    <a:pt x="1020223" y="417698"/>
                    <a:pt x="1028986" y="426366"/>
                    <a:pt x="1028986" y="437129"/>
                  </a:cubicBezTo>
                  <a:lnTo>
                    <a:pt x="1028986" y="952431"/>
                  </a:lnTo>
                  <a:cubicBezTo>
                    <a:pt x="1028986" y="952431"/>
                    <a:pt x="1032129" y="1042824"/>
                    <a:pt x="926973" y="1042824"/>
                  </a:cubicBez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6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</a:path>
              </a:pathLst>
            </a:custGeom>
            <a:solidFill>
              <a:srgbClr val="FF5E00"/>
            </a:solidFill>
            <a:ln w="44768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94">
              <a:extLst>
                <a:ext uri="{FF2B5EF4-FFF2-40B4-BE49-F238E27FC236}">
                  <a16:creationId xmlns:a16="http://schemas.microsoft.com/office/drawing/2014/main" id="{1514B864-BABC-8219-344E-F4B744E0EAA0}"/>
                </a:ext>
              </a:extLst>
            </p:cNvPr>
            <p:cNvSpPr/>
            <p:nvPr/>
          </p:nvSpPr>
          <p:spPr>
            <a:xfrm>
              <a:off x="9544176" y="7934171"/>
              <a:ext cx="926973" cy="1042823"/>
            </a:xfrm>
            <a:custGeom>
              <a:avLst/>
              <a:gdLst>
                <a:gd name="connsiteX0" fmla="*/ 926973 w 926973"/>
                <a:gd name="connsiteY0" fmla="*/ 1042824 h 1042823"/>
                <a:gd name="connsiteX1" fmla="*/ 811530 w 926973"/>
                <a:gd name="connsiteY1" fmla="*/ 955479 h 1042823"/>
                <a:gd name="connsiteX2" fmla="*/ 811244 w 926973"/>
                <a:gd name="connsiteY2" fmla="*/ 952146 h 1042823"/>
                <a:gd name="connsiteX3" fmla="*/ 811244 w 926973"/>
                <a:gd name="connsiteY3" fmla="*/ 18886 h 1042823"/>
                <a:gd name="connsiteX4" fmla="*/ 794385 w 926973"/>
                <a:gd name="connsiteY4" fmla="*/ 10885 h 1042823"/>
                <a:gd name="connsiteX5" fmla="*/ 696563 w 926973"/>
                <a:gd name="connsiteY5" fmla="*/ 102516 h 1042823"/>
                <a:gd name="connsiteX6" fmla="*/ 670750 w 926973"/>
                <a:gd name="connsiteY6" fmla="*/ 102992 h 1042823"/>
                <a:gd name="connsiteX7" fmla="*/ 556356 w 926973"/>
                <a:gd name="connsiteY7" fmla="*/ 4027 h 1042823"/>
                <a:gd name="connsiteX8" fmla="*/ 531686 w 926973"/>
                <a:gd name="connsiteY8" fmla="*/ 4408 h 1042823"/>
                <a:gd name="connsiteX9" fmla="*/ 424339 w 926973"/>
                <a:gd name="connsiteY9" fmla="*/ 103563 h 1042823"/>
                <a:gd name="connsiteX10" fmla="*/ 398812 w 926973"/>
                <a:gd name="connsiteY10" fmla="*/ 104135 h 1042823"/>
                <a:gd name="connsiteX11" fmla="*/ 280511 w 926973"/>
                <a:gd name="connsiteY11" fmla="*/ 4313 h 1042823"/>
                <a:gd name="connsiteX12" fmla="*/ 256508 w 926973"/>
                <a:gd name="connsiteY12" fmla="*/ 4503 h 1042823"/>
                <a:gd name="connsiteX13" fmla="*/ 142970 w 926973"/>
                <a:gd name="connsiteY13" fmla="*/ 102992 h 1042823"/>
                <a:gd name="connsiteX14" fmla="*/ 117253 w 926973"/>
                <a:gd name="connsiteY14" fmla="*/ 102611 h 1042823"/>
                <a:gd name="connsiteX15" fmla="*/ 16764 w 926973"/>
                <a:gd name="connsiteY15" fmla="*/ 10409 h 1042823"/>
                <a:gd name="connsiteX16" fmla="*/ 0 w 926973"/>
                <a:gd name="connsiteY16" fmla="*/ 18505 h 1042823"/>
                <a:gd name="connsiteX17" fmla="*/ 0 w 926973"/>
                <a:gd name="connsiteY17" fmla="*/ 944621 h 1042823"/>
                <a:gd name="connsiteX18" fmla="*/ 83725 w 926973"/>
                <a:gd name="connsiteY18" fmla="*/ 1042633 h 1042823"/>
                <a:gd name="connsiteX19" fmla="*/ 908018 w 926973"/>
                <a:gd name="connsiteY19" fmla="*/ 1042633 h 1042823"/>
                <a:gd name="connsiteX20" fmla="*/ 744093 w 926973"/>
                <a:gd name="connsiteY20" fmla="*/ 974720 h 1042823"/>
                <a:gd name="connsiteX21" fmla="*/ 755142 w 926973"/>
                <a:gd name="connsiteY21" fmla="*/ 462275 h 1042823"/>
                <a:gd name="connsiteX22" fmla="*/ 732282 w 926973"/>
                <a:gd name="connsiteY22" fmla="*/ 390266 h 1042823"/>
                <a:gd name="connsiteX23" fmla="*/ 841724 w 926973"/>
                <a:gd name="connsiteY23" fmla="*/ 40636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6973" h="1042823">
                  <a:moveTo>
                    <a:pt x="926973" y="1042824"/>
                  </a:move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6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  <a:lnTo>
                    <a:pt x="744093" y="974720"/>
                  </a:lnTo>
                  <a:lnTo>
                    <a:pt x="755142" y="462275"/>
                  </a:lnTo>
                  <a:lnTo>
                    <a:pt x="732282" y="390266"/>
                  </a:lnTo>
                  <a:lnTo>
                    <a:pt x="841724" y="406363"/>
                  </a:lnTo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95">
              <a:extLst>
                <a:ext uri="{FF2B5EF4-FFF2-40B4-BE49-F238E27FC236}">
                  <a16:creationId xmlns:a16="http://schemas.microsoft.com/office/drawing/2014/main" id="{92DC8099-1292-E403-106F-B1E87BD88706}"/>
                </a:ext>
              </a:extLst>
            </p:cNvPr>
            <p:cNvSpPr/>
            <p:nvPr/>
          </p:nvSpPr>
          <p:spPr>
            <a:xfrm>
              <a:off x="9767061" y="8252428"/>
              <a:ext cx="375761" cy="487966"/>
            </a:xfrm>
            <a:custGeom>
              <a:avLst/>
              <a:gdLst>
                <a:gd name="connsiteX0" fmla="*/ 212408 w 375761"/>
                <a:gd name="connsiteY0" fmla="*/ 193929 h 487966"/>
                <a:gd name="connsiteX1" fmla="*/ 124397 w 375761"/>
                <a:gd name="connsiteY1" fmla="*/ 153924 h 487966"/>
                <a:gd name="connsiteX2" fmla="*/ 179261 w 375761"/>
                <a:gd name="connsiteY2" fmla="*/ 121730 h 487966"/>
                <a:gd name="connsiteX3" fmla="*/ 295180 w 375761"/>
                <a:gd name="connsiteY3" fmla="*/ 164973 h 487966"/>
                <a:gd name="connsiteX4" fmla="*/ 357855 w 375761"/>
                <a:gd name="connsiteY4" fmla="*/ 113252 h 487966"/>
                <a:gd name="connsiteX5" fmla="*/ 220408 w 375761"/>
                <a:gd name="connsiteY5" fmla="*/ 51054 h 487966"/>
                <a:gd name="connsiteX6" fmla="*/ 220408 w 375761"/>
                <a:gd name="connsiteY6" fmla="*/ 0 h 487966"/>
                <a:gd name="connsiteX7" fmla="*/ 155543 w 375761"/>
                <a:gd name="connsiteY7" fmla="*/ 0 h 487966"/>
                <a:gd name="connsiteX8" fmla="*/ 155543 w 375761"/>
                <a:gd name="connsiteY8" fmla="*/ 51054 h 487966"/>
                <a:gd name="connsiteX9" fmla="*/ 29051 w 375761"/>
                <a:gd name="connsiteY9" fmla="*/ 162783 h 487966"/>
                <a:gd name="connsiteX10" fmla="*/ 188214 w 375761"/>
                <a:gd name="connsiteY10" fmla="*/ 279368 h 487966"/>
                <a:gd name="connsiteX11" fmla="*/ 280416 w 375761"/>
                <a:gd name="connsiteY11" fmla="*/ 323088 h 487966"/>
                <a:gd name="connsiteX12" fmla="*/ 210883 w 375761"/>
                <a:gd name="connsiteY12" fmla="*/ 362617 h 487966"/>
                <a:gd name="connsiteX13" fmla="*/ 93821 w 375761"/>
                <a:gd name="connsiteY13" fmla="*/ 300514 h 487966"/>
                <a:gd name="connsiteX14" fmla="*/ 0 w 375761"/>
                <a:gd name="connsiteY14" fmla="*/ 319469 h 487966"/>
                <a:gd name="connsiteX15" fmla="*/ 156020 w 375761"/>
                <a:gd name="connsiteY15" fmla="*/ 431673 h 487966"/>
                <a:gd name="connsiteX16" fmla="*/ 156020 w 375761"/>
                <a:gd name="connsiteY16" fmla="*/ 487966 h 487966"/>
                <a:gd name="connsiteX17" fmla="*/ 220314 w 375761"/>
                <a:gd name="connsiteY17" fmla="*/ 487966 h 487966"/>
                <a:gd name="connsiteX18" fmla="*/ 220314 w 375761"/>
                <a:gd name="connsiteY18" fmla="*/ 434912 h 487966"/>
                <a:gd name="connsiteX19" fmla="*/ 375762 w 375761"/>
                <a:gd name="connsiteY19" fmla="*/ 313658 h 487966"/>
                <a:gd name="connsiteX20" fmla="*/ 212312 w 375761"/>
                <a:gd name="connsiteY20" fmla="*/ 193929 h 4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61" h="487966">
                  <a:moveTo>
                    <a:pt x="212408" y="193929"/>
                  </a:moveTo>
                  <a:cubicBezTo>
                    <a:pt x="143923" y="181833"/>
                    <a:pt x="124397" y="173355"/>
                    <a:pt x="124397" y="153924"/>
                  </a:cubicBezTo>
                  <a:cubicBezTo>
                    <a:pt x="124397" y="132302"/>
                    <a:pt x="142875" y="121730"/>
                    <a:pt x="179261" y="121730"/>
                  </a:cubicBezTo>
                  <a:cubicBezTo>
                    <a:pt x="221933" y="120968"/>
                    <a:pt x="263366" y="136493"/>
                    <a:pt x="295180" y="164973"/>
                  </a:cubicBezTo>
                  <a:lnTo>
                    <a:pt x="357855" y="113252"/>
                  </a:lnTo>
                  <a:cubicBezTo>
                    <a:pt x="320993" y="76771"/>
                    <a:pt x="272224" y="54673"/>
                    <a:pt x="220408" y="51054"/>
                  </a:cubicBezTo>
                  <a:lnTo>
                    <a:pt x="220408" y="0"/>
                  </a:lnTo>
                  <a:lnTo>
                    <a:pt x="155543" y="0"/>
                  </a:lnTo>
                  <a:lnTo>
                    <a:pt x="155543" y="51054"/>
                  </a:lnTo>
                  <a:cubicBezTo>
                    <a:pt x="77058" y="58960"/>
                    <a:pt x="29051" y="98489"/>
                    <a:pt x="29051" y="162783"/>
                  </a:cubicBezTo>
                  <a:cubicBezTo>
                    <a:pt x="29051" y="250793"/>
                    <a:pt x="106585" y="266700"/>
                    <a:pt x="188214" y="279368"/>
                  </a:cubicBezTo>
                  <a:cubicBezTo>
                    <a:pt x="259461" y="290417"/>
                    <a:pt x="280416" y="299276"/>
                    <a:pt x="280416" y="323088"/>
                  </a:cubicBezTo>
                  <a:cubicBezTo>
                    <a:pt x="280416" y="350997"/>
                    <a:pt x="255175" y="362617"/>
                    <a:pt x="210883" y="362617"/>
                  </a:cubicBezTo>
                  <a:cubicBezTo>
                    <a:pt x="162878" y="367761"/>
                    <a:pt x="116491" y="343186"/>
                    <a:pt x="93821" y="300514"/>
                  </a:cubicBezTo>
                  <a:lnTo>
                    <a:pt x="0" y="319469"/>
                  </a:lnTo>
                  <a:cubicBezTo>
                    <a:pt x="22098" y="376904"/>
                    <a:pt x="61151" y="420148"/>
                    <a:pt x="156020" y="431673"/>
                  </a:cubicBezTo>
                  <a:lnTo>
                    <a:pt x="156020" y="487966"/>
                  </a:lnTo>
                  <a:lnTo>
                    <a:pt x="220314" y="487966"/>
                  </a:lnTo>
                  <a:lnTo>
                    <a:pt x="220314" y="434912"/>
                  </a:lnTo>
                  <a:cubicBezTo>
                    <a:pt x="326803" y="431578"/>
                    <a:pt x="375762" y="382714"/>
                    <a:pt x="375762" y="313658"/>
                  </a:cubicBezTo>
                  <a:cubicBezTo>
                    <a:pt x="375762" y="222981"/>
                    <a:pt x="278321" y="205550"/>
                    <a:pt x="212312" y="1939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aphic 64">
            <a:extLst>
              <a:ext uri="{FF2B5EF4-FFF2-40B4-BE49-F238E27FC236}">
                <a16:creationId xmlns:a16="http://schemas.microsoft.com/office/drawing/2014/main" id="{CB1294E6-B361-7AF0-8248-10847C5AD900}"/>
              </a:ext>
            </a:extLst>
          </p:cNvPr>
          <p:cNvGrpSpPr/>
          <p:nvPr/>
        </p:nvGrpSpPr>
        <p:grpSpPr>
          <a:xfrm>
            <a:off x="7296276" y="7897622"/>
            <a:ext cx="1111948" cy="1111948"/>
            <a:chOff x="7296276" y="7897622"/>
            <a:chExt cx="1111948" cy="1111948"/>
          </a:xfrm>
        </p:grpSpPr>
        <p:sp>
          <p:nvSpPr>
            <p:cNvPr id="40" name="Freeform: Shape 97">
              <a:extLst>
                <a:ext uri="{FF2B5EF4-FFF2-40B4-BE49-F238E27FC236}">
                  <a16:creationId xmlns:a16="http://schemas.microsoft.com/office/drawing/2014/main" id="{A747EE68-27DC-E65A-C685-A15E9E237FB1}"/>
                </a:ext>
              </a:extLst>
            </p:cNvPr>
            <p:cNvSpPr/>
            <p:nvPr/>
          </p:nvSpPr>
          <p:spPr>
            <a:xfrm>
              <a:off x="7296276" y="7897622"/>
              <a:ext cx="1111948" cy="1111948"/>
            </a:xfrm>
            <a:custGeom>
              <a:avLst/>
              <a:gdLst>
                <a:gd name="connsiteX0" fmla="*/ 1111949 w 1111948"/>
                <a:gd name="connsiteY0" fmla="*/ 555974 h 1111948"/>
                <a:gd name="connsiteX1" fmla="*/ 555974 w 1111948"/>
                <a:gd name="connsiteY1" fmla="*/ 1111948 h 1111948"/>
                <a:gd name="connsiteX2" fmla="*/ 0 w 1111948"/>
                <a:gd name="connsiteY2" fmla="*/ 555974 h 1111948"/>
                <a:gd name="connsiteX3" fmla="*/ 555974 w 1111948"/>
                <a:gd name="connsiteY3" fmla="*/ 0 h 1111948"/>
                <a:gd name="connsiteX4" fmla="*/ 1111949 w 1111948"/>
                <a:gd name="connsiteY4" fmla="*/ 555974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948" h="1111948">
                  <a:moveTo>
                    <a:pt x="1111949" y="555974"/>
                  </a:moveTo>
                  <a:cubicBezTo>
                    <a:pt x="1111949" y="863030"/>
                    <a:pt x="863030" y="1111948"/>
                    <a:pt x="555974" y="1111948"/>
                  </a:cubicBezTo>
                  <a:cubicBezTo>
                    <a:pt x="248918" y="1111948"/>
                    <a:pt x="0" y="863030"/>
                    <a:pt x="0" y="555974"/>
                  </a:cubicBezTo>
                  <a:cubicBezTo>
                    <a:pt x="0" y="248918"/>
                    <a:pt x="248918" y="0"/>
                    <a:pt x="555974" y="0"/>
                  </a:cubicBezTo>
                  <a:cubicBezTo>
                    <a:pt x="863030" y="0"/>
                    <a:pt x="1111949" y="248918"/>
                    <a:pt x="1111949" y="555974"/>
                  </a:cubicBez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98">
              <a:extLst>
                <a:ext uri="{FF2B5EF4-FFF2-40B4-BE49-F238E27FC236}">
                  <a16:creationId xmlns:a16="http://schemas.microsoft.com/office/drawing/2014/main" id="{E339D672-774F-FD78-D81F-692435FB8DA9}"/>
                </a:ext>
              </a:extLst>
            </p:cNvPr>
            <p:cNvSpPr/>
            <p:nvPr/>
          </p:nvSpPr>
          <p:spPr>
            <a:xfrm>
              <a:off x="7575168" y="8095837"/>
              <a:ext cx="541782" cy="703421"/>
            </a:xfrm>
            <a:custGeom>
              <a:avLst/>
              <a:gdLst>
                <a:gd name="connsiteX0" fmla="*/ 306324 w 541782"/>
                <a:gd name="connsiteY0" fmla="*/ 279654 h 703421"/>
                <a:gd name="connsiteX1" fmla="*/ 179356 w 541782"/>
                <a:gd name="connsiteY1" fmla="*/ 221933 h 703421"/>
                <a:gd name="connsiteX2" fmla="*/ 258413 w 541782"/>
                <a:gd name="connsiteY2" fmla="*/ 175546 h 703421"/>
                <a:gd name="connsiteX3" fmla="*/ 425577 w 541782"/>
                <a:gd name="connsiteY3" fmla="*/ 237935 h 703421"/>
                <a:gd name="connsiteX4" fmla="*/ 515969 w 541782"/>
                <a:gd name="connsiteY4" fmla="*/ 163354 h 703421"/>
                <a:gd name="connsiteX5" fmla="*/ 317849 w 541782"/>
                <a:gd name="connsiteY5" fmla="*/ 73629 h 703421"/>
                <a:gd name="connsiteX6" fmla="*/ 317849 w 541782"/>
                <a:gd name="connsiteY6" fmla="*/ 0 h 703421"/>
                <a:gd name="connsiteX7" fmla="*/ 224314 w 541782"/>
                <a:gd name="connsiteY7" fmla="*/ 0 h 703421"/>
                <a:gd name="connsiteX8" fmla="*/ 224314 w 541782"/>
                <a:gd name="connsiteY8" fmla="*/ 73629 h 703421"/>
                <a:gd name="connsiteX9" fmla="*/ 41910 w 541782"/>
                <a:gd name="connsiteY9" fmla="*/ 234696 h 703421"/>
                <a:gd name="connsiteX10" fmla="*/ 271367 w 541782"/>
                <a:gd name="connsiteY10" fmla="*/ 402717 h 703421"/>
                <a:gd name="connsiteX11" fmla="*/ 404336 w 541782"/>
                <a:gd name="connsiteY11" fmla="*/ 465773 h 703421"/>
                <a:gd name="connsiteX12" fmla="*/ 304038 w 541782"/>
                <a:gd name="connsiteY12" fmla="*/ 522732 h 703421"/>
                <a:gd name="connsiteX13" fmla="*/ 135255 w 541782"/>
                <a:gd name="connsiteY13" fmla="*/ 433102 h 703421"/>
                <a:gd name="connsiteX14" fmla="*/ 0 w 541782"/>
                <a:gd name="connsiteY14" fmla="*/ 460439 h 703421"/>
                <a:gd name="connsiteX15" fmla="*/ 224980 w 541782"/>
                <a:gd name="connsiteY15" fmla="*/ 622268 h 703421"/>
                <a:gd name="connsiteX16" fmla="*/ 224980 w 541782"/>
                <a:gd name="connsiteY16" fmla="*/ 703422 h 703421"/>
                <a:gd name="connsiteX17" fmla="*/ 317659 w 541782"/>
                <a:gd name="connsiteY17" fmla="*/ 703422 h 703421"/>
                <a:gd name="connsiteX18" fmla="*/ 317659 w 541782"/>
                <a:gd name="connsiteY18" fmla="*/ 626840 h 703421"/>
                <a:gd name="connsiteX19" fmla="*/ 541782 w 541782"/>
                <a:gd name="connsiteY19" fmla="*/ 452057 h 703421"/>
                <a:gd name="connsiteX20" fmla="*/ 306134 w 541782"/>
                <a:gd name="connsiteY20" fmla="*/ 279464 h 70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782" h="703421">
                  <a:moveTo>
                    <a:pt x="306324" y="279654"/>
                  </a:moveTo>
                  <a:cubicBezTo>
                    <a:pt x="207550" y="262224"/>
                    <a:pt x="179356" y="250031"/>
                    <a:pt x="179356" y="221933"/>
                  </a:cubicBezTo>
                  <a:cubicBezTo>
                    <a:pt x="179356" y="190786"/>
                    <a:pt x="205930" y="175546"/>
                    <a:pt x="258413" y="175546"/>
                  </a:cubicBezTo>
                  <a:cubicBezTo>
                    <a:pt x="320040" y="174498"/>
                    <a:pt x="379667" y="196787"/>
                    <a:pt x="425577" y="237935"/>
                  </a:cubicBezTo>
                  <a:lnTo>
                    <a:pt x="515969" y="163354"/>
                  </a:lnTo>
                  <a:cubicBezTo>
                    <a:pt x="462725" y="110776"/>
                    <a:pt x="392525" y="78963"/>
                    <a:pt x="317849" y="73629"/>
                  </a:cubicBezTo>
                  <a:lnTo>
                    <a:pt x="317849" y="0"/>
                  </a:lnTo>
                  <a:lnTo>
                    <a:pt x="224314" y="0"/>
                  </a:lnTo>
                  <a:lnTo>
                    <a:pt x="224314" y="73629"/>
                  </a:lnTo>
                  <a:cubicBezTo>
                    <a:pt x="111157" y="85058"/>
                    <a:pt x="41910" y="142018"/>
                    <a:pt x="41910" y="234696"/>
                  </a:cubicBezTo>
                  <a:cubicBezTo>
                    <a:pt x="41910" y="361665"/>
                    <a:pt x="153638" y="384524"/>
                    <a:pt x="271367" y="402717"/>
                  </a:cubicBezTo>
                  <a:cubicBezTo>
                    <a:pt x="374047" y="418624"/>
                    <a:pt x="404336" y="431388"/>
                    <a:pt x="404336" y="465773"/>
                  </a:cubicBezTo>
                  <a:cubicBezTo>
                    <a:pt x="404336" y="506063"/>
                    <a:pt x="367855" y="522732"/>
                    <a:pt x="304038" y="522732"/>
                  </a:cubicBezTo>
                  <a:cubicBezTo>
                    <a:pt x="234791" y="530162"/>
                    <a:pt x="167926" y="494729"/>
                    <a:pt x="135255" y="433102"/>
                  </a:cubicBezTo>
                  <a:lnTo>
                    <a:pt x="0" y="460439"/>
                  </a:lnTo>
                  <a:cubicBezTo>
                    <a:pt x="31813" y="543211"/>
                    <a:pt x="88106" y="605600"/>
                    <a:pt x="224980" y="622268"/>
                  </a:cubicBezTo>
                  <a:lnTo>
                    <a:pt x="224980" y="703422"/>
                  </a:lnTo>
                  <a:lnTo>
                    <a:pt x="317659" y="703422"/>
                  </a:lnTo>
                  <a:lnTo>
                    <a:pt x="317659" y="626840"/>
                  </a:lnTo>
                  <a:cubicBezTo>
                    <a:pt x="471107" y="622078"/>
                    <a:pt x="541782" y="551498"/>
                    <a:pt x="541782" y="452057"/>
                  </a:cubicBezTo>
                  <a:cubicBezTo>
                    <a:pt x="541782" y="321279"/>
                    <a:pt x="401288" y="296228"/>
                    <a:pt x="306134" y="2794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99">
              <a:extLst>
                <a:ext uri="{FF2B5EF4-FFF2-40B4-BE49-F238E27FC236}">
                  <a16:creationId xmlns:a16="http://schemas.microsoft.com/office/drawing/2014/main" id="{C80B0D8A-56A6-A458-6F5F-27B1258F9A84}"/>
                </a:ext>
              </a:extLst>
            </p:cNvPr>
            <p:cNvSpPr/>
            <p:nvPr/>
          </p:nvSpPr>
          <p:spPr>
            <a:xfrm>
              <a:off x="7423816" y="8019732"/>
              <a:ext cx="850296" cy="850296"/>
            </a:xfrm>
            <a:custGeom>
              <a:avLst/>
              <a:gdLst>
                <a:gd name="connsiteX0" fmla="*/ 850297 w 850296"/>
                <a:gd name="connsiteY0" fmla="*/ 0 h 850296"/>
                <a:gd name="connsiteX1" fmla="*/ 0 w 850296"/>
                <a:gd name="connsiteY1" fmla="*/ 850297 h 85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0296" h="850296">
                  <a:moveTo>
                    <a:pt x="850297" y="0"/>
                  </a:moveTo>
                  <a:lnTo>
                    <a:pt x="0" y="850297"/>
                  </a:lnTo>
                </a:path>
              </a:pathLst>
            </a:custGeom>
            <a:ln w="1047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aphic 64">
            <a:extLst>
              <a:ext uri="{FF2B5EF4-FFF2-40B4-BE49-F238E27FC236}">
                <a16:creationId xmlns:a16="http://schemas.microsoft.com/office/drawing/2014/main" id="{D6A12E6D-433E-B4ED-6593-A396CFD746B8}"/>
              </a:ext>
            </a:extLst>
          </p:cNvPr>
          <p:cNvGrpSpPr/>
          <p:nvPr/>
        </p:nvGrpSpPr>
        <p:grpSpPr>
          <a:xfrm>
            <a:off x="4979987" y="5263197"/>
            <a:ext cx="1244536" cy="807815"/>
            <a:chOff x="4979987" y="5263197"/>
            <a:chExt cx="1244536" cy="807815"/>
          </a:xfrm>
        </p:grpSpPr>
        <p:sp>
          <p:nvSpPr>
            <p:cNvPr id="44" name="Freeform: Shape 101">
              <a:extLst>
                <a:ext uri="{FF2B5EF4-FFF2-40B4-BE49-F238E27FC236}">
                  <a16:creationId xmlns:a16="http://schemas.microsoft.com/office/drawing/2014/main" id="{4BA77311-2945-B44A-693F-1AC3573B9C09}"/>
                </a:ext>
              </a:extLst>
            </p:cNvPr>
            <p:cNvSpPr/>
            <p:nvPr/>
          </p:nvSpPr>
          <p:spPr>
            <a:xfrm>
              <a:off x="4979987" y="5263197"/>
              <a:ext cx="1244536" cy="807815"/>
            </a:xfrm>
            <a:custGeom>
              <a:avLst/>
              <a:gdLst>
                <a:gd name="connsiteX0" fmla="*/ 1205484 w 1244536"/>
                <a:gd name="connsiteY0" fmla="*/ 0 h 807815"/>
                <a:gd name="connsiteX1" fmla="*/ 39053 w 1244536"/>
                <a:gd name="connsiteY1" fmla="*/ 0 h 807815"/>
                <a:gd name="connsiteX2" fmla="*/ 0 w 1244536"/>
                <a:gd name="connsiteY2" fmla="*/ 46863 h 807815"/>
                <a:gd name="connsiteX3" fmla="*/ 0 w 1244536"/>
                <a:gd name="connsiteY3" fmla="*/ 760952 h 807815"/>
                <a:gd name="connsiteX4" fmla="*/ 39148 w 1244536"/>
                <a:gd name="connsiteY4" fmla="*/ 807815 h 807815"/>
                <a:gd name="connsiteX5" fmla="*/ 753809 w 1244536"/>
                <a:gd name="connsiteY5" fmla="*/ 807815 h 807815"/>
                <a:gd name="connsiteX6" fmla="*/ 1205484 w 1244536"/>
                <a:gd name="connsiteY6" fmla="*/ 807815 h 807815"/>
                <a:gd name="connsiteX7" fmla="*/ 1244537 w 1244536"/>
                <a:gd name="connsiteY7" fmla="*/ 760952 h 807815"/>
                <a:gd name="connsiteX8" fmla="*/ 1244537 w 1244536"/>
                <a:gd name="connsiteY8" fmla="*/ 46863 h 807815"/>
                <a:gd name="connsiteX9" fmla="*/ 1205484 w 1244536"/>
                <a:gd name="connsiteY9" fmla="*/ 0 h 80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536" h="807815">
                  <a:moveTo>
                    <a:pt x="1205484" y="0"/>
                  </a:moveTo>
                  <a:lnTo>
                    <a:pt x="39053" y="0"/>
                  </a:lnTo>
                  <a:cubicBezTo>
                    <a:pt x="17431" y="0"/>
                    <a:pt x="0" y="20955"/>
                    <a:pt x="0" y="46863"/>
                  </a:cubicBezTo>
                  <a:lnTo>
                    <a:pt x="0" y="760952"/>
                  </a:lnTo>
                  <a:cubicBezTo>
                    <a:pt x="0" y="786860"/>
                    <a:pt x="17431" y="807815"/>
                    <a:pt x="39148" y="807815"/>
                  </a:cubicBezTo>
                  <a:lnTo>
                    <a:pt x="753809" y="807815"/>
                  </a:lnTo>
                  <a:cubicBezTo>
                    <a:pt x="753809" y="807815"/>
                    <a:pt x="1205484" y="807815"/>
                    <a:pt x="1205484" y="807815"/>
                  </a:cubicBezTo>
                  <a:cubicBezTo>
                    <a:pt x="1227106" y="807815"/>
                    <a:pt x="1244537" y="786860"/>
                    <a:pt x="1244537" y="760952"/>
                  </a:cubicBezTo>
                  <a:lnTo>
                    <a:pt x="1244537" y="46863"/>
                  </a:lnTo>
                  <a:cubicBezTo>
                    <a:pt x="1244537" y="20955"/>
                    <a:pt x="1227011" y="0"/>
                    <a:pt x="1205484" y="0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102">
              <a:extLst>
                <a:ext uri="{FF2B5EF4-FFF2-40B4-BE49-F238E27FC236}">
                  <a16:creationId xmlns:a16="http://schemas.microsoft.com/office/drawing/2014/main" id="{3927B5C1-F84C-ABEB-4F95-1884733B4373}"/>
                </a:ext>
              </a:extLst>
            </p:cNvPr>
            <p:cNvSpPr/>
            <p:nvPr/>
          </p:nvSpPr>
          <p:spPr>
            <a:xfrm>
              <a:off x="5462237" y="5474734"/>
              <a:ext cx="325540" cy="370072"/>
            </a:xfrm>
            <a:custGeom>
              <a:avLst/>
              <a:gdLst>
                <a:gd name="connsiteX0" fmla="*/ 28575 w 325540"/>
                <a:gd name="connsiteY0" fmla="*/ 2490 h 370072"/>
                <a:gd name="connsiteX1" fmla="*/ 316039 w 325540"/>
                <a:gd name="connsiteY1" fmla="*/ 168510 h 370072"/>
                <a:gd name="connsiteX2" fmla="*/ 316039 w 325540"/>
                <a:gd name="connsiteY2" fmla="*/ 201467 h 370072"/>
                <a:gd name="connsiteX3" fmla="*/ 28575 w 325540"/>
                <a:gd name="connsiteY3" fmla="*/ 367488 h 370072"/>
                <a:gd name="connsiteX4" fmla="*/ 0 w 325540"/>
                <a:gd name="connsiteY4" fmla="*/ 351009 h 370072"/>
                <a:gd name="connsiteX5" fmla="*/ 0 w 325540"/>
                <a:gd name="connsiteY5" fmla="*/ 19063 h 370072"/>
                <a:gd name="connsiteX6" fmla="*/ 28575 w 325540"/>
                <a:gd name="connsiteY6" fmla="*/ 2585 h 3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540" h="370072">
                  <a:moveTo>
                    <a:pt x="28575" y="2490"/>
                  </a:moveTo>
                  <a:lnTo>
                    <a:pt x="316039" y="168510"/>
                  </a:lnTo>
                  <a:cubicBezTo>
                    <a:pt x="328708" y="175845"/>
                    <a:pt x="328708" y="194133"/>
                    <a:pt x="316039" y="201467"/>
                  </a:cubicBezTo>
                  <a:lnTo>
                    <a:pt x="28575" y="367488"/>
                  </a:lnTo>
                  <a:cubicBezTo>
                    <a:pt x="15907" y="374822"/>
                    <a:pt x="0" y="365678"/>
                    <a:pt x="0" y="351009"/>
                  </a:cubicBezTo>
                  <a:lnTo>
                    <a:pt x="0" y="19063"/>
                  </a:lnTo>
                  <a:cubicBezTo>
                    <a:pt x="0" y="4395"/>
                    <a:pt x="15907" y="-4750"/>
                    <a:pt x="28575" y="25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103">
              <a:extLst>
                <a:ext uri="{FF2B5EF4-FFF2-40B4-BE49-F238E27FC236}">
                  <a16:creationId xmlns:a16="http://schemas.microsoft.com/office/drawing/2014/main" id="{84528D9C-A65C-8D46-EC7F-D7A367219303}"/>
                </a:ext>
              </a:extLst>
            </p:cNvPr>
            <p:cNvSpPr/>
            <p:nvPr/>
          </p:nvSpPr>
          <p:spPr>
            <a:xfrm>
              <a:off x="5503862" y="5530850"/>
              <a:ext cx="223266" cy="257746"/>
            </a:xfrm>
            <a:custGeom>
              <a:avLst/>
              <a:gdLst>
                <a:gd name="connsiteX0" fmla="*/ 0 w 223266"/>
                <a:gd name="connsiteY0" fmla="*/ 0 h 257746"/>
                <a:gd name="connsiteX1" fmla="*/ 223266 w 223266"/>
                <a:gd name="connsiteY1" fmla="*/ 128873 h 257746"/>
                <a:gd name="connsiteX2" fmla="*/ 0 w 223266"/>
                <a:gd name="connsiteY2" fmla="*/ 257746 h 257746"/>
                <a:gd name="connsiteX3" fmla="*/ 0 w 223266"/>
                <a:gd name="connsiteY3" fmla="*/ 0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66" h="257746">
                  <a:moveTo>
                    <a:pt x="0" y="0"/>
                  </a:moveTo>
                  <a:lnTo>
                    <a:pt x="223266" y="128873"/>
                  </a:lnTo>
                  <a:lnTo>
                    <a:pt x="0" y="25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Freeform: Shape 104">
            <a:extLst>
              <a:ext uri="{FF2B5EF4-FFF2-40B4-BE49-F238E27FC236}">
                <a16:creationId xmlns:a16="http://schemas.microsoft.com/office/drawing/2014/main" id="{8F56DF27-A02D-4B10-E13C-382F9A7C1596}"/>
              </a:ext>
            </a:extLst>
          </p:cNvPr>
          <p:cNvSpPr/>
          <p:nvPr/>
        </p:nvSpPr>
        <p:spPr>
          <a:xfrm>
            <a:off x="11825985" y="8428069"/>
            <a:ext cx="771429" cy="527304"/>
          </a:xfrm>
          <a:custGeom>
            <a:avLst/>
            <a:gdLst>
              <a:gd name="connsiteX0" fmla="*/ 6572 w 771429"/>
              <a:gd name="connsiteY0" fmla="*/ 0 h 527304"/>
              <a:gd name="connsiteX1" fmla="*/ 764857 w 771429"/>
              <a:gd name="connsiteY1" fmla="*/ 0 h 527304"/>
              <a:gd name="connsiteX2" fmla="*/ 771430 w 771429"/>
              <a:gd name="connsiteY2" fmla="*/ 6572 h 527304"/>
              <a:gd name="connsiteX3" fmla="*/ 771430 w 771429"/>
              <a:gd name="connsiteY3" fmla="*/ 520732 h 527304"/>
              <a:gd name="connsiteX4" fmla="*/ 764857 w 771429"/>
              <a:gd name="connsiteY4" fmla="*/ 527304 h 527304"/>
              <a:gd name="connsiteX5" fmla="*/ 6572 w 771429"/>
              <a:gd name="connsiteY5" fmla="*/ 527304 h 527304"/>
              <a:gd name="connsiteX6" fmla="*/ 0 w 771429"/>
              <a:gd name="connsiteY6" fmla="*/ 520732 h 527304"/>
              <a:gd name="connsiteX7" fmla="*/ 0 w 771429"/>
              <a:gd name="connsiteY7" fmla="*/ 6572 h 527304"/>
              <a:gd name="connsiteX8" fmla="*/ 6572 w 771429"/>
              <a:gd name="connsiteY8" fmla="*/ 0 h 52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429" h="527304">
                <a:moveTo>
                  <a:pt x="6572" y="0"/>
                </a:moveTo>
                <a:lnTo>
                  <a:pt x="764857" y="0"/>
                </a:lnTo>
                <a:cubicBezTo>
                  <a:pt x="768477" y="0"/>
                  <a:pt x="771430" y="2953"/>
                  <a:pt x="771430" y="6572"/>
                </a:cubicBezTo>
                <a:lnTo>
                  <a:pt x="771430" y="520732"/>
                </a:lnTo>
                <a:cubicBezTo>
                  <a:pt x="771430" y="524351"/>
                  <a:pt x="768477" y="527304"/>
                  <a:pt x="764857" y="527304"/>
                </a:cubicBezTo>
                <a:lnTo>
                  <a:pt x="6572" y="527304"/>
                </a:lnTo>
                <a:cubicBezTo>
                  <a:pt x="2953" y="527304"/>
                  <a:pt x="0" y="524351"/>
                  <a:pt x="0" y="520732"/>
                </a:cubicBezTo>
                <a:lnTo>
                  <a:pt x="0" y="6572"/>
                </a:lnTo>
                <a:cubicBezTo>
                  <a:pt x="0" y="2953"/>
                  <a:pt x="2953" y="0"/>
                  <a:pt x="6572" y="0"/>
                </a:cubicBezTo>
                <a:close/>
              </a:path>
            </a:pathLst>
          </a:custGeom>
          <a:solidFill>
            <a:srgbClr val="FF5E00"/>
          </a:solidFill>
          <a:ln w="47625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105">
            <a:extLst>
              <a:ext uri="{FF2B5EF4-FFF2-40B4-BE49-F238E27FC236}">
                <a16:creationId xmlns:a16="http://schemas.microsoft.com/office/drawing/2014/main" id="{2AA5AC38-7222-BFFE-4DCF-5E7139EC710F}"/>
              </a:ext>
            </a:extLst>
          </p:cNvPr>
          <p:cNvSpPr/>
          <p:nvPr/>
        </p:nvSpPr>
        <p:spPr>
          <a:xfrm>
            <a:off x="11989616" y="7950962"/>
            <a:ext cx="444159" cy="472249"/>
          </a:xfrm>
          <a:custGeom>
            <a:avLst/>
            <a:gdLst>
              <a:gd name="connsiteX0" fmla="*/ 444160 w 444159"/>
              <a:gd name="connsiteY0" fmla="*/ 468344 h 472249"/>
              <a:gd name="connsiteX1" fmla="*/ 444160 w 444159"/>
              <a:gd name="connsiteY1" fmla="*/ 377952 h 472249"/>
              <a:gd name="connsiteX2" fmla="*/ 444160 w 444159"/>
              <a:gd name="connsiteY2" fmla="*/ 236411 h 472249"/>
              <a:gd name="connsiteX3" fmla="*/ 401107 w 444159"/>
              <a:gd name="connsiteY3" fmla="*/ 83915 h 472249"/>
              <a:gd name="connsiteX4" fmla="*/ 274329 w 444159"/>
              <a:gd name="connsiteY4" fmla="*/ 4476 h 472249"/>
              <a:gd name="connsiteX5" fmla="*/ 223179 w 444159"/>
              <a:gd name="connsiteY5" fmla="*/ 0 h 472249"/>
              <a:gd name="connsiteX6" fmla="*/ 68303 w 444159"/>
              <a:gd name="connsiteY6" fmla="*/ 57150 h 472249"/>
              <a:gd name="connsiteX7" fmla="*/ 9915 w 444159"/>
              <a:gd name="connsiteY7" fmla="*/ 160972 h 472249"/>
              <a:gd name="connsiteX8" fmla="*/ 1247 w 444159"/>
              <a:gd name="connsiteY8" fmla="*/ 327088 h 472249"/>
              <a:gd name="connsiteX9" fmla="*/ 1247 w 444159"/>
              <a:gd name="connsiteY9" fmla="*/ 460724 h 472249"/>
              <a:gd name="connsiteX10" fmla="*/ 1247 w 444159"/>
              <a:gd name="connsiteY10" fmla="*/ 472249 h 4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159" h="472249">
                <a:moveTo>
                  <a:pt x="444160" y="468344"/>
                </a:moveTo>
                <a:cubicBezTo>
                  <a:pt x="444160" y="438245"/>
                  <a:pt x="444160" y="408051"/>
                  <a:pt x="444160" y="377952"/>
                </a:cubicBezTo>
                <a:lnTo>
                  <a:pt x="444160" y="236411"/>
                </a:lnTo>
                <a:cubicBezTo>
                  <a:pt x="444160" y="182023"/>
                  <a:pt x="432729" y="128968"/>
                  <a:pt x="401107" y="83915"/>
                </a:cubicBezTo>
                <a:cubicBezTo>
                  <a:pt x="371008" y="41148"/>
                  <a:pt x="325573" y="13906"/>
                  <a:pt x="274329" y="4476"/>
                </a:cubicBezTo>
                <a:cubicBezTo>
                  <a:pt x="257470" y="1333"/>
                  <a:pt x="240325" y="0"/>
                  <a:pt x="223179" y="0"/>
                </a:cubicBezTo>
                <a:cubicBezTo>
                  <a:pt x="166316" y="0"/>
                  <a:pt x="109546" y="16478"/>
                  <a:pt x="68303" y="57150"/>
                </a:cubicBezTo>
                <a:cubicBezTo>
                  <a:pt x="39538" y="85534"/>
                  <a:pt x="20678" y="122301"/>
                  <a:pt x="9915" y="160972"/>
                </a:cubicBezTo>
                <a:cubicBezTo>
                  <a:pt x="-4849" y="213741"/>
                  <a:pt x="1247" y="272701"/>
                  <a:pt x="1247" y="327088"/>
                </a:cubicBezTo>
                <a:lnTo>
                  <a:pt x="1247" y="460724"/>
                </a:lnTo>
                <a:cubicBezTo>
                  <a:pt x="1247" y="464534"/>
                  <a:pt x="1247" y="468439"/>
                  <a:pt x="1247" y="472249"/>
                </a:cubicBezTo>
              </a:path>
            </a:pathLst>
          </a:custGeom>
          <a:noFill/>
          <a:ln w="47625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106">
            <a:extLst>
              <a:ext uri="{FF2B5EF4-FFF2-40B4-BE49-F238E27FC236}">
                <a16:creationId xmlns:a16="http://schemas.microsoft.com/office/drawing/2014/main" id="{5A026E3D-CF69-4132-DE5A-B76851AF69E3}"/>
              </a:ext>
            </a:extLst>
          </p:cNvPr>
          <p:cNvSpPr/>
          <p:nvPr/>
        </p:nvSpPr>
        <p:spPr>
          <a:xfrm>
            <a:off x="12211652" y="8593232"/>
            <a:ext cx="9525" cy="191833"/>
          </a:xfrm>
          <a:custGeom>
            <a:avLst/>
            <a:gdLst>
              <a:gd name="connsiteX0" fmla="*/ 0 w 9525"/>
              <a:gd name="connsiteY0" fmla="*/ 0 h 191833"/>
              <a:gd name="connsiteX1" fmla="*/ 0 w 9525"/>
              <a:gd name="connsiteY1" fmla="*/ 191834 h 1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1833">
                <a:moveTo>
                  <a:pt x="0" y="0"/>
                </a:moveTo>
                <a:lnTo>
                  <a:pt x="0" y="191834"/>
                </a:lnTo>
              </a:path>
            </a:pathLst>
          </a:custGeom>
          <a:ln w="762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0" name="Graphic 64">
            <a:extLst>
              <a:ext uri="{FF2B5EF4-FFF2-40B4-BE49-F238E27FC236}">
                <a16:creationId xmlns:a16="http://schemas.microsoft.com/office/drawing/2014/main" id="{D7341547-B5E1-3760-EB24-79F50030D9F5}"/>
              </a:ext>
            </a:extLst>
          </p:cNvPr>
          <p:cNvGrpSpPr/>
          <p:nvPr/>
        </p:nvGrpSpPr>
        <p:grpSpPr>
          <a:xfrm>
            <a:off x="13822983" y="5381688"/>
            <a:ext cx="1205021" cy="596360"/>
            <a:chOff x="13822983" y="5381688"/>
            <a:chExt cx="1205021" cy="596360"/>
          </a:xfrm>
        </p:grpSpPr>
        <p:sp>
          <p:nvSpPr>
            <p:cNvPr id="51" name="Freeform: Shape 108">
              <a:extLst>
                <a:ext uri="{FF2B5EF4-FFF2-40B4-BE49-F238E27FC236}">
                  <a16:creationId xmlns:a16="http://schemas.microsoft.com/office/drawing/2014/main" id="{9153CB52-F7BD-C213-E646-0C0F830B8DC1}"/>
                </a:ext>
              </a:extLst>
            </p:cNvPr>
            <p:cNvSpPr/>
            <p:nvPr/>
          </p:nvSpPr>
          <p:spPr>
            <a:xfrm>
              <a:off x="13881766" y="5617676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109">
              <a:extLst>
                <a:ext uri="{FF2B5EF4-FFF2-40B4-BE49-F238E27FC236}">
                  <a16:creationId xmlns:a16="http://schemas.microsoft.com/office/drawing/2014/main" id="{9357B38B-EC53-C34A-EA98-55DC70572D4A}"/>
                </a:ext>
              </a:extLst>
            </p:cNvPr>
            <p:cNvSpPr/>
            <p:nvPr/>
          </p:nvSpPr>
          <p:spPr>
            <a:xfrm>
              <a:off x="14273053" y="5381688"/>
              <a:ext cx="754856" cy="543687"/>
            </a:xfrm>
            <a:custGeom>
              <a:avLst/>
              <a:gdLst>
                <a:gd name="connsiteX0" fmla="*/ 0 w 754856"/>
                <a:gd name="connsiteY0" fmla="*/ 146018 h 543687"/>
                <a:gd name="connsiteX1" fmla="*/ 0 w 754856"/>
                <a:gd name="connsiteY1" fmla="*/ 38481 h 543687"/>
                <a:gd name="connsiteX2" fmla="*/ 38481 w 754856"/>
                <a:gd name="connsiteY2" fmla="*/ 0 h 543687"/>
                <a:gd name="connsiteX3" fmla="*/ 716375 w 754856"/>
                <a:gd name="connsiteY3" fmla="*/ 0 h 543687"/>
                <a:gd name="connsiteX4" fmla="*/ 754856 w 754856"/>
                <a:gd name="connsiteY4" fmla="*/ 38481 h 543687"/>
                <a:gd name="connsiteX5" fmla="*/ 754856 w 754856"/>
                <a:gd name="connsiteY5" fmla="*/ 505206 h 543687"/>
                <a:gd name="connsiteX6" fmla="*/ 716375 w 754856"/>
                <a:gd name="connsiteY6" fmla="*/ 543687 h 543687"/>
                <a:gd name="connsiteX7" fmla="*/ 44101 w 754856"/>
                <a:gd name="connsiteY7" fmla="*/ 543687 h 543687"/>
                <a:gd name="connsiteX8" fmla="*/ 5619 w 754856"/>
                <a:gd name="connsiteY8" fmla="*/ 505206 h 543687"/>
                <a:gd name="connsiteX9" fmla="*/ 5619 w 754856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856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240" y="0"/>
                    <a:pt x="38481" y="0"/>
                  </a:cubicBezTo>
                  <a:lnTo>
                    <a:pt x="716375" y="0"/>
                  </a:lnTo>
                  <a:cubicBezTo>
                    <a:pt x="737615" y="0"/>
                    <a:pt x="754856" y="17240"/>
                    <a:pt x="754856" y="38481"/>
                  </a:cubicBezTo>
                  <a:lnTo>
                    <a:pt x="754856" y="505206"/>
                  </a:lnTo>
                  <a:cubicBezTo>
                    <a:pt x="754856" y="526447"/>
                    <a:pt x="737615" y="543687"/>
                    <a:pt x="716375" y="543687"/>
                  </a:cubicBezTo>
                  <a:lnTo>
                    <a:pt x="44101" y="543687"/>
                  </a:lnTo>
                  <a:cubicBezTo>
                    <a:pt x="22860" y="543687"/>
                    <a:pt x="5619" y="526447"/>
                    <a:pt x="5619" y="505206"/>
                  </a:cubicBezTo>
                  <a:lnTo>
                    <a:pt x="5619" y="459581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110">
              <a:extLst>
                <a:ext uri="{FF2B5EF4-FFF2-40B4-BE49-F238E27FC236}">
                  <a16:creationId xmlns:a16="http://schemas.microsoft.com/office/drawing/2014/main" id="{754ECF95-D9A0-D5AC-E5C2-77393236F84C}"/>
                </a:ext>
              </a:extLst>
            </p:cNvPr>
            <p:cNvSpPr/>
            <p:nvPr/>
          </p:nvSpPr>
          <p:spPr>
            <a:xfrm>
              <a:off x="14249717" y="5381688"/>
              <a:ext cx="778287" cy="543687"/>
            </a:xfrm>
            <a:custGeom>
              <a:avLst/>
              <a:gdLst>
                <a:gd name="connsiteX0" fmla="*/ 0 w 778287"/>
                <a:gd name="connsiteY0" fmla="*/ 146018 h 543687"/>
                <a:gd name="connsiteX1" fmla="*/ 0 w 778287"/>
                <a:gd name="connsiteY1" fmla="*/ 38481 h 543687"/>
                <a:gd name="connsiteX2" fmla="*/ 39719 w 778287"/>
                <a:gd name="connsiteY2" fmla="*/ 0 h 543687"/>
                <a:gd name="connsiteX3" fmla="*/ 738568 w 778287"/>
                <a:gd name="connsiteY3" fmla="*/ 0 h 543687"/>
                <a:gd name="connsiteX4" fmla="*/ 778288 w 778287"/>
                <a:gd name="connsiteY4" fmla="*/ 38481 h 543687"/>
                <a:gd name="connsiteX5" fmla="*/ 778288 w 778287"/>
                <a:gd name="connsiteY5" fmla="*/ 505206 h 543687"/>
                <a:gd name="connsiteX6" fmla="*/ 738568 w 778287"/>
                <a:gd name="connsiteY6" fmla="*/ 543687 h 543687"/>
                <a:gd name="connsiteX7" fmla="*/ 45529 w 778287"/>
                <a:gd name="connsiteY7" fmla="*/ 543687 h 543687"/>
                <a:gd name="connsiteX8" fmla="*/ 5810 w 778287"/>
                <a:gd name="connsiteY8" fmla="*/ 505206 h 543687"/>
                <a:gd name="connsiteX9" fmla="*/ 5810 w 778287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8287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812" y="0"/>
                    <a:pt x="39719" y="0"/>
                  </a:cubicBezTo>
                  <a:lnTo>
                    <a:pt x="738568" y="0"/>
                  </a:lnTo>
                  <a:cubicBezTo>
                    <a:pt x="760476" y="0"/>
                    <a:pt x="778288" y="17240"/>
                    <a:pt x="778288" y="38481"/>
                  </a:cubicBezTo>
                  <a:lnTo>
                    <a:pt x="778288" y="505206"/>
                  </a:lnTo>
                  <a:cubicBezTo>
                    <a:pt x="778288" y="526447"/>
                    <a:pt x="760476" y="543687"/>
                    <a:pt x="738568" y="543687"/>
                  </a:cubicBezTo>
                  <a:lnTo>
                    <a:pt x="45529" y="543687"/>
                  </a:lnTo>
                  <a:cubicBezTo>
                    <a:pt x="23622" y="543687"/>
                    <a:pt x="5810" y="526447"/>
                    <a:pt x="5810" y="505206"/>
                  </a:cubicBezTo>
                  <a:lnTo>
                    <a:pt x="5810" y="459581"/>
                  </a:lnTo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111">
              <a:extLst>
                <a:ext uri="{FF2B5EF4-FFF2-40B4-BE49-F238E27FC236}">
                  <a16:creationId xmlns:a16="http://schemas.microsoft.com/office/drawing/2014/main" id="{8F7AFC05-43F3-55AA-3EE7-2616A49A67FF}"/>
                </a:ext>
              </a:extLst>
            </p:cNvPr>
            <p:cNvSpPr/>
            <p:nvPr/>
          </p:nvSpPr>
          <p:spPr>
            <a:xfrm>
              <a:off x="14685009" y="5811170"/>
              <a:ext cx="74580" cy="9525"/>
            </a:xfrm>
            <a:custGeom>
              <a:avLst/>
              <a:gdLst>
                <a:gd name="connsiteX0" fmla="*/ 0 w 74580"/>
                <a:gd name="connsiteY0" fmla="*/ 0 h 9525"/>
                <a:gd name="connsiteX1" fmla="*/ 74581 w 745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80" h="9525">
                  <a:moveTo>
                    <a:pt x="0" y="0"/>
                  </a:moveTo>
                  <a:lnTo>
                    <a:pt x="74581" y="0"/>
                  </a:lnTo>
                </a:path>
              </a:pathLst>
            </a:custGeom>
            <a:ln w="44768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112">
              <a:extLst>
                <a:ext uri="{FF2B5EF4-FFF2-40B4-BE49-F238E27FC236}">
                  <a16:creationId xmlns:a16="http://schemas.microsoft.com/office/drawing/2014/main" id="{480BB03B-3CB6-4E52-50BD-6B49C5223207}"/>
                </a:ext>
              </a:extLst>
            </p:cNvPr>
            <p:cNvSpPr/>
            <p:nvPr/>
          </p:nvSpPr>
          <p:spPr>
            <a:xfrm>
              <a:off x="13881766" y="5617676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solidFill>
              <a:srgbClr val="FFFFFF"/>
            </a:solidFill>
            <a:ln w="114300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113">
              <a:extLst>
                <a:ext uri="{FF2B5EF4-FFF2-40B4-BE49-F238E27FC236}">
                  <a16:creationId xmlns:a16="http://schemas.microsoft.com/office/drawing/2014/main" id="{02EE2C9A-3C99-F788-D82B-F4D5D6F7B598}"/>
                </a:ext>
              </a:extLst>
            </p:cNvPr>
            <p:cNvSpPr/>
            <p:nvPr/>
          </p:nvSpPr>
          <p:spPr>
            <a:xfrm>
              <a:off x="14849506" y="5811170"/>
              <a:ext cx="74675" cy="9525"/>
            </a:xfrm>
            <a:custGeom>
              <a:avLst/>
              <a:gdLst>
                <a:gd name="connsiteX0" fmla="*/ 0 w 74675"/>
                <a:gd name="connsiteY0" fmla="*/ 0 h 9525"/>
                <a:gd name="connsiteX1" fmla="*/ 74676 w 74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675" h="9525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44768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114">
              <a:extLst>
                <a:ext uri="{FF2B5EF4-FFF2-40B4-BE49-F238E27FC236}">
                  <a16:creationId xmlns:a16="http://schemas.microsoft.com/office/drawing/2014/main" id="{123CAB10-01E1-209D-2EB9-C5EC4CF89B20}"/>
                </a:ext>
              </a:extLst>
            </p:cNvPr>
            <p:cNvSpPr/>
            <p:nvPr/>
          </p:nvSpPr>
          <p:spPr>
            <a:xfrm>
              <a:off x="13822983" y="5429966"/>
              <a:ext cx="732763" cy="547337"/>
            </a:xfrm>
            <a:custGeom>
              <a:avLst/>
              <a:gdLst>
                <a:gd name="connsiteX0" fmla="*/ 14111 w 732763"/>
                <a:gd name="connsiteY0" fmla="*/ 266523 h 547337"/>
                <a:gd name="connsiteX1" fmla="*/ 224423 w 732763"/>
                <a:gd name="connsiteY1" fmla="*/ 48306 h 547337"/>
                <a:gd name="connsiteX2" fmla="*/ 261761 w 732763"/>
                <a:gd name="connsiteY2" fmla="*/ 24683 h 547337"/>
                <a:gd name="connsiteX3" fmla="*/ 330341 w 732763"/>
                <a:gd name="connsiteY3" fmla="*/ 1633 h 547337"/>
                <a:gd name="connsiteX4" fmla="*/ 370917 w 732763"/>
                <a:gd name="connsiteY4" fmla="*/ 30399 h 547337"/>
                <a:gd name="connsiteX5" fmla="*/ 373299 w 732763"/>
                <a:gd name="connsiteY5" fmla="*/ 232805 h 547337"/>
                <a:gd name="connsiteX6" fmla="*/ 406541 w 732763"/>
                <a:gd name="connsiteY6" fmla="*/ 249378 h 547337"/>
                <a:gd name="connsiteX7" fmla="*/ 466262 w 732763"/>
                <a:gd name="connsiteY7" fmla="*/ 205277 h 547337"/>
                <a:gd name="connsiteX8" fmla="*/ 508363 w 732763"/>
                <a:gd name="connsiteY8" fmla="*/ 190895 h 547337"/>
                <a:gd name="connsiteX9" fmla="*/ 656191 w 732763"/>
                <a:gd name="connsiteY9" fmla="*/ 187847 h 547337"/>
                <a:gd name="connsiteX10" fmla="*/ 731152 w 732763"/>
                <a:gd name="connsiteY10" fmla="*/ 250616 h 547337"/>
                <a:gd name="connsiteX11" fmla="*/ 700768 w 732763"/>
                <a:gd name="connsiteY11" fmla="*/ 293669 h 547337"/>
                <a:gd name="connsiteX12" fmla="*/ 654572 w 732763"/>
                <a:gd name="connsiteY12" fmla="*/ 323102 h 547337"/>
                <a:gd name="connsiteX13" fmla="*/ 561227 w 732763"/>
                <a:gd name="connsiteY13" fmla="*/ 350915 h 547337"/>
                <a:gd name="connsiteX14" fmla="*/ 549416 w 732763"/>
                <a:gd name="connsiteY14" fmla="*/ 351962 h 547337"/>
                <a:gd name="connsiteX15" fmla="*/ 494171 w 732763"/>
                <a:gd name="connsiteY15" fmla="*/ 373394 h 547337"/>
                <a:gd name="connsiteX16" fmla="*/ 296336 w 732763"/>
                <a:gd name="connsiteY16" fmla="*/ 523889 h 547337"/>
                <a:gd name="connsiteX17" fmla="*/ 245473 w 732763"/>
                <a:gd name="connsiteY17" fmla="*/ 541796 h 547337"/>
                <a:gd name="connsiteX18" fmla="*/ 29732 w 732763"/>
                <a:gd name="connsiteY18" fmla="*/ 547320 h 547337"/>
                <a:gd name="connsiteX19" fmla="*/ 14 w 732763"/>
                <a:gd name="connsiteY19" fmla="*/ 524746 h 547337"/>
                <a:gd name="connsiteX20" fmla="*/ 1442 w 732763"/>
                <a:gd name="connsiteY20" fmla="*/ 313100 h 547337"/>
                <a:gd name="connsiteX21" fmla="*/ 14015 w 732763"/>
                <a:gd name="connsiteY21" fmla="*/ 266523 h 54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2763" h="547337">
                  <a:moveTo>
                    <a:pt x="14111" y="266523"/>
                  </a:moveTo>
                  <a:lnTo>
                    <a:pt x="224423" y="48306"/>
                  </a:lnTo>
                  <a:cubicBezTo>
                    <a:pt x="234805" y="37542"/>
                    <a:pt x="247664" y="29446"/>
                    <a:pt x="261761" y="24683"/>
                  </a:cubicBezTo>
                  <a:lnTo>
                    <a:pt x="330341" y="1633"/>
                  </a:lnTo>
                  <a:cubicBezTo>
                    <a:pt x="350152" y="-5034"/>
                    <a:pt x="370631" y="9539"/>
                    <a:pt x="370917" y="30399"/>
                  </a:cubicBezTo>
                  <a:lnTo>
                    <a:pt x="373299" y="232805"/>
                  </a:lnTo>
                  <a:cubicBezTo>
                    <a:pt x="373489" y="249855"/>
                    <a:pt x="392825" y="259475"/>
                    <a:pt x="406541" y="249378"/>
                  </a:cubicBezTo>
                  <a:lnTo>
                    <a:pt x="466262" y="205277"/>
                  </a:lnTo>
                  <a:cubicBezTo>
                    <a:pt x="478454" y="196229"/>
                    <a:pt x="493123" y="191276"/>
                    <a:pt x="508363" y="190895"/>
                  </a:cubicBezTo>
                  <a:cubicBezTo>
                    <a:pt x="555131" y="189942"/>
                    <a:pt x="656191" y="187847"/>
                    <a:pt x="656191" y="187847"/>
                  </a:cubicBezTo>
                  <a:cubicBezTo>
                    <a:pt x="701625" y="186799"/>
                    <a:pt x="741344" y="205373"/>
                    <a:pt x="731152" y="250616"/>
                  </a:cubicBezTo>
                  <a:cubicBezTo>
                    <a:pt x="727152" y="268238"/>
                    <a:pt x="714770" y="282716"/>
                    <a:pt x="700768" y="293669"/>
                  </a:cubicBezTo>
                  <a:cubicBezTo>
                    <a:pt x="686385" y="304814"/>
                    <a:pt x="670764" y="314434"/>
                    <a:pt x="654572" y="323102"/>
                  </a:cubicBezTo>
                  <a:cubicBezTo>
                    <a:pt x="625616" y="338532"/>
                    <a:pt x="593897" y="347962"/>
                    <a:pt x="561227" y="350915"/>
                  </a:cubicBezTo>
                  <a:lnTo>
                    <a:pt x="549416" y="351962"/>
                  </a:lnTo>
                  <a:cubicBezTo>
                    <a:pt x="529413" y="353772"/>
                    <a:pt x="510268" y="361202"/>
                    <a:pt x="494171" y="373394"/>
                  </a:cubicBezTo>
                  <a:lnTo>
                    <a:pt x="296336" y="523889"/>
                  </a:lnTo>
                  <a:cubicBezTo>
                    <a:pt x="281668" y="535033"/>
                    <a:pt x="263856" y="541319"/>
                    <a:pt x="245473" y="541796"/>
                  </a:cubicBezTo>
                  <a:lnTo>
                    <a:pt x="29732" y="547320"/>
                  </a:lnTo>
                  <a:cubicBezTo>
                    <a:pt x="15730" y="547797"/>
                    <a:pt x="3347" y="538367"/>
                    <a:pt x="14" y="524746"/>
                  </a:cubicBezTo>
                  <a:lnTo>
                    <a:pt x="1442" y="313100"/>
                  </a:lnTo>
                  <a:cubicBezTo>
                    <a:pt x="-2653" y="296432"/>
                    <a:pt x="2109" y="278906"/>
                    <a:pt x="14015" y="266523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8" name="Graphic 64">
            <a:extLst>
              <a:ext uri="{FF2B5EF4-FFF2-40B4-BE49-F238E27FC236}">
                <a16:creationId xmlns:a16="http://schemas.microsoft.com/office/drawing/2014/main" id="{7EE7AFF6-D217-08CB-6BB0-18D3EDE898D9}"/>
              </a:ext>
            </a:extLst>
          </p:cNvPr>
          <p:cNvGrpSpPr/>
          <p:nvPr/>
        </p:nvGrpSpPr>
        <p:grpSpPr>
          <a:xfrm>
            <a:off x="13747602" y="2297112"/>
            <a:ext cx="1350782" cy="1259871"/>
            <a:chOff x="13747602" y="2297112"/>
            <a:chExt cx="1350782" cy="1259871"/>
          </a:xfrm>
        </p:grpSpPr>
        <p:sp>
          <p:nvSpPr>
            <p:cNvPr id="59" name="Freeform: Shape 116">
              <a:extLst>
                <a:ext uri="{FF2B5EF4-FFF2-40B4-BE49-F238E27FC236}">
                  <a16:creationId xmlns:a16="http://schemas.microsoft.com/office/drawing/2014/main" id="{598196C9-0B15-0C7C-9796-0F4EB826E988}"/>
                </a:ext>
              </a:extLst>
            </p:cNvPr>
            <p:cNvSpPr/>
            <p:nvPr/>
          </p:nvSpPr>
          <p:spPr>
            <a:xfrm>
              <a:off x="13747602" y="2297112"/>
              <a:ext cx="1350782" cy="1259871"/>
            </a:xfrm>
            <a:custGeom>
              <a:avLst/>
              <a:gdLst>
                <a:gd name="connsiteX0" fmla="*/ 1347935 w 1350782"/>
                <a:gd name="connsiteY0" fmla="*/ 664274 h 1259871"/>
                <a:gd name="connsiteX1" fmla="*/ 672994 w 1350782"/>
                <a:gd name="connsiteY1" fmla="*/ 2572 h 1259871"/>
                <a:gd name="connsiteX2" fmla="*/ 660230 w 1350782"/>
                <a:gd name="connsiteY2" fmla="*/ 2572 h 1259871"/>
                <a:gd name="connsiteX3" fmla="*/ 2624 w 1350782"/>
                <a:gd name="connsiteY3" fmla="*/ 664178 h 1259871"/>
                <a:gd name="connsiteX4" fmla="*/ 9006 w 1350782"/>
                <a:gd name="connsiteY4" fmla="*/ 679609 h 1259871"/>
                <a:gd name="connsiteX5" fmla="*/ 175598 w 1350782"/>
                <a:gd name="connsiteY5" fmla="*/ 679609 h 1259871"/>
                <a:gd name="connsiteX6" fmla="*/ 193695 w 1350782"/>
                <a:gd name="connsiteY6" fmla="*/ 697706 h 1259871"/>
                <a:gd name="connsiteX7" fmla="*/ 193695 w 1350782"/>
                <a:gd name="connsiteY7" fmla="*/ 1241774 h 1259871"/>
                <a:gd name="connsiteX8" fmla="*/ 211793 w 1350782"/>
                <a:gd name="connsiteY8" fmla="*/ 1259872 h 1259871"/>
                <a:gd name="connsiteX9" fmla="*/ 1137337 w 1350782"/>
                <a:gd name="connsiteY9" fmla="*/ 1259872 h 1259871"/>
                <a:gd name="connsiteX10" fmla="*/ 1155435 w 1350782"/>
                <a:gd name="connsiteY10" fmla="*/ 1241774 h 1259871"/>
                <a:gd name="connsiteX11" fmla="*/ 1155435 w 1350782"/>
                <a:gd name="connsiteY11" fmla="*/ 697706 h 1259871"/>
                <a:gd name="connsiteX12" fmla="*/ 1173532 w 1350782"/>
                <a:gd name="connsiteY12" fmla="*/ 679609 h 1259871"/>
                <a:gd name="connsiteX13" fmla="*/ 1341743 w 1350782"/>
                <a:gd name="connsiteY13" fmla="*/ 679609 h 1259871"/>
                <a:gd name="connsiteX14" fmla="*/ 1348030 w 1350782"/>
                <a:gd name="connsiteY14" fmla="*/ 664083 h 125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0782" h="1259871">
                  <a:moveTo>
                    <a:pt x="1347935" y="664274"/>
                  </a:moveTo>
                  <a:lnTo>
                    <a:pt x="672994" y="2572"/>
                  </a:lnTo>
                  <a:cubicBezTo>
                    <a:pt x="669469" y="-857"/>
                    <a:pt x="663754" y="-857"/>
                    <a:pt x="660230" y="2572"/>
                  </a:cubicBezTo>
                  <a:lnTo>
                    <a:pt x="2624" y="664178"/>
                  </a:lnTo>
                  <a:cubicBezTo>
                    <a:pt x="-2996" y="669893"/>
                    <a:pt x="1005" y="679609"/>
                    <a:pt x="9006" y="679609"/>
                  </a:cubicBezTo>
                  <a:lnTo>
                    <a:pt x="175598" y="679609"/>
                  </a:lnTo>
                  <a:cubicBezTo>
                    <a:pt x="185599" y="679609"/>
                    <a:pt x="193695" y="687705"/>
                    <a:pt x="193695" y="697706"/>
                  </a:cubicBezTo>
                  <a:lnTo>
                    <a:pt x="193695" y="1241774"/>
                  </a:lnTo>
                  <a:cubicBezTo>
                    <a:pt x="193695" y="1251776"/>
                    <a:pt x="201791" y="1259872"/>
                    <a:pt x="211793" y="1259872"/>
                  </a:cubicBezTo>
                  <a:lnTo>
                    <a:pt x="1137337" y="1259872"/>
                  </a:lnTo>
                  <a:cubicBezTo>
                    <a:pt x="1147338" y="1259872"/>
                    <a:pt x="1155435" y="1251776"/>
                    <a:pt x="1155435" y="1241774"/>
                  </a:cubicBezTo>
                  <a:lnTo>
                    <a:pt x="1155435" y="697706"/>
                  </a:lnTo>
                  <a:cubicBezTo>
                    <a:pt x="1155435" y="687705"/>
                    <a:pt x="1163531" y="679609"/>
                    <a:pt x="1173532" y="679609"/>
                  </a:cubicBezTo>
                  <a:lnTo>
                    <a:pt x="1341743" y="679609"/>
                  </a:lnTo>
                  <a:cubicBezTo>
                    <a:pt x="1349839" y="679609"/>
                    <a:pt x="1353840" y="669798"/>
                    <a:pt x="1348030" y="664083"/>
                  </a:cubicBez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aphic 64">
              <a:extLst>
                <a:ext uri="{FF2B5EF4-FFF2-40B4-BE49-F238E27FC236}">
                  <a16:creationId xmlns:a16="http://schemas.microsoft.com/office/drawing/2014/main" id="{311D9610-7625-05A9-0BE6-C249545D968C}"/>
                </a:ext>
              </a:extLst>
            </p:cNvPr>
            <p:cNvGrpSpPr/>
            <p:nvPr/>
          </p:nvGrpSpPr>
          <p:grpSpPr>
            <a:xfrm>
              <a:off x="14088323" y="2804407"/>
              <a:ext cx="669212" cy="478351"/>
              <a:chOff x="14088323" y="2804407"/>
              <a:chExt cx="669212" cy="478351"/>
            </a:xfrm>
            <a:solidFill>
              <a:srgbClr val="FFFFFF"/>
            </a:solidFill>
          </p:grpSpPr>
          <p:sp>
            <p:nvSpPr>
              <p:cNvPr id="61" name="Freeform: Shape 118">
                <a:extLst>
                  <a:ext uri="{FF2B5EF4-FFF2-40B4-BE49-F238E27FC236}">
                    <a16:creationId xmlns:a16="http://schemas.microsoft.com/office/drawing/2014/main" id="{B3AA9DFA-A4D4-6C50-941C-B7A2646D27FD}"/>
                  </a:ext>
                </a:extLst>
              </p:cNvPr>
              <p:cNvSpPr/>
              <p:nvPr/>
            </p:nvSpPr>
            <p:spPr>
              <a:xfrm>
                <a:off x="14285756" y="3108928"/>
                <a:ext cx="271867" cy="99310"/>
              </a:xfrm>
              <a:custGeom>
                <a:avLst/>
                <a:gdLst>
                  <a:gd name="connsiteX0" fmla="*/ 136934 w 271867"/>
                  <a:gd name="connsiteY0" fmla="*/ 0 h 99310"/>
                  <a:gd name="connsiteX1" fmla="*/ 135029 w 271867"/>
                  <a:gd name="connsiteY1" fmla="*/ 0 h 99310"/>
                  <a:gd name="connsiteX2" fmla="*/ 7775 w 271867"/>
                  <a:gd name="connsiteY2" fmla="*/ 54578 h 99310"/>
                  <a:gd name="connsiteX3" fmla="*/ 7585 w 271867"/>
                  <a:gd name="connsiteY3" fmla="*/ 91535 h 99310"/>
                  <a:gd name="connsiteX4" fmla="*/ 44541 w 271867"/>
                  <a:gd name="connsiteY4" fmla="*/ 91726 h 99310"/>
                  <a:gd name="connsiteX5" fmla="*/ 135029 w 271867"/>
                  <a:gd name="connsiteY5" fmla="*/ 52197 h 99310"/>
                  <a:gd name="connsiteX6" fmla="*/ 136934 w 271867"/>
                  <a:gd name="connsiteY6" fmla="*/ 52197 h 99310"/>
                  <a:gd name="connsiteX7" fmla="*/ 227326 w 271867"/>
                  <a:gd name="connsiteY7" fmla="*/ 91726 h 99310"/>
                  <a:gd name="connsiteX8" fmla="*/ 264283 w 271867"/>
                  <a:gd name="connsiteY8" fmla="*/ 91535 h 99310"/>
                  <a:gd name="connsiteX9" fmla="*/ 264093 w 271867"/>
                  <a:gd name="connsiteY9" fmla="*/ 54578 h 99310"/>
                  <a:gd name="connsiteX10" fmla="*/ 136839 w 271867"/>
                  <a:gd name="connsiteY10" fmla="*/ 0 h 99310"/>
                  <a:gd name="connsiteX11" fmla="*/ 136839 w 271867"/>
                  <a:gd name="connsiteY11" fmla="*/ 0 h 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867" h="99310">
                    <a:moveTo>
                      <a:pt x="136934" y="0"/>
                    </a:moveTo>
                    <a:lnTo>
                      <a:pt x="135029" y="0"/>
                    </a:lnTo>
                    <a:cubicBezTo>
                      <a:pt x="87214" y="1429"/>
                      <a:pt x="41779" y="20955"/>
                      <a:pt x="7775" y="54578"/>
                    </a:cubicBezTo>
                    <a:cubicBezTo>
                      <a:pt x="-2512" y="64770"/>
                      <a:pt x="-2607" y="81248"/>
                      <a:pt x="7585" y="91535"/>
                    </a:cubicBezTo>
                    <a:cubicBezTo>
                      <a:pt x="17776" y="101822"/>
                      <a:pt x="34350" y="101822"/>
                      <a:pt x="44541" y="91726"/>
                    </a:cubicBezTo>
                    <a:cubicBezTo>
                      <a:pt x="68735" y="67723"/>
                      <a:pt x="101025" y="53626"/>
                      <a:pt x="135029" y="52197"/>
                    </a:cubicBezTo>
                    <a:lnTo>
                      <a:pt x="136934" y="52197"/>
                    </a:lnTo>
                    <a:cubicBezTo>
                      <a:pt x="170938" y="53626"/>
                      <a:pt x="203228" y="67723"/>
                      <a:pt x="227326" y="91726"/>
                    </a:cubicBezTo>
                    <a:cubicBezTo>
                      <a:pt x="237613" y="101917"/>
                      <a:pt x="254091" y="101822"/>
                      <a:pt x="264283" y="91535"/>
                    </a:cubicBezTo>
                    <a:cubicBezTo>
                      <a:pt x="274475" y="81248"/>
                      <a:pt x="274380" y="64675"/>
                      <a:pt x="264093" y="54578"/>
                    </a:cubicBezTo>
                    <a:cubicBezTo>
                      <a:pt x="230089" y="20860"/>
                      <a:pt x="184654" y="1429"/>
                      <a:pt x="136839" y="0"/>
                    </a:cubicBezTo>
                    <a:lnTo>
                      <a:pt x="1368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119">
                <a:extLst>
                  <a:ext uri="{FF2B5EF4-FFF2-40B4-BE49-F238E27FC236}">
                    <a16:creationId xmlns:a16="http://schemas.microsoft.com/office/drawing/2014/main" id="{055BF126-4BD6-399D-14F5-8384429E0091}"/>
                  </a:ext>
                </a:extLst>
              </p:cNvPr>
              <p:cNvSpPr/>
              <p:nvPr/>
            </p:nvSpPr>
            <p:spPr>
              <a:xfrm>
                <a:off x="14088323" y="2804407"/>
                <a:ext cx="669212" cy="186927"/>
              </a:xfrm>
              <a:custGeom>
                <a:avLst/>
                <a:gdLst>
                  <a:gd name="connsiteX0" fmla="*/ 45189 w 669212"/>
                  <a:gd name="connsiteY0" fmla="*/ 178600 h 186927"/>
                  <a:gd name="connsiteX1" fmla="*/ 602878 w 669212"/>
                  <a:gd name="connsiteY1" fmla="*/ 157550 h 186927"/>
                  <a:gd name="connsiteX2" fmla="*/ 623928 w 669212"/>
                  <a:gd name="connsiteY2" fmla="*/ 178600 h 186927"/>
                  <a:gd name="connsiteX3" fmla="*/ 660885 w 669212"/>
                  <a:gd name="connsiteY3" fmla="*/ 179934 h 186927"/>
                  <a:gd name="connsiteX4" fmla="*/ 662219 w 669212"/>
                  <a:gd name="connsiteY4" fmla="*/ 142977 h 186927"/>
                  <a:gd name="connsiteX5" fmla="*/ 30711 w 669212"/>
                  <a:gd name="connsiteY5" fmla="*/ 119259 h 186927"/>
                  <a:gd name="connsiteX6" fmla="*/ 6994 w 669212"/>
                  <a:gd name="connsiteY6" fmla="*/ 142977 h 186927"/>
                  <a:gd name="connsiteX7" fmla="*/ 8327 w 669212"/>
                  <a:gd name="connsiteY7" fmla="*/ 179934 h 186927"/>
                  <a:gd name="connsiteX8" fmla="*/ 45284 w 669212"/>
                  <a:gd name="connsiteY8" fmla="*/ 178600 h 186927"/>
                  <a:gd name="connsiteX9" fmla="*/ 45284 w 669212"/>
                  <a:gd name="connsiteY9" fmla="*/ 178600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212" h="186927">
                    <a:moveTo>
                      <a:pt x="45189" y="178600"/>
                    </a:moveTo>
                    <a:cubicBezTo>
                      <a:pt x="193398" y="18771"/>
                      <a:pt x="443048" y="9341"/>
                      <a:pt x="602878" y="157550"/>
                    </a:cubicBezTo>
                    <a:cubicBezTo>
                      <a:pt x="610117" y="164313"/>
                      <a:pt x="617165" y="171361"/>
                      <a:pt x="623928" y="178600"/>
                    </a:cubicBezTo>
                    <a:cubicBezTo>
                      <a:pt x="633738" y="189173"/>
                      <a:pt x="650312" y="189744"/>
                      <a:pt x="660885" y="179934"/>
                    </a:cubicBezTo>
                    <a:cubicBezTo>
                      <a:pt x="671458" y="170123"/>
                      <a:pt x="672030" y="153549"/>
                      <a:pt x="662219" y="142977"/>
                    </a:cubicBezTo>
                    <a:cubicBezTo>
                      <a:pt x="494388" y="-37998"/>
                      <a:pt x="211590" y="-48571"/>
                      <a:pt x="30711" y="119259"/>
                    </a:cubicBezTo>
                    <a:cubicBezTo>
                      <a:pt x="22519" y="126879"/>
                      <a:pt x="14613" y="134785"/>
                      <a:pt x="6994" y="142977"/>
                    </a:cubicBezTo>
                    <a:cubicBezTo>
                      <a:pt x="-2817" y="153549"/>
                      <a:pt x="-2245" y="170123"/>
                      <a:pt x="8327" y="179934"/>
                    </a:cubicBezTo>
                    <a:cubicBezTo>
                      <a:pt x="18900" y="189744"/>
                      <a:pt x="35473" y="189173"/>
                      <a:pt x="45284" y="178600"/>
                    </a:cubicBezTo>
                    <a:lnTo>
                      <a:pt x="45284" y="178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120">
                <a:extLst>
                  <a:ext uri="{FF2B5EF4-FFF2-40B4-BE49-F238E27FC236}">
                    <a16:creationId xmlns:a16="http://schemas.microsoft.com/office/drawing/2014/main" id="{CCCEFA32-5F90-9030-82C6-AEBBF491FA93}"/>
                  </a:ext>
                </a:extLst>
              </p:cNvPr>
              <p:cNvSpPr/>
              <p:nvPr/>
            </p:nvSpPr>
            <p:spPr>
              <a:xfrm>
                <a:off x="14183732" y="2956090"/>
                <a:ext cx="478512" cy="143789"/>
              </a:xfrm>
              <a:custGeom>
                <a:avLst/>
                <a:gdLst>
                  <a:gd name="connsiteX0" fmla="*/ 452319 w 478512"/>
                  <a:gd name="connsiteY0" fmla="*/ 143789 h 143789"/>
                  <a:gd name="connsiteX1" fmla="*/ 478512 w 478512"/>
                  <a:gd name="connsiteY1" fmla="*/ 117691 h 143789"/>
                  <a:gd name="connsiteX2" fmla="*/ 470893 w 478512"/>
                  <a:gd name="connsiteY2" fmla="*/ 99212 h 143789"/>
                  <a:gd name="connsiteX3" fmla="*/ 18455 w 478512"/>
                  <a:gd name="connsiteY3" fmla="*/ 88354 h 143789"/>
                  <a:gd name="connsiteX4" fmla="*/ 7596 w 478512"/>
                  <a:gd name="connsiteY4" fmla="*/ 99212 h 143789"/>
                  <a:gd name="connsiteX5" fmla="*/ 7692 w 478512"/>
                  <a:gd name="connsiteY5" fmla="*/ 136169 h 143789"/>
                  <a:gd name="connsiteX6" fmla="*/ 44649 w 478512"/>
                  <a:gd name="connsiteY6" fmla="*/ 136074 h 143789"/>
                  <a:gd name="connsiteX7" fmla="*/ 423172 w 478512"/>
                  <a:gd name="connsiteY7" fmla="*/ 125501 h 143789"/>
                  <a:gd name="connsiteX8" fmla="*/ 433745 w 478512"/>
                  <a:gd name="connsiteY8" fmla="*/ 136074 h 143789"/>
                  <a:gd name="connsiteX9" fmla="*/ 452319 w 478512"/>
                  <a:gd name="connsiteY9" fmla="*/ 143789 h 143789"/>
                  <a:gd name="connsiteX10" fmla="*/ 452319 w 478512"/>
                  <a:gd name="connsiteY10" fmla="*/ 143789 h 1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512" h="143789">
                    <a:moveTo>
                      <a:pt x="452319" y="143789"/>
                    </a:moveTo>
                    <a:cubicBezTo>
                      <a:pt x="466797" y="143789"/>
                      <a:pt x="478512" y="132073"/>
                      <a:pt x="478512" y="117691"/>
                    </a:cubicBezTo>
                    <a:cubicBezTo>
                      <a:pt x="478512" y="110737"/>
                      <a:pt x="475750" y="104165"/>
                      <a:pt x="470893" y="99212"/>
                    </a:cubicBezTo>
                    <a:cubicBezTo>
                      <a:pt x="348972" y="-28709"/>
                      <a:pt x="146376" y="-33566"/>
                      <a:pt x="18455" y="88354"/>
                    </a:cubicBezTo>
                    <a:cubicBezTo>
                      <a:pt x="14740" y="91878"/>
                      <a:pt x="11121" y="95497"/>
                      <a:pt x="7596" y="99212"/>
                    </a:cubicBezTo>
                    <a:cubicBezTo>
                      <a:pt x="-2595" y="109499"/>
                      <a:pt x="-2500" y="125977"/>
                      <a:pt x="7692" y="136169"/>
                    </a:cubicBezTo>
                    <a:cubicBezTo>
                      <a:pt x="17978" y="146361"/>
                      <a:pt x="34552" y="146266"/>
                      <a:pt x="44649" y="136074"/>
                    </a:cubicBezTo>
                    <a:cubicBezTo>
                      <a:pt x="146280" y="28632"/>
                      <a:pt x="315730" y="23965"/>
                      <a:pt x="423172" y="125501"/>
                    </a:cubicBezTo>
                    <a:cubicBezTo>
                      <a:pt x="426792" y="128930"/>
                      <a:pt x="430316" y="132454"/>
                      <a:pt x="433745" y="136074"/>
                    </a:cubicBezTo>
                    <a:cubicBezTo>
                      <a:pt x="438698" y="141027"/>
                      <a:pt x="445366" y="143789"/>
                      <a:pt x="452319" y="143789"/>
                    </a:cubicBezTo>
                    <a:lnTo>
                      <a:pt x="452319" y="1437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121">
                <a:extLst>
                  <a:ext uri="{FF2B5EF4-FFF2-40B4-BE49-F238E27FC236}">
                    <a16:creationId xmlns:a16="http://schemas.microsoft.com/office/drawing/2014/main" id="{D6098EFA-4290-D692-908C-E0E6FA961ECC}"/>
                  </a:ext>
                </a:extLst>
              </p:cNvPr>
              <p:cNvSpPr/>
              <p:nvPr/>
            </p:nvSpPr>
            <p:spPr>
              <a:xfrm>
                <a:off x="14393163" y="3225609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4"/>
                      <a:pt x="12793" y="0"/>
                      <a:pt x="28575" y="0"/>
                    </a:cubicBezTo>
                    <a:cubicBezTo>
                      <a:pt x="44357" y="0"/>
                      <a:pt x="57150" y="12794"/>
                      <a:pt x="5715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5" name="Graphic 64">
            <a:extLst>
              <a:ext uri="{FF2B5EF4-FFF2-40B4-BE49-F238E27FC236}">
                <a16:creationId xmlns:a16="http://schemas.microsoft.com/office/drawing/2014/main" id="{0F08AF99-95B8-4995-4FB2-5A04EEE33024}"/>
              </a:ext>
            </a:extLst>
          </p:cNvPr>
          <p:cNvGrpSpPr/>
          <p:nvPr/>
        </p:nvGrpSpPr>
        <p:grpSpPr>
          <a:xfrm>
            <a:off x="11715685" y="5007641"/>
            <a:ext cx="991933" cy="1340548"/>
            <a:chOff x="11715685" y="5007641"/>
            <a:chExt cx="991933" cy="1340548"/>
          </a:xfrm>
        </p:grpSpPr>
        <p:sp>
          <p:nvSpPr>
            <p:cNvPr id="66" name="Freeform: Shape 123">
              <a:extLst>
                <a:ext uri="{FF2B5EF4-FFF2-40B4-BE49-F238E27FC236}">
                  <a16:creationId xmlns:a16="http://schemas.microsoft.com/office/drawing/2014/main" id="{4A01BE8A-9DC0-B782-3F96-F78193AA6182}"/>
                </a:ext>
              </a:extLst>
            </p:cNvPr>
            <p:cNvSpPr/>
            <p:nvPr/>
          </p:nvSpPr>
          <p:spPr>
            <a:xfrm>
              <a:off x="11715685" y="5007641"/>
              <a:ext cx="991933" cy="1340548"/>
            </a:xfrm>
            <a:custGeom>
              <a:avLst/>
              <a:gdLst>
                <a:gd name="connsiteX0" fmla="*/ 991934 w 991933"/>
                <a:gd name="connsiteY0" fmla="*/ 292989 h 1340548"/>
                <a:gd name="connsiteX1" fmla="*/ 970502 w 991933"/>
                <a:gd name="connsiteY1" fmla="*/ 242792 h 1340548"/>
                <a:gd name="connsiteX2" fmla="*/ 738474 w 991933"/>
                <a:gd name="connsiteY2" fmla="*/ 19431 h 1340548"/>
                <a:gd name="connsiteX3" fmla="*/ 690086 w 991933"/>
                <a:gd name="connsiteY3" fmla="*/ 0 h 1340548"/>
                <a:gd name="connsiteX4" fmla="*/ 69723 w 991933"/>
                <a:gd name="connsiteY4" fmla="*/ 0 h 1340548"/>
                <a:gd name="connsiteX5" fmla="*/ 0 w 991933"/>
                <a:gd name="connsiteY5" fmla="*/ 69723 h 1340548"/>
                <a:gd name="connsiteX6" fmla="*/ 0 w 991933"/>
                <a:gd name="connsiteY6" fmla="*/ 1270825 h 1340548"/>
                <a:gd name="connsiteX7" fmla="*/ 69723 w 991933"/>
                <a:gd name="connsiteY7" fmla="*/ 1340548 h 1340548"/>
                <a:gd name="connsiteX8" fmla="*/ 922211 w 991933"/>
                <a:gd name="connsiteY8" fmla="*/ 1340548 h 1340548"/>
                <a:gd name="connsiteX9" fmla="*/ 991934 w 991933"/>
                <a:gd name="connsiteY9" fmla="*/ 1270825 h 1340548"/>
                <a:gd name="connsiteX10" fmla="*/ 991934 w 991933"/>
                <a:gd name="connsiteY10" fmla="*/ 293084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1933" h="1340548">
                  <a:moveTo>
                    <a:pt x="991934" y="292989"/>
                  </a:moveTo>
                  <a:cubicBezTo>
                    <a:pt x="991934" y="274130"/>
                    <a:pt x="984123" y="255841"/>
                    <a:pt x="970502" y="242792"/>
                  </a:cubicBezTo>
                  <a:lnTo>
                    <a:pt x="738474" y="19431"/>
                  </a:lnTo>
                  <a:cubicBezTo>
                    <a:pt x="725424" y="6858"/>
                    <a:pt x="708279" y="0"/>
                    <a:pt x="690086" y="0"/>
                  </a:cubicBezTo>
                  <a:lnTo>
                    <a:pt x="69723" y="0"/>
                  </a:lnTo>
                  <a:cubicBezTo>
                    <a:pt x="31242" y="0"/>
                    <a:pt x="0" y="31242"/>
                    <a:pt x="0" y="69723"/>
                  </a:cubicBezTo>
                  <a:lnTo>
                    <a:pt x="0" y="1270825"/>
                  </a:lnTo>
                  <a:cubicBezTo>
                    <a:pt x="0" y="1309306"/>
                    <a:pt x="31338" y="1340548"/>
                    <a:pt x="69723" y="1340548"/>
                  </a:cubicBezTo>
                  <a:lnTo>
                    <a:pt x="922211" y="1340548"/>
                  </a:lnTo>
                  <a:cubicBezTo>
                    <a:pt x="960692" y="1340548"/>
                    <a:pt x="991934" y="1309211"/>
                    <a:pt x="991934" y="1270825"/>
                  </a:cubicBezTo>
                  <a:lnTo>
                    <a:pt x="991934" y="293084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24">
              <a:extLst>
                <a:ext uri="{FF2B5EF4-FFF2-40B4-BE49-F238E27FC236}">
                  <a16:creationId xmlns:a16="http://schemas.microsoft.com/office/drawing/2014/main" id="{D18CB700-DFDA-2EB8-BB52-0E472C148A36}"/>
                </a:ext>
              </a:extLst>
            </p:cNvPr>
            <p:cNvSpPr/>
            <p:nvPr/>
          </p:nvSpPr>
          <p:spPr>
            <a:xfrm>
              <a:off x="11820460" y="5625147"/>
              <a:ext cx="782478" cy="618363"/>
            </a:xfrm>
            <a:custGeom>
              <a:avLst/>
              <a:gdLst>
                <a:gd name="connsiteX0" fmla="*/ 66866 w 782478"/>
                <a:gd name="connsiteY0" fmla="*/ 618363 h 618363"/>
                <a:gd name="connsiteX1" fmla="*/ 715613 w 782478"/>
                <a:gd name="connsiteY1" fmla="*/ 618363 h 618363"/>
                <a:gd name="connsiteX2" fmla="*/ 782479 w 782478"/>
                <a:gd name="connsiteY2" fmla="*/ 551497 h 618363"/>
                <a:gd name="connsiteX3" fmla="*/ 782479 w 782478"/>
                <a:gd name="connsiteY3" fmla="*/ 66866 h 618363"/>
                <a:gd name="connsiteX4" fmla="*/ 715613 w 782478"/>
                <a:gd name="connsiteY4" fmla="*/ 0 h 618363"/>
                <a:gd name="connsiteX5" fmla="*/ 66866 w 782478"/>
                <a:gd name="connsiteY5" fmla="*/ 0 h 618363"/>
                <a:gd name="connsiteX6" fmla="*/ 0 w 782478"/>
                <a:gd name="connsiteY6" fmla="*/ 66866 h 618363"/>
                <a:gd name="connsiteX7" fmla="*/ 0 w 782478"/>
                <a:gd name="connsiteY7" fmla="*/ 551497 h 618363"/>
                <a:gd name="connsiteX8" fmla="*/ 66866 w 782478"/>
                <a:gd name="connsiteY8" fmla="*/ 618363 h 618363"/>
                <a:gd name="connsiteX9" fmla="*/ 66866 w 782478"/>
                <a:gd name="connsiteY9" fmla="*/ 618363 h 618363"/>
                <a:gd name="connsiteX10" fmla="*/ 41910 w 782478"/>
                <a:gd name="connsiteY10" fmla="*/ 551497 h 618363"/>
                <a:gd name="connsiteX11" fmla="*/ 41910 w 782478"/>
                <a:gd name="connsiteY11" fmla="*/ 317468 h 618363"/>
                <a:gd name="connsiteX12" fmla="*/ 257746 w 782478"/>
                <a:gd name="connsiteY12" fmla="*/ 317468 h 618363"/>
                <a:gd name="connsiteX13" fmla="*/ 257746 w 782478"/>
                <a:gd name="connsiteY13" fmla="*/ 576548 h 618363"/>
                <a:gd name="connsiteX14" fmla="*/ 66866 w 782478"/>
                <a:gd name="connsiteY14" fmla="*/ 576548 h 618363"/>
                <a:gd name="connsiteX15" fmla="*/ 41910 w 782478"/>
                <a:gd name="connsiteY15" fmla="*/ 551593 h 618363"/>
                <a:gd name="connsiteX16" fmla="*/ 41910 w 782478"/>
                <a:gd name="connsiteY16" fmla="*/ 551593 h 618363"/>
                <a:gd name="connsiteX17" fmla="*/ 524733 w 782478"/>
                <a:gd name="connsiteY17" fmla="*/ 217646 h 618363"/>
                <a:gd name="connsiteX18" fmla="*/ 740569 w 782478"/>
                <a:gd name="connsiteY18" fmla="*/ 217646 h 618363"/>
                <a:gd name="connsiteX19" fmla="*/ 740569 w 782478"/>
                <a:gd name="connsiteY19" fmla="*/ 400717 h 618363"/>
                <a:gd name="connsiteX20" fmla="*/ 524733 w 782478"/>
                <a:gd name="connsiteY20" fmla="*/ 400717 h 618363"/>
                <a:gd name="connsiteX21" fmla="*/ 524733 w 782478"/>
                <a:gd name="connsiteY21" fmla="*/ 217646 h 618363"/>
                <a:gd name="connsiteX22" fmla="*/ 482822 w 782478"/>
                <a:gd name="connsiteY22" fmla="*/ 576548 h 618363"/>
                <a:gd name="connsiteX23" fmla="*/ 299657 w 782478"/>
                <a:gd name="connsiteY23" fmla="*/ 576548 h 618363"/>
                <a:gd name="connsiteX24" fmla="*/ 299657 w 782478"/>
                <a:gd name="connsiteY24" fmla="*/ 42005 h 618363"/>
                <a:gd name="connsiteX25" fmla="*/ 482822 w 782478"/>
                <a:gd name="connsiteY25" fmla="*/ 42005 h 618363"/>
                <a:gd name="connsiteX26" fmla="*/ 482822 w 782478"/>
                <a:gd name="connsiteY26" fmla="*/ 576548 h 618363"/>
                <a:gd name="connsiteX27" fmla="*/ 715613 w 782478"/>
                <a:gd name="connsiteY27" fmla="*/ 576548 h 618363"/>
                <a:gd name="connsiteX28" fmla="*/ 524733 w 782478"/>
                <a:gd name="connsiteY28" fmla="*/ 576548 h 618363"/>
                <a:gd name="connsiteX29" fmla="*/ 524733 w 782478"/>
                <a:gd name="connsiteY29" fmla="*/ 442722 h 618363"/>
                <a:gd name="connsiteX30" fmla="*/ 740569 w 782478"/>
                <a:gd name="connsiteY30" fmla="*/ 442722 h 618363"/>
                <a:gd name="connsiteX31" fmla="*/ 740569 w 782478"/>
                <a:gd name="connsiteY31" fmla="*/ 551593 h 618363"/>
                <a:gd name="connsiteX32" fmla="*/ 715613 w 782478"/>
                <a:gd name="connsiteY32" fmla="*/ 576548 h 618363"/>
                <a:gd name="connsiteX33" fmla="*/ 740569 w 782478"/>
                <a:gd name="connsiteY33" fmla="*/ 66961 h 618363"/>
                <a:gd name="connsiteX34" fmla="*/ 740569 w 782478"/>
                <a:gd name="connsiteY34" fmla="*/ 175831 h 618363"/>
                <a:gd name="connsiteX35" fmla="*/ 524733 w 782478"/>
                <a:gd name="connsiteY35" fmla="*/ 175831 h 618363"/>
                <a:gd name="connsiteX36" fmla="*/ 524733 w 782478"/>
                <a:gd name="connsiteY36" fmla="*/ 42005 h 618363"/>
                <a:gd name="connsiteX37" fmla="*/ 715613 w 782478"/>
                <a:gd name="connsiteY37" fmla="*/ 42005 h 618363"/>
                <a:gd name="connsiteX38" fmla="*/ 740569 w 782478"/>
                <a:gd name="connsiteY38" fmla="*/ 66961 h 618363"/>
                <a:gd name="connsiteX39" fmla="*/ 66866 w 782478"/>
                <a:gd name="connsiteY39" fmla="*/ 42005 h 618363"/>
                <a:gd name="connsiteX40" fmla="*/ 257746 w 782478"/>
                <a:gd name="connsiteY40" fmla="*/ 42005 h 618363"/>
                <a:gd name="connsiteX41" fmla="*/ 257746 w 782478"/>
                <a:gd name="connsiteY41" fmla="*/ 275654 h 618363"/>
                <a:gd name="connsiteX42" fmla="*/ 41910 w 782478"/>
                <a:gd name="connsiteY42" fmla="*/ 275654 h 618363"/>
                <a:gd name="connsiteX43" fmla="*/ 41910 w 782478"/>
                <a:gd name="connsiteY43" fmla="*/ 66961 h 618363"/>
                <a:gd name="connsiteX44" fmla="*/ 66866 w 782478"/>
                <a:gd name="connsiteY44" fmla="*/ 42005 h 618363"/>
                <a:gd name="connsiteX45" fmla="*/ 66866 w 782478"/>
                <a:gd name="connsiteY45" fmla="*/ 42005 h 6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2478" h="618363">
                  <a:moveTo>
                    <a:pt x="66866" y="618363"/>
                  </a:moveTo>
                  <a:lnTo>
                    <a:pt x="715613" y="618363"/>
                  </a:lnTo>
                  <a:cubicBezTo>
                    <a:pt x="752475" y="618363"/>
                    <a:pt x="782479" y="588359"/>
                    <a:pt x="782479" y="551497"/>
                  </a:cubicBezTo>
                  <a:lnTo>
                    <a:pt x="782479" y="66866"/>
                  </a:lnTo>
                  <a:cubicBezTo>
                    <a:pt x="782479" y="30004"/>
                    <a:pt x="752475" y="0"/>
                    <a:pt x="715613" y="0"/>
                  </a:cubicBezTo>
                  <a:lnTo>
                    <a:pt x="66866" y="0"/>
                  </a:lnTo>
                  <a:cubicBezTo>
                    <a:pt x="30004" y="0"/>
                    <a:pt x="0" y="30004"/>
                    <a:pt x="0" y="66866"/>
                  </a:cubicBezTo>
                  <a:lnTo>
                    <a:pt x="0" y="551497"/>
                  </a:lnTo>
                  <a:cubicBezTo>
                    <a:pt x="0" y="588359"/>
                    <a:pt x="30004" y="618363"/>
                    <a:pt x="66866" y="618363"/>
                  </a:cubicBezTo>
                  <a:lnTo>
                    <a:pt x="66866" y="618363"/>
                  </a:lnTo>
                  <a:close/>
                  <a:moveTo>
                    <a:pt x="41910" y="551497"/>
                  </a:moveTo>
                  <a:lnTo>
                    <a:pt x="41910" y="317468"/>
                  </a:lnTo>
                  <a:lnTo>
                    <a:pt x="257746" y="317468"/>
                  </a:lnTo>
                  <a:lnTo>
                    <a:pt x="257746" y="576548"/>
                  </a:lnTo>
                  <a:lnTo>
                    <a:pt x="66866" y="576548"/>
                  </a:lnTo>
                  <a:cubicBezTo>
                    <a:pt x="53054" y="576548"/>
                    <a:pt x="41910" y="565309"/>
                    <a:pt x="41910" y="551593"/>
                  </a:cubicBezTo>
                  <a:lnTo>
                    <a:pt x="41910" y="551593"/>
                  </a:lnTo>
                  <a:close/>
                  <a:moveTo>
                    <a:pt x="524733" y="217646"/>
                  </a:moveTo>
                  <a:lnTo>
                    <a:pt x="740569" y="217646"/>
                  </a:lnTo>
                  <a:lnTo>
                    <a:pt x="740569" y="400717"/>
                  </a:lnTo>
                  <a:lnTo>
                    <a:pt x="524733" y="400717"/>
                  </a:lnTo>
                  <a:lnTo>
                    <a:pt x="524733" y="217646"/>
                  </a:lnTo>
                  <a:close/>
                  <a:moveTo>
                    <a:pt x="482822" y="576548"/>
                  </a:moveTo>
                  <a:lnTo>
                    <a:pt x="299657" y="576548"/>
                  </a:lnTo>
                  <a:lnTo>
                    <a:pt x="299657" y="42005"/>
                  </a:lnTo>
                  <a:lnTo>
                    <a:pt x="482822" y="42005"/>
                  </a:lnTo>
                  <a:lnTo>
                    <a:pt x="482822" y="576548"/>
                  </a:lnTo>
                  <a:close/>
                  <a:moveTo>
                    <a:pt x="715613" y="576548"/>
                  </a:moveTo>
                  <a:lnTo>
                    <a:pt x="524733" y="576548"/>
                  </a:lnTo>
                  <a:lnTo>
                    <a:pt x="524733" y="442722"/>
                  </a:lnTo>
                  <a:lnTo>
                    <a:pt x="740569" y="442722"/>
                  </a:lnTo>
                  <a:lnTo>
                    <a:pt x="740569" y="551593"/>
                  </a:lnTo>
                  <a:cubicBezTo>
                    <a:pt x="740569" y="565404"/>
                    <a:pt x="729329" y="576548"/>
                    <a:pt x="715613" y="576548"/>
                  </a:cubicBezTo>
                  <a:close/>
                  <a:moveTo>
                    <a:pt x="740569" y="66961"/>
                  </a:moveTo>
                  <a:lnTo>
                    <a:pt x="740569" y="175831"/>
                  </a:lnTo>
                  <a:lnTo>
                    <a:pt x="524733" y="175831"/>
                  </a:lnTo>
                  <a:lnTo>
                    <a:pt x="524733" y="42005"/>
                  </a:lnTo>
                  <a:lnTo>
                    <a:pt x="715613" y="42005"/>
                  </a:lnTo>
                  <a:cubicBezTo>
                    <a:pt x="729425" y="42005"/>
                    <a:pt x="740569" y="53245"/>
                    <a:pt x="740569" y="66961"/>
                  </a:cubicBezTo>
                  <a:close/>
                  <a:moveTo>
                    <a:pt x="66866" y="42005"/>
                  </a:moveTo>
                  <a:lnTo>
                    <a:pt x="257746" y="42005"/>
                  </a:lnTo>
                  <a:lnTo>
                    <a:pt x="257746" y="275654"/>
                  </a:lnTo>
                  <a:lnTo>
                    <a:pt x="41910" y="275654"/>
                  </a:lnTo>
                  <a:lnTo>
                    <a:pt x="41910" y="66961"/>
                  </a:lnTo>
                  <a:cubicBezTo>
                    <a:pt x="41910" y="53150"/>
                    <a:pt x="53054" y="42005"/>
                    <a:pt x="66866" y="42005"/>
                  </a:cubicBezTo>
                  <a:lnTo>
                    <a:pt x="66866" y="42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8" name="Freeform: Shape 125">
            <a:extLst>
              <a:ext uri="{FF2B5EF4-FFF2-40B4-BE49-F238E27FC236}">
                <a16:creationId xmlns:a16="http://schemas.microsoft.com/office/drawing/2014/main" id="{12C91B0B-E3FA-5ED6-5AA1-8DC7BA595F82}"/>
              </a:ext>
            </a:extLst>
          </p:cNvPr>
          <p:cNvSpPr/>
          <p:nvPr/>
        </p:nvSpPr>
        <p:spPr>
          <a:xfrm>
            <a:off x="10397997" y="8200993"/>
            <a:ext cx="230695" cy="804386"/>
          </a:xfrm>
          <a:custGeom>
            <a:avLst/>
            <a:gdLst>
              <a:gd name="connsiteX0" fmla="*/ 120872 w 230695"/>
              <a:gd name="connsiteY0" fmla="*/ 0 h 804386"/>
              <a:gd name="connsiteX1" fmla="*/ 230696 w 230695"/>
              <a:gd name="connsiteY1" fmla="*/ 109824 h 804386"/>
              <a:gd name="connsiteX2" fmla="*/ 230696 w 230695"/>
              <a:gd name="connsiteY2" fmla="*/ 694564 h 804386"/>
              <a:gd name="connsiteX3" fmla="*/ 120872 w 230695"/>
              <a:gd name="connsiteY3" fmla="*/ 804387 h 804386"/>
              <a:gd name="connsiteX4" fmla="*/ 109824 w 230695"/>
              <a:gd name="connsiteY4" fmla="*/ 804387 h 804386"/>
              <a:gd name="connsiteX5" fmla="*/ 0 w 230695"/>
              <a:gd name="connsiteY5" fmla="*/ 694564 h 804386"/>
              <a:gd name="connsiteX6" fmla="*/ 0 w 230695"/>
              <a:gd name="connsiteY6" fmla="*/ 109824 h 804386"/>
              <a:gd name="connsiteX7" fmla="*/ 109824 w 230695"/>
              <a:gd name="connsiteY7" fmla="*/ 0 h 80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695" h="804386">
                <a:moveTo>
                  <a:pt x="120872" y="0"/>
                </a:moveTo>
                <a:cubicBezTo>
                  <a:pt x="181526" y="0"/>
                  <a:pt x="230696" y="49170"/>
                  <a:pt x="230696" y="109824"/>
                </a:cubicBezTo>
                <a:lnTo>
                  <a:pt x="230696" y="694564"/>
                </a:lnTo>
                <a:cubicBezTo>
                  <a:pt x="230696" y="755217"/>
                  <a:pt x="181526" y="804387"/>
                  <a:pt x="120872" y="804387"/>
                </a:cubicBezTo>
                <a:lnTo>
                  <a:pt x="109824" y="804387"/>
                </a:lnTo>
                <a:cubicBezTo>
                  <a:pt x="49170" y="804387"/>
                  <a:pt x="0" y="755217"/>
                  <a:pt x="0" y="694564"/>
                </a:cubicBezTo>
                <a:lnTo>
                  <a:pt x="0" y="109824"/>
                </a:lnTo>
                <a:cubicBezTo>
                  <a:pt x="0" y="49170"/>
                  <a:pt x="49170" y="0"/>
                  <a:pt x="109824" y="0"/>
                </a:cubicBezTo>
                <a:close/>
              </a:path>
            </a:pathLst>
          </a:custGeom>
          <a:noFill/>
          <a:ln w="4000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126">
            <a:extLst>
              <a:ext uri="{FF2B5EF4-FFF2-40B4-BE49-F238E27FC236}">
                <a16:creationId xmlns:a16="http://schemas.microsoft.com/office/drawing/2014/main" id="{F2C57E91-37D8-9F17-BA29-BC901774EA97}"/>
              </a:ext>
            </a:extLst>
          </p:cNvPr>
          <p:cNvSpPr/>
          <p:nvPr/>
        </p:nvSpPr>
        <p:spPr>
          <a:xfrm>
            <a:off x="9490074" y="2371026"/>
            <a:ext cx="1138308" cy="1136903"/>
          </a:xfrm>
          <a:custGeom>
            <a:avLst/>
            <a:gdLst>
              <a:gd name="connsiteX0" fmla="*/ 1137761 w 1138308"/>
              <a:gd name="connsiteY0" fmla="*/ 207359 h 1136903"/>
              <a:gd name="connsiteX1" fmla="*/ 1137761 w 1138308"/>
              <a:gd name="connsiteY1" fmla="*/ 205359 h 1136903"/>
              <a:gd name="connsiteX2" fmla="*/ 1136714 w 1138308"/>
              <a:gd name="connsiteY2" fmla="*/ 200501 h 1136903"/>
              <a:gd name="connsiteX3" fmla="*/ 1130046 w 1138308"/>
              <a:gd name="connsiteY3" fmla="*/ 188405 h 1136903"/>
              <a:gd name="connsiteX4" fmla="*/ 1096327 w 1138308"/>
              <a:gd name="connsiteY4" fmla="*/ 188786 h 1136903"/>
              <a:gd name="connsiteX5" fmla="*/ 571500 w 1138308"/>
              <a:gd name="connsiteY5" fmla="*/ 724567 h 1136903"/>
              <a:gd name="connsiteX6" fmla="*/ 404146 w 1138308"/>
              <a:gd name="connsiteY6" fmla="*/ 552069 h 1136903"/>
              <a:gd name="connsiteX7" fmla="*/ 387191 w 1138308"/>
              <a:gd name="connsiteY7" fmla="*/ 544830 h 1136903"/>
              <a:gd name="connsiteX8" fmla="*/ 370141 w 1138308"/>
              <a:gd name="connsiteY8" fmla="*/ 551783 h 1136903"/>
              <a:gd name="connsiteX9" fmla="*/ 47625 w 1138308"/>
              <a:gd name="connsiteY9" fmla="*/ 874300 h 1136903"/>
              <a:gd name="connsiteX10" fmla="*/ 47625 w 1138308"/>
              <a:gd name="connsiteY10" fmla="*/ 23813 h 1136903"/>
              <a:gd name="connsiteX11" fmla="*/ 23813 w 1138308"/>
              <a:gd name="connsiteY11" fmla="*/ 0 h 1136903"/>
              <a:gd name="connsiteX12" fmla="*/ 0 w 1138308"/>
              <a:gd name="connsiteY12" fmla="*/ 23813 h 1136903"/>
              <a:gd name="connsiteX13" fmla="*/ 0 w 1138308"/>
              <a:gd name="connsiteY13" fmla="*/ 1113092 h 1136903"/>
              <a:gd name="connsiteX14" fmla="*/ 23813 w 1138308"/>
              <a:gd name="connsiteY14" fmla="*/ 1136904 h 1136903"/>
              <a:gd name="connsiteX15" fmla="*/ 1113091 w 1138308"/>
              <a:gd name="connsiteY15" fmla="*/ 1136904 h 1136903"/>
              <a:gd name="connsiteX16" fmla="*/ 1135952 w 1138308"/>
              <a:gd name="connsiteY16" fmla="*/ 1119283 h 1136903"/>
              <a:gd name="connsiteX17" fmla="*/ 1137475 w 1138308"/>
              <a:gd name="connsiteY17" fmla="*/ 1113092 h 1136903"/>
              <a:gd name="connsiteX18" fmla="*/ 1137475 w 1138308"/>
              <a:gd name="connsiteY18" fmla="*/ 921353 h 1136903"/>
              <a:gd name="connsiteX19" fmla="*/ 1137475 w 1138308"/>
              <a:gd name="connsiteY19" fmla="*/ 828008 h 1136903"/>
              <a:gd name="connsiteX20" fmla="*/ 1137475 w 1138308"/>
              <a:gd name="connsiteY20" fmla="*/ 593217 h 1136903"/>
              <a:gd name="connsiteX21" fmla="*/ 1137475 w 1138308"/>
              <a:gd name="connsiteY21" fmla="*/ 342614 h 1136903"/>
              <a:gd name="connsiteX22" fmla="*/ 1137571 w 1138308"/>
              <a:gd name="connsiteY22" fmla="*/ 207359 h 113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308" h="1136903">
                <a:moveTo>
                  <a:pt x="1137761" y="207359"/>
                </a:moveTo>
                <a:cubicBezTo>
                  <a:pt x="1137761" y="206692"/>
                  <a:pt x="1137761" y="206026"/>
                  <a:pt x="1137761" y="205359"/>
                </a:cubicBezTo>
                <a:cubicBezTo>
                  <a:pt x="1137761" y="203549"/>
                  <a:pt x="1137285" y="201930"/>
                  <a:pt x="1136714" y="200501"/>
                </a:cubicBezTo>
                <a:cubicBezTo>
                  <a:pt x="1135761" y="196025"/>
                  <a:pt x="1133570" y="191834"/>
                  <a:pt x="1130046" y="188405"/>
                </a:cubicBezTo>
                <a:cubicBezTo>
                  <a:pt x="1120617" y="179165"/>
                  <a:pt x="1105567" y="179356"/>
                  <a:pt x="1096327" y="188786"/>
                </a:cubicBezTo>
                <a:lnTo>
                  <a:pt x="571500" y="724567"/>
                </a:lnTo>
                <a:lnTo>
                  <a:pt x="404146" y="552069"/>
                </a:lnTo>
                <a:cubicBezTo>
                  <a:pt x="399669" y="547497"/>
                  <a:pt x="393573" y="544925"/>
                  <a:pt x="387191" y="544830"/>
                </a:cubicBezTo>
                <a:cubicBezTo>
                  <a:pt x="380905" y="545211"/>
                  <a:pt x="374714" y="547307"/>
                  <a:pt x="370141" y="551783"/>
                </a:cubicBezTo>
                <a:lnTo>
                  <a:pt x="47625" y="874300"/>
                </a:lnTo>
                <a:lnTo>
                  <a:pt x="47625" y="23813"/>
                </a:lnTo>
                <a:cubicBezTo>
                  <a:pt x="47625" y="10668"/>
                  <a:pt x="36957" y="0"/>
                  <a:pt x="23813" y="0"/>
                </a:cubicBezTo>
                <a:cubicBezTo>
                  <a:pt x="10668" y="0"/>
                  <a:pt x="0" y="10668"/>
                  <a:pt x="0" y="23813"/>
                </a:cubicBezTo>
                <a:lnTo>
                  <a:pt x="0" y="1113092"/>
                </a:lnTo>
                <a:cubicBezTo>
                  <a:pt x="0" y="1126236"/>
                  <a:pt x="10668" y="1136904"/>
                  <a:pt x="23813" y="1136904"/>
                </a:cubicBezTo>
                <a:lnTo>
                  <a:pt x="1113091" y="1136904"/>
                </a:lnTo>
                <a:cubicBezTo>
                  <a:pt x="1124045" y="1136904"/>
                  <a:pt x="1133189" y="1129379"/>
                  <a:pt x="1135952" y="1119283"/>
                </a:cubicBezTo>
                <a:cubicBezTo>
                  <a:pt x="1136904" y="1117568"/>
                  <a:pt x="1137475" y="1115473"/>
                  <a:pt x="1137475" y="1113092"/>
                </a:cubicBezTo>
                <a:lnTo>
                  <a:pt x="1137475" y="921353"/>
                </a:lnTo>
                <a:cubicBezTo>
                  <a:pt x="1137475" y="890207"/>
                  <a:pt x="1137475" y="859155"/>
                  <a:pt x="1137475" y="828008"/>
                </a:cubicBezTo>
                <a:cubicBezTo>
                  <a:pt x="1137475" y="749713"/>
                  <a:pt x="1137475" y="671417"/>
                  <a:pt x="1137475" y="593217"/>
                </a:cubicBezTo>
                <a:lnTo>
                  <a:pt x="1137475" y="342614"/>
                </a:lnTo>
                <a:cubicBezTo>
                  <a:pt x="1137475" y="297656"/>
                  <a:pt x="1139285" y="252317"/>
                  <a:pt x="1137571" y="207359"/>
                </a:cubicBezTo>
                <a:close/>
              </a:path>
            </a:pathLst>
          </a:custGeom>
          <a:solidFill>
            <a:srgbClr val="FF5E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0" name="Graphic 64">
            <a:extLst>
              <a:ext uri="{FF2B5EF4-FFF2-40B4-BE49-F238E27FC236}">
                <a16:creationId xmlns:a16="http://schemas.microsoft.com/office/drawing/2014/main" id="{327DE3DF-68DD-2701-95DA-AA630EFC0A18}"/>
              </a:ext>
            </a:extLst>
          </p:cNvPr>
          <p:cNvGrpSpPr/>
          <p:nvPr/>
        </p:nvGrpSpPr>
        <p:grpSpPr>
          <a:xfrm>
            <a:off x="5003799" y="2377895"/>
            <a:ext cx="1197006" cy="1137369"/>
            <a:chOff x="5003799" y="2377895"/>
            <a:chExt cx="1197006" cy="1137369"/>
          </a:xfrm>
        </p:grpSpPr>
        <p:sp>
          <p:nvSpPr>
            <p:cNvPr id="71" name="Freeform: Shape 128">
              <a:extLst>
                <a:ext uri="{FF2B5EF4-FFF2-40B4-BE49-F238E27FC236}">
                  <a16:creationId xmlns:a16="http://schemas.microsoft.com/office/drawing/2014/main" id="{C0FC5844-41D8-EF47-3BD4-A50A6AABAB7D}"/>
                </a:ext>
              </a:extLst>
            </p:cNvPr>
            <p:cNvSpPr/>
            <p:nvPr/>
          </p:nvSpPr>
          <p:spPr>
            <a:xfrm>
              <a:off x="5003799" y="2678112"/>
              <a:ext cx="1197006" cy="206406"/>
            </a:xfrm>
            <a:custGeom>
              <a:avLst/>
              <a:gdLst>
                <a:gd name="connsiteX0" fmla="*/ 0 w 1197006"/>
                <a:gd name="connsiteY0" fmla="*/ 0 h 206406"/>
                <a:gd name="connsiteX1" fmla="*/ 1197007 w 1197006"/>
                <a:gd name="connsiteY1" fmla="*/ 0 h 206406"/>
                <a:gd name="connsiteX2" fmla="*/ 1197007 w 1197006"/>
                <a:gd name="connsiteY2" fmla="*/ 206407 h 206406"/>
                <a:gd name="connsiteX3" fmla="*/ 0 w 1197006"/>
                <a:gd name="connsiteY3" fmla="*/ 206407 h 20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06" h="206406">
                  <a:moveTo>
                    <a:pt x="0" y="0"/>
                  </a:moveTo>
                  <a:lnTo>
                    <a:pt x="1197007" y="0"/>
                  </a:lnTo>
                  <a:lnTo>
                    <a:pt x="1197007" y="206407"/>
                  </a:lnTo>
                  <a:lnTo>
                    <a:pt x="0" y="206407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29">
              <a:extLst>
                <a:ext uri="{FF2B5EF4-FFF2-40B4-BE49-F238E27FC236}">
                  <a16:creationId xmlns:a16="http://schemas.microsoft.com/office/drawing/2014/main" id="{17557DB5-C2C7-35F9-EDBA-2C95A886EECC}"/>
                </a:ext>
              </a:extLst>
            </p:cNvPr>
            <p:cNvSpPr/>
            <p:nvPr/>
          </p:nvSpPr>
          <p:spPr>
            <a:xfrm>
              <a:off x="5099525" y="2989865"/>
              <a:ext cx="1005459" cy="506825"/>
            </a:xfrm>
            <a:custGeom>
              <a:avLst/>
              <a:gdLst>
                <a:gd name="connsiteX0" fmla="*/ 1005459 w 1005459"/>
                <a:gd name="connsiteY0" fmla="*/ 0 h 506825"/>
                <a:gd name="connsiteX1" fmla="*/ 1005459 w 1005459"/>
                <a:gd name="connsiteY1" fmla="*/ 506825 h 506825"/>
                <a:gd name="connsiteX2" fmla="*/ 0 w 1005459"/>
                <a:gd name="connsiteY2" fmla="*/ 506825 h 506825"/>
                <a:gd name="connsiteX3" fmla="*/ 0 w 1005459"/>
                <a:gd name="connsiteY3" fmla="*/ 0 h 50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459" h="506825">
                  <a:moveTo>
                    <a:pt x="1005459" y="0"/>
                  </a:moveTo>
                  <a:lnTo>
                    <a:pt x="1005459" y="506825"/>
                  </a:lnTo>
                  <a:lnTo>
                    <a:pt x="0" y="506825"/>
                  </a:lnTo>
                  <a:lnTo>
                    <a:pt x="0" y="0"/>
                  </a:lnTo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130">
              <a:extLst>
                <a:ext uri="{FF2B5EF4-FFF2-40B4-BE49-F238E27FC236}">
                  <a16:creationId xmlns:a16="http://schemas.microsoft.com/office/drawing/2014/main" id="{F97D59B4-52C5-460E-9A40-C01AB37492E4}"/>
                </a:ext>
              </a:extLst>
            </p:cNvPr>
            <p:cNvSpPr/>
            <p:nvPr/>
          </p:nvSpPr>
          <p:spPr>
            <a:xfrm>
              <a:off x="5262780" y="2377895"/>
              <a:ext cx="336712" cy="334634"/>
            </a:xfrm>
            <a:custGeom>
              <a:avLst/>
              <a:gdLst>
                <a:gd name="connsiteX0" fmla="*/ 333950 w 336712"/>
                <a:gd name="connsiteY0" fmla="*/ 178012 h 334634"/>
                <a:gd name="connsiteX1" fmla="*/ 329378 w 336712"/>
                <a:gd name="connsiteY1" fmla="*/ 130101 h 334634"/>
                <a:gd name="connsiteX2" fmla="*/ 113065 w 336712"/>
                <a:gd name="connsiteY2" fmla="*/ 8657 h 334634"/>
                <a:gd name="connsiteX3" fmla="*/ 4 w 336712"/>
                <a:gd name="connsiteY3" fmla="*/ 165248 h 334634"/>
                <a:gd name="connsiteX4" fmla="*/ 111827 w 336712"/>
                <a:gd name="connsiteY4" fmla="*/ 322315 h 334634"/>
                <a:gd name="connsiteX5" fmla="*/ 336712 w 336712"/>
                <a:gd name="connsiteY5" fmla="*/ 331269 h 334634"/>
                <a:gd name="connsiteX6" fmla="*/ 334236 w 336712"/>
                <a:gd name="connsiteY6" fmla="*/ 313743 h 334634"/>
                <a:gd name="connsiteX7" fmla="*/ 333950 w 336712"/>
                <a:gd name="connsiteY7" fmla="*/ 178012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333950" y="178012"/>
                  </a:moveTo>
                  <a:cubicBezTo>
                    <a:pt x="333760" y="162010"/>
                    <a:pt x="333093" y="145531"/>
                    <a:pt x="329378" y="130101"/>
                  </a:cubicBezTo>
                  <a:cubicBezTo>
                    <a:pt x="305470" y="31231"/>
                    <a:pt x="210030" y="-22013"/>
                    <a:pt x="113065" y="8657"/>
                  </a:cubicBezTo>
                  <a:cubicBezTo>
                    <a:pt x="47629" y="29422"/>
                    <a:pt x="480" y="94763"/>
                    <a:pt x="4" y="165248"/>
                  </a:cubicBezTo>
                  <a:cubicBezTo>
                    <a:pt x="-473" y="235257"/>
                    <a:pt x="46105" y="303551"/>
                    <a:pt x="111827" y="322315"/>
                  </a:cubicBezTo>
                  <a:cubicBezTo>
                    <a:pt x="185646" y="343461"/>
                    <a:pt x="261560" y="330888"/>
                    <a:pt x="336712" y="331269"/>
                  </a:cubicBezTo>
                  <a:cubicBezTo>
                    <a:pt x="335855" y="325459"/>
                    <a:pt x="334331" y="319553"/>
                    <a:pt x="334236" y="313743"/>
                  </a:cubicBezTo>
                  <a:cubicBezTo>
                    <a:pt x="334045" y="268499"/>
                    <a:pt x="334522" y="223255"/>
                    <a:pt x="333950" y="178012"/>
                  </a:cubicBezTo>
                  <a:close/>
                </a:path>
              </a:pathLst>
            </a:custGeom>
            <a:noFill/>
            <a:ln w="6667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31">
              <a:extLst>
                <a:ext uri="{FF2B5EF4-FFF2-40B4-BE49-F238E27FC236}">
                  <a16:creationId xmlns:a16="http://schemas.microsoft.com/office/drawing/2014/main" id="{ADD19B14-0D5C-F7BE-1A04-2AA6432A3D71}"/>
                </a:ext>
              </a:extLst>
            </p:cNvPr>
            <p:cNvSpPr/>
            <p:nvPr/>
          </p:nvSpPr>
          <p:spPr>
            <a:xfrm>
              <a:off x="5605017" y="2377895"/>
              <a:ext cx="336712" cy="334634"/>
            </a:xfrm>
            <a:custGeom>
              <a:avLst/>
              <a:gdLst>
                <a:gd name="connsiteX0" fmla="*/ 223647 w 336712"/>
                <a:gd name="connsiteY0" fmla="*/ 8657 h 334634"/>
                <a:gd name="connsiteX1" fmla="*/ 7334 w 336712"/>
                <a:gd name="connsiteY1" fmla="*/ 130101 h 334634"/>
                <a:gd name="connsiteX2" fmla="*/ 2762 w 336712"/>
                <a:gd name="connsiteY2" fmla="*/ 178012 h 334634"/>
                <a:gd name="connsiteX3" fmla="*/ 2476 w 336712"/>
                <a:gd name="connsiteY3" fmla="*/ 313743 h 334634"/>
                <a:gd name="connsiteX4" fmla="*/ 0 w 336712"/>
                <a:gd name="connsiteY4" fmla="*/ 331269 h 334634"/>
                <a:gd name="connsiteX5" fmla="*/ 224885 w 336712"/>
                <a:gd name="connsiteY5" fmla="*/ 322315 h 334634"/>
                <a:gd name="connsiteX6" fmla="*/ 336709 w 336712"/>
                <a:gd name="connsiteY6" fmla="*/ 165248 h 334634"/>
                <a:gd name="connsiteX7" fmla="*/ 223647 w 336712"/>
                <a:gd name="connsiteY7" fmla="*/ 8657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223647" y="8657"/>
                  </a:moveTo>
                  <a:cubicBezTo>
                    <a:pt x="126682" y="-22013"/>
                    <a:pt x="31147" y="31231"/>
                    <a:pt x="7334" y="130101"/>
                  </a:cubicBezTo>
                  <a:cubicBezTo>
                    <a:pt x="3619" y="145531"/>
                    <a:pt x="2953" y="162010"/>
                    <a:pt x="2762" y="178012"/>
                  </a:cubicBezTo>
                  <a:cubicBezTo>
                    <a:pt x="2191" y="223255"/>
                    <a:pt x="2667" y="268499"/>
                    <a:pt x="2476" y="313743"/>
                  </a:cubicBezTo>
                  <a:cubicBezTo>
                    <a:pt x="2476" y="319648"/>
                    <a:pt x="952" y="325459"/>
                    <a:pt x="0" y="331269"/>
                  </a:cubicBezTo>
                  <a:cubicBezTo>
                    <a:pt x="75057" y="330888"/>
                    <a:pt x="151067" y="343461"/>
                    <a:pt x="224885" y="322315"/>
                  </a:cubicBezTo>
                  <a:cubicBezTo>
                    <a:pt x="290703" y="303456"/>
                    <a:pt x="337185" y="235257"/>
                    <a:pt x="336709" y="165248"/>
                  </a:cubicBezTo>
                  <a:cubicBezTo>
                    <a:pt x="336232" y="94763"/>
                    <a:pt x="289084" y="29422"/>
                    <a:pt x="223647" y="8657"/>
                  </a:cubicBezTo>
                  <a:close/>
                </a:path>
              </a:pathLst>
            </a:custGeom>
            <a:noFill/>
            <a:ln w="6667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32">
              <a:extLst>
                <a:ext uri="{FF2B5EF4-FFF2-40B4-BE49-F238E27FC236}">
                  <a16:creationId xmlns:a16="http://schemas.microsoft.com/office/drawing/2014/main" id="{20390BAE-0A2D-92B0-C2FB-20AB7FA532AA}"/>
                </a:ext>
              </a:extLst>
            </p:cNvPr>
            <p:cNvSpPr/>
            <p:nvPr/>
          </p:nvSpPr>
          <p:spPr>
            <a:xfrm>
              <a:off x="5496051" y="2674873"/>
              <a:ext cx="202501" cy="840390"/>
            </a:xfrm>
            <a:custGeom>
              <a:avLst/>
              <a:gdLst>
                <a:gd name="connsiteX0" fmla="*/ 202502 w 202501"/>
                <a:gd name="connsiteY0" fmla="*/ 667 h 840390"/>
                <a:gd name="connsiteX1" fmla="*/ 202502 w 202501"/>
                <a:gd name="connsiteY1" fmla="*/ 840391 h 840390"/>
                <a:gd name="connsiteX2" fmla="*/ 0 w 202501"/>
                <a:gd name="connsiteY2" fmla="*/ 840391 h 840390"/>
                <a:gd name="connsiteX3" fmla="*/ 0 w 202501"/>
                <a:gd name="connsiteY3" fmla="*/ 0 h 840390"/>
                <a:gd name="connsiteX4" fmla="*/ 202502 w 202501"/>
                <a:gd name="connsiteY4" fmla="*/ 667 h 84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1" h="840390">
                  <a:moveTo>
                    <a:pt x="202502" y="667"/>
                  </a:moveTo>
                  <a:lnTo>
                    <a:pt x="202502" y="840391"/>
                  </a:lnTo>
                  <a:lnTo>
                    <a:pt x="0" y="840391"/>
                  </a:lnTo>
                  <a:lnTo>
                    <a:pt x="0" y="0"/>
                  </a:lnTo>
                  <a:lnTo>
                    <a:pt x="202502" y="66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aphic 64">
            <a:extLst>
              <a:ext uri="{FF2B5EF4-FFF2-40B4-BE49-F238E27FC236}">
                <a16:creationId xmlns:a16="http://schemas.microsoft.com/office/drawing/2014/main" id="{16B15058-9933-91FA-5A74-29071E563900}"/>
              </a:ext>
            </a:extLst>
          </p:cNvPr>
          <p:cNvGrpSpPr/>
          <p:nvPr/>
        </p:nvGrpSpPr>
        <p:grpSpPr>
          <a:xfrm>
            <a:off x="9459785" y="5088127"/>
            <a:ext cx="1193577" cy="1194244"/>
            <a:chOff x="9459785" y="5088127"/>
            <a:chExt cx="1193577" cy="1194244"/>
          </a:xfrm>
          <a:solidFill>
            <a:srgbClr val="FF5E00"/>
          </a:solidFill>
        </p:grpSpPr>
        <p:sp>
          <p:nvSpPr>
            <p:cNvPr id="77" name="Freeform: Shape 134">
              <a:extLst>
                <a:ext uri="{FF2B5EF4-FFF2-40B4-BE49-F238E27FC236}">
                  <a16:creationId xmlns:a16="http://schemas.microsoft.com/office/drawing/2014/main" id="{2950A6E7-6C89-12E8-2934-F5447A0E527B}"/>
                </a:ext>
              </a:extLst>
            </p:cNvPr>
            <p:cNvSpPr/>
            <p:nvPr/>
          </p:nvSpPr>
          <p:spPr>
            <a:xfrm>
              <a:off x="9459785" y="5088127"/>
              <a:ext cx="1193577" cy="763428"/>
            </a:xfrm>
            <a:custGeom>
              <a:avLst/>
              <a:gdLst>
                <a:gd name="connsiteX0" fmla="*/ 3238 w 1193577"/>
                <a:gd name="connsiteY0" fmla="*/ 577787 h 763428"/>
                <a:gd name="connsiteX1" fmla="*/ 212788 w 1193577"/>
                <a:gd name="connsiteY1" fmla="*/ 577787 h 763428"/>
                <a:gd name="connsiteX2" fmla="*/ 217741 w 1193577"/>
                <a:gd name="connsiteY2" fmla="*/ 575310 h 763428"/>
                <a:gd name="connsiteX3" fmla="*/ 391096 w 1193577"/>
                <a:gd name="connsiteY3" fmla="*/ 343186 h 763428"/>
                <a:gd name="connsiteX4" fmla="*/ 420719 w 1193577"/>
                <a:gd name="connsiteY4" fmla="*/ 330613 h 763428"/>
                <a:gd name="connsiteX5" fmla="*/ 446246 w 1193577"/>
                <a:gd name="connsiteY5" fmla="*/ 350330 h 763428"/>
                <a:gd name="connsiteX6" fmla="*/ 612648 w 1193577"/>
                <a:gd name="connsiteY6" fmla="*/ 763429 h 763428"/>
                <a:gd name="connsiteX7" fmla="*/ 737616 w 1193577"/>
                <a:gd name="connsiteY7" fmla="*/ 493871 h 763428"/>
                <a:gd name="connsiteX8" fmla="*/ 766572 w 1193577"/>
                <a:gd name="connsiteY8" fmla="*/ 475393 h 763428"/>
                <a:gd name="connsiteX9" fmla="*/ 766763 w 1193577"/>
                <a:gd name="connsiteY9" fmla="*/ 475393 h 763428"/>
                <a:gd name="connsiteX10" fmla="*/ 795623 w 1193577"/>
                <a:gd name="connsiteY10" fmla="*/ 494252 h 763428"/>
                <a:gd name="connsiteX11" fmla="*/ 893064 w 1193577"/>
                <a:gd name="connsiteY11" fmla="*/ 712470 h 763428"/>
                <a:gd name="connsiteX12" fmla="*/ 972217 w 1193577"/>
                <a:gd name="connsiteY12" fmla="*/ 610267 h 763428"/>
                <a:gd name="connsiteX13" fmla="*/ 1012507 w 1193577"/>
                <a:gd name="connsiteY13" fmla="*/ 590455 h 763428"/>
                <a:gd name="connsiteX14" fmla="*/ 1193578 w 1193577"/>
                <a:gd name="connsiteY14" fmla="*/ 590455 h 763428"/>
                <a:gd name="connsiteX15" fmla="*/ 596646 w 1193577"/>
                <a:gd name="connsiteY15" fmla="*/ 0 h 763428"/>
                <a:gd name="connsiteX16" fmla="*/ 0 w 1193577"/>
                <a:gd name="connsiteY16" fmla="*/ 577977 h 763428"/>
                <a:gd name="connsiteX17" fmla="*/ 3048 w 1193577"/>
                <a:gd name="connsiteY17" fmla="*/ 577692 h 76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3577" h="763428">
                  <a:moveTo>
                    <a:pt x="3238" y="577787"/>
                  </a:moveTo>
                  <a:lnTo>
                    <a:pt x="212788" y="577787"/>
                  </a:lnTo>
                  <a:cubicBezTo>
                    <a:pt x="214693" y="577787"/>
                    <a:pt x="216598" y="576834"/>
                    <a:pt x="217741" y="575310"/>
                  </a:cubicBezTo>
                  <a:lnTo>
                    <a:pt x="391096" y="343186"/>
                  </a:lnTo>
                  <a:cubicBezTo>
                    <a:pt x="397954" y="333946"/>
                    <a:pt x="409289" y="329089"/>
                    <a:pt x="420719" y="330613"/>
                  </a:cubicBezTo>
                  <a:cubicBezTo>
                    <a:pt x="432149" y="332137"/>
                    <a:pt x="441865" y="339662"/>
                    <a:pt x="446246" y="350330"/>
                  </a:cubicBezTo>
                  <a:lnTo>
                    <a:pt x="612648" y="763429"/>
                  </a:lnTo>
                  <a:lnTo>
                    <a:pt x="737616" y="493871"/>
                  </a:lnTo>
                  <a:cubicBezTo>
                    <a:pt x="742855" y="482632"/>
                    <a:pt x="754189" y="475393"/>
                    <a:pt x="766572" y="475393"/>
                  </a:cubicBezTo>
                  <a:lnTo>
                    <a:pt x="766763" y="475393"/>
                  </a:lnTo>
                  <a:cubicBezTo>
                    <a:pt x="779240" y="475393"/>
                    <a:pt x="790575" y="482918"/>
                    <a:pt x="795623" y="494252"/>
                  </a:cubicBezTo>
                  <a:lnTo>
                    <a:pt x="893064" y="712470"/>
                  </a:lnTo>
                  <a:lnTo>
                    <a:pt x="972217" y="610267"/>
                  </a:lnTo>
                  <a:cubicBezTo>
                    <a:pt x="981837" y="597884"/>
                    <a:pt x="996886" y="590455"/>
                    <a:pt x="1012507" y="590455"/>
                  </a:cubicBezTo>
                  <a:lnTo>
                    <a:pt x="1193578" y="590455"/>
                  </a:lnTo>
                  <a:cubicBezTo>
                    <a:pt x="1189958" y="263747"/>
                    <a:pt x="924210" y="0"/>
                    <a:pt x="596646" y="0"/>
                  </a:cubicBezTo>
                  <a:cubicBezTo>
                    <a:pt x="269081" y="0"/>
                    <a:pt x="10096" y="257080"/>
                    <a:pt x="0" y="577977"/>
                  </a:cubicBezTo>
                  <a:cubicBezTo>
                    <a:pt x="1048" y="577882"/>
                    <a:pt x="2000" y="577692"/>
                    <a:pt x="3048" y="577692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135">
              <a:extLst>
                <a:ext uri="{FF2B5EF4-FFF2-40B4-BE49-F238E27FC236}">
                  <a16:creationId xmlns:a16="http://schemas.microsoft.com/office/drawing/2014/main" id="{98921C27-494C-C4AD-D0B0-445D557B2C47}"/>
                </a:ext>
              </a:extLst>
            </p:cNvPr>
            <p:cNvSpPr/>
            <p:nvPr/>
          </p:nvSpPr>
          <p:spPr>
            <a:xfrm>
              <a:off x="9459880" y="5476366"/>
              <a:ext cx="1192244" cy="806005"/>
            </a:xfrm>
            <a:custGeom>
              <a:avLst/>
              <a:gdLst>
                <a:gd name="connsiteX0" fmla="*/ 1012508 w 1192244"/>
                <a:gd name="connsiteY0" fmla="*/ 246983 h 806005"/>
                <a:gd name="connsiteX1" fmla="*/ 1007650 w 1192244"/>
                <a:gd name="connsiteY1" fmla="*/ 249364 h 806005"/>
                <a:gd name="connsiteX2" fmla="*/ 915353 w 1192244"/>
                <a:gd name="connsiteY2" fmla="*/ 368522 h 806005"/>
                <a:gd name="connsiteX3" fmla="*/ 886301 w 1192244"/>
                <a:gd name="connsiteY3" fmla="*/ 380714 h 806005"/>
                <a:gd name="connsiteX4" fmla="*/ 860965 w 1192244"/>
                <a:gd name="connsiteY4" fmla="*/ 362045 h 806005"/>
                <a:gd name="connsiteX5" fmla="*/ 766287 w 1192244"/>
                <a:gd name="connsiteY5" fmla="*/ 150019 h 806005"/>
                <a:gd name="connsiteX6" fmla="*/ 640652 w 1192244"/>
                <a:gd name="connsiteY6" fmla="*/ 420910 h 806005"/>
                <a:gd name="connsiteX7" fmla="*/ 611696 w 1192244"/>
                <a:gd name="connsiteY7" fmla="*/ 439388 h 806005"/>
                <a:gd name="connsiteX8" fmla="*/ 610839 w 1192244"/>
                <a:gd name="connsiteY8" fmla="*/ 439388 h 806005"/>
                <a:gd name="connsiteX9" fmla="*/ 582073 w 1192244"/>
                <a:gd name="connsiteY9" fmla="*/ 419386 h 806005"/>
                <a:gd name="connsiteX10" fmla="*/ 413100 w 1192244"/>
                <a:gd name="connsiteY10" fmla="*/ 0 h 806005"/>
                <a:gd name="connsiteX11" fmla="*/ 253365 w 1192244"/>
                <a:gd name="connsiteY11" fmla="*/ 213836 h 806005"/>
                <a:gd name="connsiteX12" fmla="*/ 212503 w 1192244"/>
                <a:gd name="connsiteY12" fmla="*/ 234315 h 806005"/>
                <a:gd name="connsiteX13" fmla="*/ 2953 w 1192244"/>
                <a:gd name="connsiteY13" fmla="*/ 234315 h 806005"/>
                <a:gd name="connsiteX14" fmla="*/ 0 w 1192244"/>
                <a:gd name="connsiteY14" fmla="*/ 234029 h 806005"/>
                <a:gd name="connsiteX15" fmla="*/ 596456 w 1192244"/>
                <a:gd name="connsiteY15" fmla="*/ 806005 h 806005"/>
                <a:gd name="connsiteX16" fmla="*/ 1192244 w 1192244"/>
                <a:gd name="connsiteY16" fmla="*/ 246983 h 806005"/>
                <a:gd name="connsiteX17" fmla="*/ 1012317 w 1192244"/>
                <a:gd name="connsiteY17" fmla="*/ 246983 h 80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2244" h="806005">
                  <a:moveTo>
                    <a:pt x="1012508" y="246983"/>
                  </a:moveTo>
                  <a:cubicBezTo>
                    <a:pt x="1010603" y="246983"/>
                    <a:pt x="1008793" y="247840"/>
                    <a:pt x="1007650" y="249364"/>
                  </a:cubicBezTo>
                  <a:lnTo>
                    <a:pt x="915353" y="368522"/>
                  </a:lnTo>
                  <a:cubicBezTo>
                    <a:pt x="908400" y="377476"/>
                    <a:pt x="897541" y="382048"/>
                    <a:pt x="886301" y="380714"/>
                  </a:cubicBezTo>
                  <a:cubicBezTo>
                    <a:pt x="875062" y="379381"/>
                    <a:pt x="865632" y="372428"/>
                    <a:pt x="860965" y="362045"/>
                  </a:cubicBezTo>
                  <a:lnTo>
                    <a:pt x="766287" y="150019"/>
                  </a:lnTo>
                  <a:lnTo>
                    <a:pt x="640652" y="420910"/>
                  </a:lnTo>
                  <a:cubicBezTo>
                    <a:pt x="635413" y="432245"/>
                    <a:pt x="624078" y="439388"/>
                    <a:pt x="611696" y="439388"/>
                  </a:cubicBezTo>
                  <a:cubicBezTo>
                    <a:pt x="611410" y="439388"/>
                    <a:pt x="611124" y="439388"/>
                    <a:pt x="610839" y="439388"/>
                  </a:cubicBezTo>
                  <a:cubicBezTo>
                    <a:pt x="598075" y="439103"/>
                    <a:pt x="586835" y="431197"/>
                    <a:pt x="582073" y="419386"/>
                  </a:cubicBezTo>
                  <a:lnTo>
                    <a:pt x="413100" y="0"/>
                  </a:lnTo>
                  <a:lnTo>
                    <a:pt x="253365" y="213836"/>
                  </a:lnTo>
                  <a:cubicBezTo>
                    <a:pt x="243840" y="226695"/>
                    <a:pt x="228505" y="234315"/>
                    <a:pt x="212503" y="234315"/>
                  </a:cubicBezTo>
                  <a:lnTo>
                    <a:pt x="2953" y="234315"/>
                  </a:lnTo>
                  <a:cubicBezTo>
                    <a:pt x="1905" y="234315"/>
                    <a:pt x="953" y="234124"/>
                    <a:pt x="0" y="234029"/>
                  </a:cubicBezTo>
                  <a:cubicBezTo>
                    <a:pt x="13145" y="552164"/>
                    <a:pt x="275082" y="806005"/>
                    <a:pt x="596456" y="806005"/>
                  </a:cubicBezTo>
                  <a:cubicBezTo>
                    <a:pt x="917829" y="806005"/>
                    <a:pt x="1172528" y="559022"/>
                    <a:pt x="1192244" y="246983"/>
                  </a:cubicBezTo>
                  <a:lnTo>
                    <a:pt x="1012317" y="246983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9" name="Slide Number Placeholder 6">
            <a:extLst>
              <a:ext uri="{FF2B5EF4-FFF2-40B4-BE49-F238E27FC236}">
                <a16:creationId xmlns:a16="http://schemas.microsoft.com/office/drawing/2014/main" id="{AECD7E73-2C12-808F-D761-066974A537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21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10" name="object 35">
            <a:extLst>
              <a:ext uri="{FF2B5EF4-FFF2-40B4-BE49-F238E27FC236}">
                <a16:creationId xmlns:a16="http://schemas.microsoft.com/office/drawing/2014/main" id="{6816D061-04D2-C7CC-38E2-D7C2468463D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85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 Placeholder 6">
            <a:extLst>
              <a:ext uri="{FF2B5EF4-FFF2-40B4-BE49-F238E27FC236}">
                <a16:creationId xmlns:a16="http://schemas.microsoft.com/office/drawing/2014/main" id="{AECD7E73-2C12-808F-D761-066974A537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22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10" name="object 35">
            <a:extLst>
              <a:ext uri="{FF2B5EF4-FFF2-40B4-BE49-F238E27FC236}">
                <a16:creationId xmlns:a16="http://schemas.microsoft.com/office/drawing/2014/main" id="{6816D061-04D2-C7CC-38E2-D7C2468463D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7D0B9A7-F64F-B6DE-6173-6A8DEB1A9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2113" y="2742647"/>
            <a:ext cx="1333556" cy="12668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922A8FF-6D91-CD4C-5E09-396C0900B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3810" y="2732240"/>
            <a:ext cx="1078877" cy="128769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BED0020-D308-6405-9358-63568BEDD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73496" y="2774961"/>
            <a:ext cx="1339650" cy="12022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F53858B-8808-66DF-979D-DA0E3FB05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26558" y="2768792"/>
            <a:ext cx="1148935" cy="121458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BC7EBB4-902C-2EA2-B987-AFF3D216DF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81860" y="2742647"/>
            <a:ext cx="924479" cy="126687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942086A-025B-D3D5-2A01-6B53078359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356849" y="2742647"/>
            <a:ext cx="1266878" cy="1266878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1605F2E7-1486-42BB-3A77-9832B96A2880}"/>
              </a:ext>
            </a:extLst>
          </p:cNvPr>
          <p:cNvGrpSpPr/>
          <p:nvPr/>
        </p:nvGrpSpPr>
        <p:grpSpPr>
          <a:xfrm>
            <a:off x="8242409" y="4590829"/>
            <a:ext cx="1201825" cy="1284149"/>
            <a:chOff x="1187679" y="-1833320"/>
            <a:chExt cx="4521122" cy="4830813"/>
          </a:xfrm>
          <a:solidFill>
            <a:srgbClr val="FF5E00"/>
          </a:solidFill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D8EFE17-800D-17D9-EBCE-F45D39A94815}"/>
                </a:ext>
              </a:extLst>
            </p:cNvPr>
            <p:cNvSpPr/>
            <p:nvPr/>
          </p:nvSpPr>
          <p:spPr>
            <a:xfrm>
              <a:off x="1187679" y="-1833320"/>
              <a:ext cx="4521122" cy="4830813"/>
            </a:xfrm>
            <a:custGeom>
              <a:avLst/>
              <a:gdLst>
                <a:gd name="connsiteX0" fmla="*/ 4058429 w 4521122"/>
                <a:gd name="connsiteY0" fmla="*/ 2787993 h 4830813"/>
                <a:gd name="connsiteX1" fmla="*/ 4093464 w 4521122"/>
                <a:gd name="connsiteY1" fmla="*/ 2432251 h 4830813"/>
                <a:gd name="connsiteX2" fmla="*/ 4058429 w 4521122"/>
                <a:gd name="connsiteY2" fmla="*/ 2076509 h 4830813"/>
                <a:gd name="connsiteX3" fmla="*/ 4481546 w 4521122"/>
                <a:gd name="connsiteY3" fmla="*/ 1668214 h 4830813"/>
                <a:gd name="connsiteX4" fmla="*/ 4503106 w 4521122"/>
                <a:gd name="connsiteY4" fmla="*/ 1514598 h 4830813"/>
                <a:gd name="connsiteX5" fmla="*/ 4183747 w 4521122"/>
                <a:gd name="connsiteY5" fmla="*/ 962120 h 4830813"/>
                <a:gd name="connsiteX6" fmla="*/ 4039564 w 4521122"/>
                <a:gd name="connsiteY6" fmla="*/ 904177 h 4830813"/>
                <a:gd name="connsiteX7" fmla="*/ 3483043 w 4521122"/>
                <a:gd name="connsiteY7" fmla="*/ 1063183 h 4830813"/>
                <a:gd name="connsiteX8" fmla="*/ 2832197 w 4521122"/>
                <a:gd name="connsiteY8" fmla="*/ 683186 h 4830813"/>
                <a:gd name="connsiteX9" fmla="*/ 2686666 w 4521122"/>
                <a:gd name="connsiteY9" fmla="*/ 95673 h 4830813"/>
                <a:gd name="connsiteX10" fmla="*/ 2564043 w 4521122"/>
                <a:gd name="connsiteY10" fmla="*/ 0 h 4830813"/>
                <a:gd name="connsiteX11" fmla="*/ 1925325 w 4521122"/>
                <a:gd name="connsiteY11" fmla="*/ 0 h 4830813"/>
                <a:gd name="connsiteX12" fmla="*/ 1802701 w 4521122"/>
                <a:gd name="connsiteY12" fmla="*/ 95673 h 4830813"/>
                <a:gd name="connsiteX13" fmla="*/ 1655823 w 4521122"/>
                <a:gd name="connsiteY13" fmla="*/ 684534 h 4830813"/>
                <a:gd name="connsiteX14" fmla="*/ 1015757 w 4521122"/>
                <a:gd name="connsiteY14" fmla="*/ 1057793 h 4830813"/>
                <a:gd name="connsiteX15" fmla="*/ 478102 w 4521122"/>
                <a:gd name="connsiteY15" fmla="*/ 902830 h 4830813"/>
                <a:gd name="connsiteX16" fmla="*/ 333918 w 4521122"/>
                <a:gd name="connsiteY16" fmla="*/ 960773 h 4830813"/>
                <a:gd name="connsiteX17" fmla="*/ 17254 w 4521122"/>
                <a:gd name="connsiteY17" fmla="*/ 1514598 h 4830813"/>
                <a:gd name="connsiteX18" fmla="*/ 38814 w 4521122"/>
                <a:gd name="connsiteY18" fmla="*/ 1668214 h 4830813"/>
                <a:gd name="connsiteX19" fmla="*/ 441719 w 4521122"/>
                <a:gd name="connsiteY19" fmla="*/ 2057644 h 4830813"/>
                <a:gd name="connsiteX20" fmla="*/ 403989 w 4521122"/>
                <a:gd name="connsiteY20" fmla="*/ 2433598 h 4830813"/>
                <a:gd name="connsiteX21" fmla="*/ 443066 w 4521122"/>
                <a:gd name="connsiteY21" fmla="*/ 2812248 h 4830813"/>
                <a:gd name="connsiteX22" fmla="*/ 38814 w 4521122"/>
                <a:gd name="connsiteY22" fmla="*/ 3201677 h 4830813"/>
                <a:gd name="connsiteX23" fmla="*/ 17254 w 4521122"/>
                <a:gd name="connsiteY23" fmla="*/ 3355293 h 4830813"/>
                <a:gd name="connsiteX24" fmla="*/ 336613 w 4521122"/>
                <a:gd name="connsiteY24" fmla="*/ 3907771 h 4830813"/>
                <a:gd name="connsiteX25" fmla="*/ 480797 w 4521122"/>
                <a:gd name="connsiteY25" fmla="*/ 3965714 h 4830813"/>
                <a:gd name="connsiteX26" fmla="*/ 1021147 w 4521122"/>
                <a:gd name="connsiteY26" fmla="*/ 3810751 h 4830813"/>
                <a:gd name="connsiteX27" fmla="*/ 1666603 w 4521122"/>
                <a:gd name="connsiteY27" fmla="*/ 4185357 h 4830813"/>
                <a:gd name="connsiteX28" fmla="*/ 1802701 w 4521122"/>
                <a:gd name="connsiteY28" fmla="*/ 4735141 h 4830813"/>
                <a:gd name="connsiteX29" fmla="*/ 1925325 w 4521122"/>
                <a:gd name="connsiteY29" fmla="*/ 4830813 h 4830813"/>
                <a:gd name="connsiteX30" fmla="*/ 2564043 w 4521122"/>
                <a:gd name="connsiteY30" fmla="*/ 4830813 h 4830813"/>
                <a:gd name="connsiteX31" fmla="*/ 2686666 w 4521122"/>
                <a:gd name="connsiteY31" fmla="*/ 4735141 h 4830813"/>
                <a:gd name="connsiteX32" fmla="*/ 2822765 w 4521122"/>
                <a:gd name="connsiteY32" fmla="*/ 4188053 h 4830813"/>
                <a:gd name="connsiteX33" fmla="*/ 3484391 w 4521122"/>
                <a:gd name="connsiteY33" fmla="*/ 3804013 h 4830813"/>
                <a:gd name="connsiteX34" fmla="*/ 4040911 w 4521122"/>
                <a:gd name="connsiteY34" fmla="*/ 3964366 h 4830813"/>
                <a:gd name="connsiteX35" fmla="*/ 4185094 w 4521122"/>
                <a:gd name="connsiteY35" fmla="*/ 3906424 h 4830813"/>
                <a:gd name="connsiteX36" fmla="*/ 4504454 w 4521122"/>
                <a:gd name="connsiteY36" fmla="*/ 3353946 h 4830813"/>
                <a:gd name="connsiteX37" fmla="*/ 4482893 w 4521122"/>
                <a:gd name="connsiteY37" fmla="*/ 3200330 h 4830813"/>
                <a:gd name="connsiteX38" fmla="*/ 4059776 w 4521122"/>
                <a:gd name="connsiteY38" fmla="*/ 2792035 h 4830813"/>
                <a:gd name="connsiteX39" fmla="*/ 3383328 w 4521122"/>
                <a:gd name="connsiteY39" fmla="*/ 2480761 h 4830813"/>
                <a:gd name="connsiteX40" fmla="*/ 3640702 w 4521122"/>
                <a:gd name="connsiteY40" fmla="*/ 2480761 h 4830813"/>
                <a:gd name="connsiteX41" fmla="*/ 3283612 w 4521122"/>
                <a:gd name="connsiteY41" fmla="*/ 3340471 h 4830813"/>
                <a:gd name="connsiteX42" fmla="*/ 3101699 w 4521122"/>
                <a:gd name="connsiteY42" fmla="*/ 3158557 h 4830813"/>
                <a:gd name="connsiteX43" fmla="*/ 3006025 w 4521122"/>
                <a:gd name="connsiteY43" fmla="*/ 3158557 h 4830813"/>
                <a:gd name="connsiteX44" fmla="*/ 3006025 w 4521122"/>
                <a:gd name="connsiteY44" fmla="*/ 3254230 h 4830813"/>
                <a:gd name="connsiteX45" fmla="*/ 3187939 w 4521122"/>
                <a:gd name="connsiteY45" fmla="*/ 3436144 h 4830813"/>
                <a:gd name="connsiteX46" fmla="*/ 2328229 w 4521122"/>
                <a:gd name="connsiteY46" fmla="*/ 3793233 h 4830813"/>
                <a:gd name="connsiteX47" fmla="*/ 2328229 w 4521122"/>
                <a:gd name="connsiteY47" fmla="*/ 3535859 h 4830813"/>
                <a:gd name="connsiteX48" fmla="*/ 2260854 w 4521122"/>
                <a:gd name="connsiteY48" fmla="*/ 3468484 h 4830813"/>
                <a:gd name="connsiteX49" fmla="*/ 2193479 w 4521122"/>
                <a:gd name="connsiteY49" fmla="*/ 3535859 h 4830813"/>
                <a:gd name="connsiteX50" fmla="*/ 2193479 w 4521122"/>
                <a:gd name="connsiteY50" fmla="*/ 3793233 h 4830813"/>
                <a:gd name="connsiteX51" fmla="*/ 1333769 w 4521122"/>
                <a:gd name="connsiteY51" fmla="*/ 3436144 h 4830813"/>
                <a:gd name="connsiteX52" fmla="*/ 1515682 w 4521122"/>
                <a:gd name="connsiteY52" fmla="*/ 3254230 h 4830813"/>
                <a:gd name="connsiteX53" fmla="*/ 1515682 w 4521122"/>
                <a:gd name="connsiteY53" fmla="*/ 3158557 h 4830813"/>
                <a:gd name="connsiteX54" fmla="*/ 1420009 w 4521122"/>
                <a:gd name="connsiteY54" fmla="*/ 3158557 h 4830813"/>
                <a:gd name="connsiteX55" fmla="*/ 1238096 w 4521122"/>
                <a:gd name="connsiteY55" fmla="*/ 3340471 h 4830813"/>
                <a:gd name="connsiteX56" fmla="*/ 881006 w 4521122"/>
                <a:gd name="connsiteY56" fmla="*/ 2480761 h 4830813"/>
                <a:gd name="connsiteX57" fmla="*/ 1138380 w 4521122"/>
                <a:gd name="connsiteY57" fmla="*/ 2480761 h 4830813"/>
                <a:gd name="connsiteX58" fmla="*/ 1205756 w 4521122"/>
                <a:gd name="connsiteY58" fmla="*/ 2413386 h 4830813"/>
                <a:gd name="connsiteX59" fmla="*/ 1138380 w 4521122"/>
                <a:gd name="connsiteY59" fmla="*/ 2346010 h 4830813"/>
                <a:gd name="connsiteX60" fmla="*/ 881006 w 4521122"/>
                <a:gd name="connsiteY60" fmla="*/ 2346010 h 4830813"/>
                <a:gd name="connsiteX61" fmla="*/ 1238096 w 4521122"/>
                <a:gd name="connsiteY61" fmla="*/ 1486300 h 4830813"/>
                <a:gd name="connsiteX62" fmla="*/ 1420009 w 4521122"/>
                <a:gd name="connsiteY62" fmla="*/ 1668214 h 4830813"/>
                <a:gd name="connsiteX63" fmla="*/ 1467172 w 4521122"/>
                <a:gd name="connsiteY63" fmla="*/ 1688427 h 4830813"/>
                <a:gd name="connsiteX64" fmla="*/ 1514335 w 4521122"/>
                <a:gd name="connsiteY64" fmla="*/ 1668214 h 4830813"/>
                <a:gd name="connsiteX65" fmla="*/ 1514335 w 4521122"/>
                <a:gd name="connsiteY65" fmla="*/ 1572541 h 4830813"/>
                <a:gd name="connsiteX66" fmla="*/ 1332421 w 4521122"/>
                <a:gd name="connsiteY66" fmla="*/ 1390627 h 4830813"/>
                <a:gd name="connsiteX67" fmla="*/ 2192131 w 4521122"/>
                <a:gd name="connsiteY67" fmla="*/ 1033538 h 4830813"/>
                <a:gd name="connsiteX68" fmla="*/ 2192131 w 4521122"/>
                <a:gd name="connsiteY68" fmla="*/ 1290912 h 4830813"/>
                <a:gd name="connsiteX69" fmla="*/ 2259506 w 4521122"/>
                <a:gd name="connsiteY69" fmla="*/ 1358287 h 4830813"/>
                <a:gd name="connsiteX70" fmla="*/ 2326882 w 4521122"/>
                <a:gd name="connsiteY70" fmla="*/ 1290912 h 4830813"/>
                <a:gd name="connsiteX71" fmla="*/ 2326882 w 4521122"/>
                <a:gd name="connsiteY71" fmla="*/ 1033538 h 4830813"/>
                <a:gd name="connsiteX72" fmla="*/ 3186591 w 4521122"/>
                <a:gd name="connsiteY72" fmla="*/ 1390627 h 4830813"/>
                <a:gd name="connsiteX73" fmla="*/ 3004678 w 4521122"/>
                <a:gd name="connsiteY73" fmla="*/ 1572541 h 4830813"/>
                <a:gd name="connsiteX74" fmla="*/ 3004678 w 4521122"/>
                <a:gd name="connsiteY74" fmla="*/ 1668214 h 4830813"/>
                <a:gd name="connsiteX75" fmla="*/ 3051841 w 4521122"/>
                <a:gd name="connsiteY75" fmla="*/ 1688427 h 4830813"/>
                <a:gd name="connsiteX76" fmla="*/ 3099003 w 4521122"/>
                <a:gd name="connsiteY76" fmla="*/ 1668214 h 4830813"/>
                <a:gd name="connsiteX77" fmla="*/ 3280917 w 4521122"/>
                <a:gd name="connsiteY77" fmla="*/ 1486300 h 4830813"/>
                <a:gd name="connsiteX78" fmla="*/ 3638006 w 4521122"/>
                <a:gd name="connsiteY78" fmla="*/ 2346010 h 4830813"/>
                <a:gd name="connsiteX79" fmla="*/ 3380633 w 4521122"/>
                <a:gd name="connsiteY79" fmla="*/ 2346010 h 4830813"/>
                <a:gd name="connsiteX80" fmla="*/ 3313257 w 4521122"/>
                <a:gd name="connsiteY80" fmla="*/ 2413386 h 4830813"/>
                <a:gd name="connsiteX81" fmla="*/ 3380633 w 4521122"/>
                <a:gd name="connsiteY81" fmla="*/ 2480761 h 483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21122" h="4830813">
                  <a:moveTo>
                    <a:pt x="4058429" y="2787993"/>
                  </a:moveTo>
                  <a:cubicBezTo>
                    <a:pt x="4081336" y="2673454"/>
                    <a:pt x="4093464" y="2553526"/>
                    <a:pt x="4093464" y="2432251"/>
                  </a:cubicBezTo>
                  <a:cubicBezTo>
                    <a:pt x="4093464" y="2310975"/>
                    <a:pt x="4081336" y="2191047"/>
                    <a:pt x="4058429" y="2076509"/>
                  </a:cubicBezTo>
                  <a:lnTo>
                    <a:pt x="4481546" y="1668214"/>
                  </a:lnTo>
                  <a:cubicBezTo>
                    <a:pt x="4523319" y="1627789"/>
                    <a:pt x="4532752" y="1564456"/>
                    <a:pt x="4503106" y="1514598"/>
                  </a:cubicBezTo>
                  <a:lnTo>
                    <a:pt x="4183747" y="962120"/>
                  </a:lnTo>
                  <a:cubicBezTo>
                    <a:pt x="4155449" y="912262"/>
                    <a:pt x="4096159" y="888007"/>
                    <a:pt x="4039564" y="904177"/>
                  </a:cubicBezTo>
                  <a:lnTo>
                    <a:pt x="3483043" y="1063183"/>
                  </a:lnTo>
                  <a:cubicBezTo>
                    <a:pt x="3297087" y="894745"/>
                    <a:pt x="3076096" y="764037"/>
                    <a:pt x="2832197" y="683186"/>
                  </a:cubicBezTo>
                  <a:lnTo>
                    <a:pt x="2686666" y="95673"/>
                  </a:lnTo>
                  <a:cubicBezTo>
                    <a:pt x="2673191" y="39078"/>
                    <a:pt x="2621986" y="0"/>
                    <a:pt x="2564043" y="0"/>
                  </a:cubicBezTo>
                  <a:lnTo>
                    <a:pt x="1925325" y="0"/>
                  </a:lnTo>
                  <a:cubicBezTo>
                    <a:pt x="1867382" y="0"/>
                    <a:pt x="1817524" y="39078"/>
                    <a:pt x="1802701" y="95673"/>
                  </a:cubicBezTo>
                  <a:lnTo>
                    <a:pt x="1655823" y="684534"/>
                  </a:lnTo>
                  <a:cubicBezTo>
                    <a:pt x="1417314" y="765384"/>
                    <a:pt x="1200366" y="893397"/>
                    <a:pt x="1015757" y="1057793"/>
                  </a:cubicBezTo>
                  <a:lnTo>
                    <a:pt x="478102" y="902830"/>
                  </a:lnTo>
                  <a:cubicBezTo>
                    <a:pt x="422854" y="886660"/>
                    <a:pt x="363563" y="910915"/>
                    <a:pt x="333918" y="960773"/>
                  </a:cubicBezTo>
                  <a:lnTo>
                    <a:pt x="17254" y="1514598"/>
                  </a:lnTo>
                  <a:cubicBezTo>
                    <a:pt x="-11044" y="1564456"/>
                    <a:pt x="-2959" y="1627789"/>
                    <a:pt x="38814" y="1668214"/>
                  </a:cubicBezTo>
                  <a:lnTo>
                    <a:pt x="441719" y="2057644"/>
                  </a:lnTo>
                  <a:cubicBezTo>
                    <a:pt x="416116" y="2178919"/>
                    <a:pt x="403989" y="2304238"/>
                    <a:pt x="403989" y="2433598"/>
                  </a:cubicBezTo>
                  <a:cubicBezTo>
                    <a:pt x="403989" y="2562959"/>
                    <a:pt x="417464" y="2689624"/>
                    <a:pt x="443066" y="2812248"/>
                  </a:cubicBezTo>
                  <a:lnTo>
                    <a:pt x="38814" y="3201677"/>
                  </a:lnTo>
                  <a:cubicBezTo>
                    <a:pt x="-2959" y="3242102"/>
                    <a:pt x="-12391" y="3305435"/>
                    <a:pt x="17254" y="3355293"/>
                  </a:cubicBezTo>
                  <a:lnTo>
                    <a:pt x="336613" y="3907771"/>
                  </a:lnTo>
                  <a:cubicBezTo>
                    <a:pt x="364911" y="3957629"/>
                    <a:pt x="424201" y="3981884"/>
                    <a:pt x="480797" y="3965714"/>
                  </a:cubicBezTo>
                  <a:lnTo>
                    <a:pt x="1021147" y="3810751"/>
                  </a:lnTo>
                  <a:cubicBezTo>
                    <a:pt x="1207103" y="3976494"/>
                    <a:pt x="1425399" y="4104507"/>
                    <a:pt x="1666603" y="4185357"/>
                  </a:cubicBezTo>
                  <a:lnTo>
                    <a:pt x="1802701" y="4735141"/>
                  </a:lnTo>
                  <a:cubicBezTo>
                    <a:pt x="1816176" y="4791736"/>
                    <a:pt x="1867382" y="4830813"/>
                    <a:pt x="1925325" y="4830813"/>
                  </a:cubicBezTo>
                  <a:lnTo>
                    <a:pt x="2564043" y="4830813"/>
                  </a:lnTo>
                  <a:cubicBezTo>
                    <a:pt x="2621986" y="4830813"/>
                    <a:pt x="2671844" y="4791736"/>
                    <a:pt x="2686666" y="4735141"/>
                  </a:cubicBezTo>
                  <a:lnTo>
                    <a:pt x="2822765" y="4188053"/>
                  </a:lnTo>
                  <a:cubicBezTo>
                    <a:pt x="3070706" y="4107202"/>
                    <a:pt x="3295740" y="3975146"/>
                    <a:pt x="3484391" y="3804013"/>
                  </a:cubicBezTo>
                  <a:lnTo>
                    <a:pt x="4040911" y="3964366"/>
                  </a:lnTo>
                  <a:cubicBezTo>
                    <a:pt x="4096159" y="3980537"/>
                    <a:pt x="4155449" y="3956281"/>
                    <a:pt x="4185094" y="3906424"/>
                  </a:cubicBezTo>
                  <a:lnTo>
                    <a:pt x="4504454" y="3353946"/>
                  </a:lnTo>
                  <a:cubicBezTo>
                    <a:pt x="4532752" y="3304088"/>
                    <a:pt x="4524666" y="3240755"/>
                    <a:pt x="4482893" y="3200330"/>
                  </a:cubicBezTo>
                  <a:lnTo>
                    <a:pt x="4059776" y="2792035"/>
                  </a:lnTo>
                  <a:close/>
                  <a:moveTo>
                    <a:pt x="3383328" y="2480761"/>
                  </a:moveTo>
                  <a:lnTo>
                    <a:pt x="3640702" y="2480761"/>
                  </a:lnTo>
                  <a:cubicBezTo>
                    <a:pt x="3624531" y="2810900"/>
                    <a:pt x="3492476" y="3110047"/>
                    <a:pt x="3283612" y="3340471"/>
                  </a:cubicBezTo>
                  <a:lnTo>
                    <a:pt x="3101699" y="3158557"/>
                  </a:lnTo>
                  <a:cubicBezTo>
                    <a:pt x="3074748" y="3131607"/>
                    <a:pt x="3032976" y="3131607"/>
                    <a:pt x="3006025" y="3158557"/>
                  </a:cubicBezTo>
                  <a:cubicBezTo>
                    <a:pt x="2979075" y="3185507"/>
                    <a:pt x="2979075" y="3227280"/>
                    <a:pt x="3006025" y="3254230"/>
                  </a:cubicBezTo>
                  <a:lnTo>
                    <a:pt x="3187939" y="3436144"/>
                  </a:lnTo>
                  <a:cubicBezTo>
                    <a:pt x="2957515" y="3645007"/>
                    <a:pt x="2658369" y="3777063"/>
                    <a:pt x="2328229" y="3793233"/>
                  </a:cubicBezTo>
                  <a:lnTo>
                    <a:pt x="2328229" y="3535859"/>
                  </a:lnTo>
                  <a:cubicBezTo>
                    <a:pt x="2328229" y="3498129"/>
                    <a:pt x="2298584" y="3468484"/>
                    <a:pt x="2260854" y="3468484"/>
                  </a:cubicBezTo>
                  <a:cubicBezTo>
                    <a:pt x="2223124" y="3468484"/>
                    <a:pt x="2193479" y="3498129"/>
                    <a:pt x="2193479" y="3535859"/>
                  </a:cubicBezTo>
                  <a:lnTo>
                    <a:pt x="2193479" y="3793233"/>
                  </a:lnTo>
                  <a:cubicBezTo>
                    <a:pt x="1863339" y="3777063"/>
                    <a:pt x="1562845" y="3645007"/>
                    <a:pt x="1333769" y="3436144"/>
                  </a:cubicBezTo>
                  <a:lnTo>
                    <a:pt x="1515682" y="3254230"/>
                  </a:lnTo>
                  <a:cubicBezTo>
                    <a:pt x="1542632" y="3228627"/>
                    <a:pt x="1542632" y="3185507"/>
                    <a:pt x="1515682" y="3158557"/>
                  </a:cubicBezTo>
                  <a:cubicBezTo>
                    <a:pt x="1488732" y="3131607"/>
                    <a:pt x="1446959" y="3131607"/>
                    <a:pt x="1420009" y="3158557"/>
                  </a:cubicBezTo>
                  <a:lnTo>
                    <a:pt x="1238096" y="3340471"/>
                  </a:lnTo>
                  <a:cubicBezTo>
                    <a:pt x="1029232" y="3110047"/>
                    <a:pt x="897176" y="2810900"/>
                    <a:pt x="881006" y="2480761"/>
                  </a:cubicBezTo>
                  <a:lnTo>
                    <a:pt x="1138380" y="2480761"/>
                  </a:lnTo>
                  <a:cubicBezTo>
                    <a:pt x="1176111" y="2480761"/>
                    <a:pt x="1205756" y="2451116"/>
                    <a:pt x="1205756" y="2413386"/>
                  </a:cubicBezTo>
                  <a:cubicBezTo>
                    <a:pt x="1205756" y="2375655"/>
                    <a:pt x="1176111" y="2346010"/>
                    <a:pt x="1138380" y="2346010"/>
                  </a:cubicBezTo>
                  <a:lnTo>
                    <a:pt x="881006" y="2346010"/>
                  </a:lnTo>
                  <a:cubicBezTo>
                    <a:pt x="897176" y="2015871"/>
                    <a:pt x="1029232" y="1715377"/>
                    <a:pt x="1238096" y="1486300"/>
                  </a:cubicBezTo>
                  <a:lnTo>
                    <a:pt x="1420009" y="1668214"/>
                  </a:lnTo>
                  <a:cubicBezTo>
                    <a:pt x="1433484" y="1681689"/>
                    <a:pt x="1451002" y="1688427"/>
                    <a:pt x="1467172" y="1688427"/>
                  </a:cubicBezTo>
                  <a:cubicBezTo>
                    <a:pt x="1483342" y="1688427"/>
                    <a:pt x="1502207" y="1681689"/>
                    <a:pt x="1514335" y="1668214"/>
                  </a:cubicBezTo>
                  <a:cubicBezTo>
                    <a:pt x="1541285" y="1641264"/>
                    <a:pt x="1541285" y="1599491"/>
                    <a:pt x="1514335" y="1572541"/>
                  </a:cubicBezTo>
                  <a:lnTo>
                    <a:pt x="1332421" y="1390627"/>
                  </a:lnTo>
                  <a:cubicBezTo>
                    <a:pt x="1562845" y="1181764"/>
                    <a:pt x="1861992" y="1049708"/>
                    <a:pt x="2192131" y="1033538"/>
                  </a:cubicBezTo>
                  <a:lnTo>
                    <a:pt x="2192131" y="1290912"/>
                  </a:lnTo>
                  <a:cubicBezTo>
                    <a:pt x="2192131" y="1328642"/>
                    <a:pt x="2221776" y="1358287"/>
                    <a:pt x="2259506" y="1358287"/>
                  </a:cubicBezTo>
                  <a:cubicBezTo>
                    <a:pt x="2297237" y="1358287"/>
                    <a:pt x="2326882" y="1328642"/>
                    <a:pt x="2326882" y="1290912"/>
                  </a:cubicBezTo>
                  <a:lnTo>
                    <a:pt x="2326882" y="1033538"/>
                  </a:lnTo>
                  <a:cubicBezTo>
                    <a:pt x="2657021" y="1049708"/>
                    <a:pt x="2957515" y="1181764"/>
                    <a:pt x="3186591" y="1390627"/>
                  </a:cubicBezTo>
                  <a:lnTo>
                    <a:pt x="3004678" y="1572541"/>
                  </a:lnTo>
                  <a:cubicBezTo>
                    <a:pt x="2977728" y="1599491"/>
                    <a:pt x="2977728" y="1641264"/>
                    <a:pt x="3004678" y="1668214"/>
                  </a:cubicBezTo>
                  <a:cubicBezTo>
                    <a:pt x="3018153" y="1681689"/>
                    <a:pt x="3035671" y="1688427"/>
                    <a:pt x="3051841" y="1688427"/>
                  </a:cubicBezTo>
                  <a:cubicBezTo>
                    <a:pt x="3068011" y="1688427"/>
                    <a:pt x="3086876" y="1681689"/>
                    <a:pt x="3099003" y="1668214"/>
                  </a:cubicBezTo>
                  <a:lnTo>
                    <a:pt x="3280917" y="1486300"/>
                  </a:lnTo>
                  <a:cubicBezTo>
                    <a:pt x="3489781" y="1716724"/>
                    <a:pt x="3621836" y="2015871"/>
                    <a:pt x="3638006" y="2346010"/>
                  </a:cubicBezTo>
                  <a:lnTo>
                    <a:pt x="3380633" y="2346010"/>
                  </a:lnTo>
                  <a:cubicBezTo>
                    <a:pt x="3342902" y="2346010"/>
                    <a:pt x="3313257" y="2375655"/>
                    <a:pt x="3313257" y="2413386"/>
                  </a:cubicBezTo>
                  <a:cubicBezTo>
                    <a:pt x="3313257" y="2451116"/>
                    <a:pt x="3342902" y="2480761"/>
                    <a:pt x="3380633" y="2480761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78F1B38-BB4F-F65B-022F-E4C085048C1E}"/>
                </a:ext>
              </a:extLst>
            </p:cNvPr>
            <p:cNvSpPr/>
            <p:nvPr/>
          </p:nvSpPr>
          <p:spPr>
            <a:xfrm>
              <a:off x="3061798" y="193330"/>
              <a:ext cx="773469" cy="455457"/>
            </a:xfrm>
            <a:custGeom>
              <a:avLst/>
              <a:gdLst>
                <a:gd name="connsiteX0" fmla="*/ 657584 w 773469"/>
                <a:gd name="connsiteY0" fmla="*/ 20213 h 455457"/>
                <a:gd name="connsiteX1" fmla="*/ 386735 w 773469"/>
                <a:gd name="connsiteY1" fmla="*/ 291062 h 455457"/>
                <a:gd name="connsiteX2" fmla="*/ 115886 w 773469"/>
                <a:gd name="connsiteY2" fmla="*/ 20213 h 455457"/>
                <a:gd name="connsiteX3" fmla="*/ 20213 w 773469"/>
                <a:gd name="connsiteY3" fmla="*/ 20213 h 455457"/>
                <a:gd name="connsiteX4" fmla="*/ 20213 w 773469"/>
                <a:gd name="connsiteY4" fmla="*/ 115886 h 455457"/>
                <a:gd name="connsiteX5" fmla="*/ 339572 w 773469"/>
                <a:gd name="connsiteY5" fmla="*/ 435245 h 455457"/>
                <a:gd name="connsiteX6" fmla="*/ 386735 w 773469"/>
                <a:gd name="connsiteY6" fmla="*/ 455458 h 455457"/>
                <a:gd name="connsiteX7" fmla="*/ 433897 w 773469"/>
                <a:gd name="connsiteY7" fmla="*/ 435245 h 455457"/>
                <a:gd name="connsiteX8" fmla="*/ 753257 w 773469"/>
                <a:gd name="connsiteY8" fmla="*/ 115886 h 455457"/>
                <a:gd name="connsiteX9" fmla="*/ 753257 w 773469"/>
                <a:gd name="connsiteY9" fmla="*/ 20213 h 455457"/>
                <a:gd name="connsiteX10" fmla="*/ 657584 w 773469"/>
                <a:gd name="connsiteY10" fmla="*/ 20213 h 45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3469" h="455457">
                  <a:moveTo>
                    <a:pt x="657584" y="20213"/>
                  </a:moveTo>
                  <a:lnTo>
                    <a:pt x="386735" y="291062"/>
                  </a:lnTo>
                  <a:lnTo>
                    <a:pt x="115886" y="20213"/>
                  </a:lnTo>
                  <a:cubicBezTo>
                    <a:pt x="88936" y="-6738"/>
                    <a:pt x="47163" y="-6738"/>
                    <a:pt x="20213" y="20213"/>
                  </a:cubicBezTo>
                  <a:cubicBezTo>
                    <a:pt x="-6738" y="47163"/>
                    <a:pt x="-6738" y="88935"/>
                    <a:pt x="20213" y="115886"/>
                  </a:cubicBezTo>
                  <a:lnTo>
                    <a:pt x="339572" y="435245"/>
                  </a:lnTo>
                  <a:cubicBezTo>
                    <a:pt x="351699" y="447373"/>
                    <a:pt x="369217" y="455458"/>
                    <a:pt x="386735" y="455458"/>
                  </a:cubicBezTo>
                  <a:cubicBezTo>
                    <a:pt x="404252" y="455458"/>
                    <a:pt x="421770" y="448720"/>
                    <a:pt x="433897" y="435245"/>
                  </a:cubicBezTo>
                  <a:lnTo>
                    <a:pt x="753257" y="115886"/>
                  </a:lnTo>
                  <a:cubicBezTo>
                    <a:pt x="780207" y="88935"/>
                    <a:pt x="780207" y="47163"/>
                    <a:pt x="753257" y="20213"/>
                  </a:cubicBezTo>
                  <a:cubicBezTo>
                    <a:pt x="726307" y="-6738"/>
                    <a:pt x="684534" y="-6738"/>
                    <a:pt x="657584" y="20213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3" name="Graphic 82">
            <a:extLst>
              <a:ext uri="{FF2B5EF4-FFF2-40B4-BE49-F238E27FC236}">
                <a16:creationId xmlns:a16="http://schemas.microsoft.com/office/drawing/2014/main" id="{3F53298C-A6DB-D341-6C44-AB05398064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00824" y="4532622"/>
            <a:ext cx="1000402" cy="1400562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3B1B850D-F0E2-D936-84F2-673ED32B66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43898" y="4521078"/>
            <a:ext cx="1000402" cy="142365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035A9F97-45BA-2C85-C116-E6F0150401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183819" y="4584222"/>
            <a:ext cx="1612938" cy="1297363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1B74236E-CA37-72F4-92C6-E9B2AE5CF4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04405" y="6353185"/>
            <a:ext cx="1108972" cy="1282249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149567C1-908E-0875-906E-1FB8BE0E4D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66524" y="6489288"/>
            <a:ext cx="1683406" cy="1010043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B823234B-66CD-2F38-ADBE-AC6FCFC847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29473" y="6489288"/>
            <a:ext cx="1827697" cy="1010043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174FAD5D-5A7E-15BB-C2AB-FA181D74915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685741" y="6188075"/>
            <a:ext cx="1230568" cy="1612468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4C21E0EE-DC61-CF63-18B3-0E77ECB0144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066552" y="6360870"/>
            <a:ext cx="1155095" cy="1266878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26891C6F-B9C2-CAEE-66CD-267856BD298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5344133" y="6364722"/>
            <a:ext cx="1292310" cy="1259174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DDB02014-9C1C-2648-5BEE-58860035135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14930" y="8381503"/>
            <a:ext cx="1287922" cy="1255724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2F307C3B-316C-8114-DA3C-B52C7608BE6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649287" y="8384918"/>
            <a:ext cx="1287922" cy="1248894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B7BF0F62-9795-0D0A-944D-A0CA79BAE34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228038" y="8394082"/>
            <a:ext cx="1230567" cy="1230567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8A47613-705F-9DD7-305D-578B6631D38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620584" y="8212277"/>
            <a:ext cx="1360882" cy="1594177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77429FD8-C27E-7190-CFCB-C5652060917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2963659" y="8396969"/>
            <a:ext cx="1360881" cy="1224793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365A838F-D630-DD5B-D234-795990BC528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5309848" y="8448002"/>
            <a:ext cx="1360881" cy="1122726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324F5153-C1F5-6A37-BBF2-3533774A832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811942" y="4602229"/>
            <a:ext cx="982713" cy="1287693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9CC239B7-C11B-8994-1AB4-C23CF02E290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304405" y="4602229"/>
            <a:ext cx="1104304" cy="12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97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 Placeholder 6">
            <a:extLst>
              <a:ext uri="{FF2B5EF4-FFF2-40B4-BE49-F238E27FC236}">
                <a16:creationId xmlns:a16="http://schemas.microsoft.com/office/drawing/2014/main" id="{AECD7E73-2C12-808F-D761-066974A537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23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10" name="object 35">
            <a:extLst>
              <a:ext uri="{FF2B5EF4-FFF2-40B4-BE49-F238E27FC236}">
                <a16:creationId xmlns:a16="http://schemas.microsoft.com/office/drawing/2014/main" id="{6816D061-04D2-C7CC-38E2-D7C2468463D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CC8DBD5-CD5D-811B-434F-CBC562D4E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9194" y="2785072"/>
            <a:ext cx="1330252" cy="12969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8E06A8C-2D5F-2CA3-E489-0F9461EBD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8159" y="2835275"/>
            <a:ext cx="1330252" cy="11972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19E4F75-679E-84F7-089D-27A24BB0E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9118" y="2889120"/>
            <a:ext cx="1414472" cy="113157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82CAC4B-1122-1F2D-6318-459B470B4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6004" y="2681338"/>
            <a:ext cx="1330252" cy="148228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7657BE-3474-CDB9-2C1D-650BABA2C6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90631" y="2760185"/>
            <a:ext cx="1313700" cy="138284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D70A04A-B713-0DC5-4307-A8083482EE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72706" y="2737674"/>
            <a:ext cx="1222047" cy="1405353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806DE4BF-75EA-918E-C0FE-A715174B16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22651" y="4675316"/>
            <a:ext cx="1195912" cy="1230081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484B0D17-1D1E-D214-ADC8-3AC4E8D90A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05081" y="4631131"/>
            <a:ext cx="1352329" cy="135232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3E157B75-5838-ED47-3D16-FDA0315694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65942" y="4607937"/>
            <a:ext cx="1094102" cy="1351538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C2330ACA-EEDC-F278-AFFB-890BB0D5F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16669" y="4748071"/>
            <a:ext cx="1249903" cy="1121708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3D96C1D7-8701-7567-0E29-5BB6C9EB5D3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849761" y="4648243"/>
            <a:ext cx="1422671" cy="1351538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9BD54383-643A-E935-CF91-D711A7D81B5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583857" y="4557823"/>
            <a:ext cx="954319" cy="1499644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B9A5B8F8-0CA6-B740-3C48-2C0C86B38B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81491" y="6495914"/>
            <a:ext cx="1371608" cy="12661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7564391E-9778-F49D-DA8A-CFF30AADB85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31149" y="6477721"/>
            <a:ext cx="1349101" cy="1310554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2FF7A9A4-686C-AE99-46EF-9F52CDDA49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265942" y="6533352"/>
            <a:ext cx="1187089" cy="1254923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AFD8F7FD-894B-8374-6000-FAB3A772626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72354" y="6562657"/>
            <a:ext cx="1315106" cy="1121708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ACC285E2-28DD-00DF-5AF4-5DED579FC9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074543" y="6415200"/>
            <a:ext cx="1240662" cy="1459602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8A0411FE-D781-C359-B88F-7AC3AC5000B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5468527" y="6493044"/>
            <a:ext cx="1295231" cy="1295231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2F3C455D-D22C-1D9B-C9F1-EEF66527915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422652" y="8374221"/>
            <a:ext cx="1257654" cy="1437319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566047ED-887F-70B6-2EF6-FEABB4231D9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60957" y="8415034"/>
            <a:ext cx="1248664" cy="1355693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BFA6D98C-7781-6A40-97C7-43D3672BD6A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32449" y="8526386"/>
            <a:ext cx="1257310" cy="1131579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A39CB71C-6187-2998-ED34-3935692E089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559655" y="8444752"/>
            <a:ext cx="1248664" cy="121298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E7FDE09F-1D54-053D-5285-18469193DA7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951316" y="8549165"/>
            <a:ext cx="1496357" cy="104745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49E27DEA-58C4-84FF-69CB-3023D03AAFB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5459397" y="8467843"/>
            <a:ext cx="1248664" cy="12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6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 Placeholder 6">
            <a:extLst>
              <a:ext uri="{FF2B5EF4-FFF2-40B4-BE49-F238E27FC236}">
                <a16:creationId xmlns:a16="http://schemas.microsoft.com/office/drawing/2014/main" id="{AECD7E73-2C12-808F-D761-066974A537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24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10" name="object 35">
            <a:extLst>
              <a:ext uri="{FF2B5EF4-FFF2-40B4-BE49-F238E27FC236}">
                <a16:creationId xmlns:a16="http://schemas.microsoft.com/office/drawing/2014/main" id="{6816D061-04D2-C7CC-38E2-D7C2468463D5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4551B2A-993B-DEEB-FF34-30B0C8DB4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8203" y="4823245"/>
            <a:ext cx="1395599" cy="13955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1E1FE6-61AC-CC8A-9F96-63D07EF52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8690" y="2983262"/>
            <a:ext cx="1374625" cy="135922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B412F11-983E-1194-30A3-4767E07AE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54019" y="6731764"/>
            <a:ext cx="723967" cy="151137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614EFA3-BDDB-8553-5A81-FFB14F7F4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0936" y="2983262"/>
            <a:ext cx="1091760" cy="14217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1D72FB1-6FB0-0451-FBC3-F27D4DA93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92015" y="2949477"/>
            <a:ext cx="1238258" cy="148931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6389B56-DBFA-9143-A169-55AC4EE712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04185" y="3062308"/>
            <a:ext cx="1228669" cy="142174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5EC80D8-8D3D-3370-235E-EA099CADD9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56970" y="5108749"/>
            <a:ext cx="1523098" cy="1301161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681C05B1-FA1C-250B-D0C9-978E76FF87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20358" y="4928212"/>
            <a:ext cx="1581572" cy="1489314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62CD56A5-A88F-D20B-B153-D0ACDBD7AE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85943" y="4918998"/>
            <a:ext cx="1421747" cy="1421747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02D2C91F-6DCD-DB1A-0886-3DE95CF17C45}"/>
              </a:ext>
            </a:extLst>
          </p:cNvPr>
          <p:cNvGrpSpPr/>
          <p:nvPr/>
        </p:nvGrpSpPr>
        <p:grpSpPr>
          <a:xfrm>
            <a:off x="10239799" y="6832228"/>
            <a:ext cx="1514034" cy="1697273"/>
            <a:chOff x="-1528763" y="5629871"/>
            <a:chExt cx="3056762" cy="3426713"/>
          </a:xfrm>
          <a:solidFill>
            <a:srgbClr val="FF5E00"/>
          </a:solidFill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9161C67-67C3-7A62-AE12-4D36327F8655}"/>
                </a:ext>
              </a:extLst>
            </p:cNvPr>
            <p:cNvSpPr/>
            <p:nvPr/>
          </p:nvSpPr>
          <p:spPr>
            <a:xfrm>
              <a:off x="-1439323" y="5719310"/>
              <a:ext cx="603599" cy="603599"/>
            </a:xfrm>
            <a:custGeom>
              <a:avLst/>
              <a:gdLst>
                <a:gd name="connsiteX0" fmla="*/ 603599 w 603599"/>
                <a:gd name="connsiteY0" fmla="*/ 524161 h 603599"/>
                <a:gd name="connsiteX1" fmla="*/ 603599 w 603599"/>
                <a:gd name="connsiteY1" fmla="*/ 0 h 603599"/>
                <a:gd name="connsiteX2" fmla="*/ 0 w 603599"/>
                <a:gd name="connsiteY2" fmla="*/ 603599 h 603599"/>
                <a:gd name="connsiteX3" fmla="*/ 524066 w 603599"/>
                <a:gd name="connsiteY3" fmla="*/ 603599 h 603599"/>
                <a:gd name="connsiteX4" fmla="*/ 603504 w 603599"/>
                <a:gd name="connsiteY4" fmla="*/ 524161 h 60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99" h="603599">
                  <a:moveTo>
                    <a:pt x="603599" y="524161"/>
                  </a:moveTo>
                  <a:lnTo>
                    <a:pt x="603599" y="0"/>
                  </a:lnTo>
                  <a:lnTo>
                    <a:pt x="0" y="603599"/>
                  </a:lnTo>
                  <a:lnTo>
                    <a:pt x="524066" y="603599"/>
                  </a:lnTo>
                  <a:cubicBezTo>
                    <a:pt x="567881" y="603599"/>
                    <a:pt x="603504" y="567976"/>
                    <a:pt x="603504" y="52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A4B5065-A2FB-9700-D288-3DEB7306905A}"/>
                </a:ext>
              </a:extLst>
            </p:cNvPr>
            <p:cNvSpPr/>
            <p:nvPr/>
          </p:nvSpPr>
          <p:spPr>
            <a:xfrm>
              <a:off x="-1528763" y="5629871"/>
              <a:ext cx="2425445" cy="3225069"/>
            </a:xfrm>
            <a:custGeom>
              <a:avLst/>
              <a:gdLst>
                <a:gd name="connsiteX0" fmla="*/ 269653 w 2425445"/>
                <a:gd name="connsiteY0" fmla="*/ 2151317 h 3225069"/>
                <a:gd name="connsiteX1" fmla="*/ 1692307 w 2425445"/>
                <a:gd name="connsiteY1" fmla="*/ 2151317 h 3225069"/>
                <a:gd name="connsiteX2" fmla="*/ 1692307 w 2425445"/>
                <a:gd name="connsiteY2" fmla="*/ 2111693 h 3225069"/>
                <a:gd name="connsiteX3" fmla="*/ 2425446 w 2425445"/>
                <a:gd name="connsiteY3" fmla="*/ 1865090 h 3225069"/>
                <a:gd name="connsiteX4" fmla="*/ 2425446 w 2425445"/>
                <a:gd name="connsiteY4" fmla="*/ 94774 h 3225069"/>
                <a:gd name="connsiteX5" fmla="*/ 2330672 w 2425445"/>
                <a:gd name="connsiteY5" fmla="*/ 0 h 3225069"/>
                <a:gd name="connsiteX6" fmla="*/ 819722 w 2425445"/>
                <a:gd name="connsiteY6" fmla="*/ 0 h 3225069"/>
                <a:gd name="connsiteX7" fmla="*/ 819722 w 2425445"/>
                <a:gd name="connsiteY7" fmla="*/ 0 h 3225069"/>
                <a:gd name="connsiteX8" fmla="*/ 819722 w 2425445"/>
                <a:gd name="connsiteY8" fmla="*/ 613505 h 3225069"/>
                <a:gd name="connsiteX9" fmla="*/ 613696 w 2425445"/>
                <a:gd name="connsiteY9" fmla="*/ 819531 h 3225069"/>
                <a:gd name="connsiteX10" fmla="*/ 0 w 2425445"/>
                <a:gd name="connsiteY10" fmla="*/ 819531 h 3225069"/>
                <a:gd name="connsiteX11" fmla="*/ 0 w 2425445"/>
                <a:gd name="connsiteY11" fmla="*/ 819531 h 3225069"/>
                <a:gd name="connsiteX12" fmla="*/ 0 w 2425445"/>
                <a:gd name="connsiteY12" fmla="*/ 3107627 h 3225069"/>
                <a:gd name="connsiteX13" fmla="*/ 117443 w 2425445"/>
                <a:gd name="connsiteY13" fmla="*/ 3225070 h 3225069"/>
                <a:gd name="connsiteX14" fmla="*/ 1880902 w 2425445"/>
                <a:gd name="connsiteY14" fmla="*/ 3225070 h 3225069"/>
                <a:gd name="connsiteX15" fmla="*/ 1858042 w 2425445"/>
                <a:gd name="connsiteY15" fmla="*/ 3194304 h 3225069"/>
                <a:gd name="connsiteX16" fmla="*/ 1851279 w 2425445"/>
                <a:gd name="connsiteY16" fmla="*/ 3184493 h 3225069"/>
                <a:gd name="connsiteX17" fmla="*/ 1836325 w 2425445"/>
                <a:gd name="connsiteY17" fmla="*/ 3162491 h 3225069"/>
                <a:gd name="connsiteX18" fmla="*/ 1828991 w 2425445"/>
                <a:gd name="connsiteY18" fmla="*/ 3151061 h 3225069"/>
                <a:gd name="connsiteX19" fmla="*/ 1815751 w 2425445"/>
                <a:gd name="connsiteY19" fmla="*/ 3129820 h 3225069"/>
                <a:gd name="connsiteX20" fmla="*/ 1808798 w 2425445"/>
                <a:gd name="connsiteY20" fmla="*/ 3118104 h 3225069"/>
                <a:gd name="connsiteX21" fmla="*/ 1796320 w 2425445"/>
                <a:gd name="connsiteY21" fmla="*/ 3096006 h 3225069"/>
                <a:gd name="connsiteX22" fmla="*/ 1790319 w 2425445"/>
                <a:gd name="connsiteY22" fmla="*/ 3084862 h 3225069"/>
                <a:gd name="connsiteX23" fmla="*/ 1778032 w 2425445"/>
                <a:gd name="connsiteY23" fmla="*/ 3060859 h 3225069"/>
                <a:gd name="connsiteX24" fmla="*/ 1773269 w 2425445"/>
                <a:gd name="connsiteY24" fmla="*/ 3051239 h 3225069"/>
                <a:gd name="connsiteX25" fmla="*/ 1760315 w 2425445"/>
                <a:gd name="connsiteY25" fmla="*/ 3023045 h 3225069"/>
                <a:gd name="connsiteX26" fmla="*/ 1757648 w 2425445"/>
                <a:gd name="connsiteY26" fmla="*/ 3017139 h 3225069"/>
                <a:gd name="connsiteX27" fmla="*/ 1730216 w 2425445"/>
                <a:gd name="connsiteY27" fmla="*/ 2945321 h 3225069"/>
                <a:gd name="connsiteX28" fmla="*/ 269653 w 2425445"/>
                <a:gd name="connsiteY28" fmla="*/ 2945321 h 3225069"/>
                <a:gd name="connsiteX29" fmla="*/ 226600 w 2425445"/>
                <a:gd name="connsiteY29" fmla="*/ 2902268 h 3225069"/>
                <a:gd name="connsiteX30" fmla="*/ 269653 w 2425445"/>
                <a:gd name="connsiteY30" fmla="*/ 2859215 h 3225069"/>
                <a:gd name="connsiteX31" fmla="*/ 1707071 w 2425445"/>
                <a:gd name="connsiteY31" fmla="*/ 2859215 h 3225069"/>
                <a:gd name="connsiteX32" fmla="*/ 1696212 w 2425445"/>
                <a:gd name="connsiteY32" fmla="*/ 2792445 h 3225069"/>
                <a:gd name="connsiteX33" fmla="*/ 1695926 w 2425445"/>
                <a:gd name="connsiteY33" fmla="*/ 2790444 h 3225069"/>
                <a:gd name="connsiteX34" fmla="*/ 1693450 w 2425445"/>
                <a:gd name="connsiteY34" fmla="*/ 2761012 h 3225069"/>
                <a:gd name="connsiteX35" fmla="*/ 1693069 w 2425445"/>
                <a:gd name="connsiteY35" fmla="*/ 2756345 h 3225069"/>
                <a:gd name="connsiteX36" fmla="*/ 1692116 w 2425445"/>
                <a:gd name="connsiteY36" fmla="*/ 2723388 h 3225069"/>
                <a:gd name="connsiteX37" fmla="*/ 1692116 w 2425445"/>
                <a:gd name="connsiteY37" fmla="*/ 2591181 h 3225069"/>
                <a:gd name="connsiteX38" fmla="*/ 269653 w 2425445"/>
                <a:gd name="connsiteY38" fmla="*/ 2591181 h 3225069"/>
                <a:gd name="connsiteX39" fmla="*/ 226600 w 2425445"/>
                <a:gd name="connsiteY39" fmla="*/ 2548128 h 3225069"/>
                <a:gd name="connsiteX40" fmla="*/ 269653 w 2425445"/>
                <a:gd name="connsiteY40" fmla="*/ 2505075 h 3225069"/>
                <a:gd name="connsiteX41" fmla="*/ 1692307 w 2425445"/>
                <a:gd name="connsiteY41" fmla="*/ 2505075 h 3225069"/>
                <a:gd name="connsiteX42" fmla="*/ 1692307 w 2425445"/>
                <a:gd name="connsiteY42" fmla="*/ 2237137 h 3225069"/>
                <a:gd name="connsiteX43" fmla="*/ 269653 w 2425445"/>
                <a:gd name="connsiteY43" fmla="*/ 2237137 h 3225069"/>
                <a:gd name="connsiteX44" fmla="*/ 226600 w 2425445"/>
                <a:gd name="connsiteY44" fmla="*/ 2194084 h 3225069"/>
                <a:gd name="connsiteX45" fmla="*/ 269653 w 2425445"/>
                <a:gd name="connsiteY45" fmla="*/ 2151031 h 3225069"/>
                <a:gd name="connsiteX46" fmla="*/ 269653 w 2425445"/>
                <a:gd name="connsiteY46" fmla="*/ 1797272 h 3225069"/>
                <a:gd name="connsiteX47" fmla="*/ 2127123 w 2425445"/>
                <a:gd name="connsiteY47" fmla="*/ 1797272 h 3225069"/>
                <a:gd name="connsiteX48" fmla="*/ 2170176 w 2425445"/>
                <a:gd name="connsiteY48" fmla="*/ 1840325 h 3225069"/>
                <a:gd name="connsiteX49" fmla="*/ 2127123 w 2425445"/>
                <a:gd name="connsiteY49" fmla="*/ 1883378 h 3225069"/>
                <a:gd name="connsiteX50" fmla="*/ 269653 w 2425445"/>
                <a:gd name="connsiteY50" fmla="*/ 1883378 h 3225069"/>
                <a:gd name="connsiteX51" fmla="*/ 226600 w 2425445"/>
                <a:gd name="connsiteY51" fmla="*/ 1840325 h 3225069"/>
                <a:gd name="connsiteX52" fmla="*/ 269653 w 2425445"/>
                <a:gd name="connsiteY52" fmla="*/ 1797272 h 322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425445" h="3225069">
                  <a:moveTo>
                    <a:pt x="269653" y="2151317"/>
                  </a:moveTo>
                  <a:lnTo>
                    <a:pt x="1692307" y="2151317"/>
                  </a:lnTo>
                  <a:lnTo>
                    <a:pt x="1692307" y="2111693"/>
                  </a:lnTo>
                  <a:lnTo>
                    <a:pt x="2425446" y="1865090"/>
                  </a:lnTo>
                  <a:lnTo>
                    <a:pt x="2425446" y="94774"/>
                  </a:lnTo>
                  <a:cubicBezTo>
                    <a:pt x="2425446" y="42482"/>
                    <a:pt x="2383060" y="0"/>
                    <a:pt x="2330672" y="0"/>
                  </a:cubicBezTo>
                  <a:lnTo>
                    <a:pt x="819722" y="0"/>
                  </a:lnTo>
                  <a:cubicBezTo>
                    <a:pt x="819722" y="0"/>
                    <a:pt x="819722" y="0"/>
                    <a:pt x="819722" y="0"/>
                  </a:cubicBezTo>
                  <a:lnTo>
                    <a:pt x="819722" y="613505"/>
                  </a:lnTo>
                  <a:cubicBezTo>
                    <a:pt x="819722" y="727329"/>
                    <a:pt x="727520" y="819531"/>
                    <a:pt x="613696" y="819531"/>
                  </a:cubicBezTo>
                  <a:lnTo>
                    <a:pt x="0" y="819531"/>
                  </a:lnTo>
                  <a:cubicBezTo>
                    <a:pt x="0" y="819531"/>
                    <a:pt x="0" y="819531"/>
                    <a:pt x="0" y="819531"/>
                  </a:cubicBezTo>
                  <a:lnTo>
                    <a:pt x="0" y="3107627"/>
                  </a:lnTo>
                  <a:cubicBezTo>
                    <a:pt x="0" y="3172492"/>
                    <a:pt x="52578" y="3225070"/>
                    <a:pt x="117443" y="3225070"/>
                  </a:cubicBezTo>
                  <a:lnTo>
                    <a:pt x="1880902" y="3225070"/>
                  </a:lnTo>
                  <a:cubicBezTo>
                    <a:pt x="1873091" y="3214973"/>
                    <a:pt x="1865471" y="3204686"/>
                    <a:pt x="1858042" y="3194304"/>
                  </a:cubicBezTo>
                  <a:cubicBezTo>
                    <a:pt x="1855756" y="3191066"/>
                    <a:pt x="1853565" y="3187827"/>
                    <a:pt x="1851279" y="3184493"/>
                  </a:cubicBezTo>
                  <a:cubicBezTo>
                    <a:pt x="1846231" y="3177254"/>
                    <a:pt x="1841183" y="3169920"/>
                    <a:pt x="1836325" y="3162491"/>
                  </a:cubicBezTo>
                  <a:cubicBezTo>
                    <a:pt x="1833848" y="3158681"/>
                    <a:pt x="1831467" y="3154871"/>
                    <a:pt x="1828991" y="3151061"/>
                  </a:cubicBezTo>
                  <a:cubicBezTo>
                    <a:pt x="1824514" y="3144012"/>
                    <a:pt x="1820037" y="3136964"/>
                    <a:pt x="1815751" y="3129820"/>
                  </a:cubicBezTo>
                  <a:cubicBezTo>
                    <a:pt x="1813370" y="3125915"/>
                    <a:pt x="1811084" y="3122009"/>
                    <a:pt x="1808798" y="3118104"/>
                  </a:cubicBezTo>
                  <a:cubicBezTo>
                    <a:pt x="1804511" y="3110770"/>
                    <a:pt x="1800416" y="3103436"/>
                    <a:pt x="1796320" y="3096006"/>
                  </a:cubicBezTo>
                  <a:cubicBezTo>
                    <a:pt x="1794320" y="3092291"/>
                    <a:pt x="1792224" y="3088577"/>
                    <a:pt x="1790319" y="3084862"/>
                  </a:cubicBezTo>
                  <a:cubicBezTo>
                    <a:pt x="1786128" y="3076861"/>
                    <a:pt x="1782032" y="3068860"/>
                    <a:pt x="1778032" y="3060859"/>
                  </a:cubicBezTo>
                  <a:cubicBezTo>
                    <a:pt x="1776413" y="3057620"/>
                    <a:pt x="1774793" y="3054477"/>
                    <a:pt x="1773269" y="3051239"/>
                  </a:cubicBezTo>
                  <a:cubicBezTo>
                    <a:pt x="1768793" y="3041904"/>
                    <a:pt x="1764506" y="3032474"/>
                    <a:pt x="1760315" y="3023045"/>
                  </a:cubicBezTo>
                  <a:cubicBezTo>
                    <a:pt x="1759458" y="3021045"/>
                    <a:pt x="1758506" y="3019139"/>
                    <a:pt x="1757648" y="3017139"/>
                  </a:cubicBezTo>
                  <a:cubicBezTo>
                    <a:pt x="1747361" y="2993422"/>
                    <a:pt x="1738217" y="2969419"/>
                    <a:pt x="1730216" y="2945321"/>
                  </a:cubicBezTo>
                  <a:lnTo>
                    <a:pt x="269653" y="2945321"/>
                  </a:lnTo>
                  <a:cubicBezTo>
                    <a:pt x="245936" y="2945321"/>
                    <a:pt x="226600" y="2926080"/>
                    <a:pt x="226600" y="2902268"/>
                  </a:cubicBezTo>
                  <a:cubicBezTo>
                    <a:pt x="226600" y="2878455"/>
                    <a:pt x="245840" y="2859215"/>
                    <a:pt x="269653" y="2859215"/>
                  </a:cubicBezTo>
                  <a:lnTo>
                    <a:pt x="1707071" y="2859215"/>
                  </a:lnTo>
                  <a:cubicBezTo>
                    <a:pt x="1702403" y="2836831"/>
                    <a:pt x="1698689" y="2814542"/>
                    <a:pt x="1696212" y="2792445"/>
                  </a:cubicBezTo>
                  <a:cubicBezTo>
                    <a:pt x="1696212" y="2791778"/>
                    <a:pt x="1696022" y="2791111"/>
                    <a:pt x="1695926" y="2790444"/>
                  </a:cubicBezTo>
                  <a:cubicBezTo>
                    <a:pt x="1694879" y="2780633"/>
                    <a:pt x="1694021" y="2770823"/>
                    <a:pt x="1693450" y="2761012"/>
                  </a:cubicBezTo>
                  <a:cubicBezTo>
                    <a:pt x="1693355" y="2759488"/>
                    <a:pt x="1693164" y="2757964"/>
                    <a:pt x="1693069" y="2756345"/>
                  </a:cubicBezTo>
                  <a:cubicBezTo>
                    <a:pt x="1692497" y="2745296"/>
                    <a:pt x="1692116" y="2734247"/>
                    <a:pt x="1692116" y="2723388"/>
                  </a:cubicBezTo>
                  <a:lnTo>
                    <a:pt x="1692116" y="2591181"/>
                  </a:lnTo>
                  <a:lnTo>
                    <a:pt x="269653" y="2591181"/>
                  </a:lnTo>
                  <a:cubicBezTo>
                    <a:pt x="245936" y="2591181"/>
                    <a:pt x="226600" y="2571941"/>
                    <a:pt x="226600" y="2548128"/>
                  </a:cubicBezTo>
                  <a:cubicBezTo>
                    <a:pt x="226600" y="2524316"/>
                    <a:pt x="245840" y="2505075"/>
                    <a:pt x="269653" y="2505075"/>
                  </a:cubicBezTo>
                  <a:lnTo>
                    <a:pt x="1692307" y="2505075"/>
                  </a:lnTo>
                  <a:lnTo>
                    <a:pt x="1692307" y="2237137"/>
                  </a:lnTo>
                  <a:lnTo>
                    <a:pt x="269653" y="2237137"/>
                  </a:lnTo>
                  <a:cubicBezTo>
                    <a:pt x="245936" y="2237137"/>
                    <a:pt x="226600" y="2217896"/>
                    <a:pt x="226600" y="2194084"/>
                  </a:cubicBezTo>
                  <a:cubicBezTo>
                    <a:pt x="226600" y="2170271"/>
                    <a:pt x="245840" y="2151031"/>
                    <a:pt x="269653" y="2151031"/>
                  </a:cubicBezTo>
                  <a:close/>
                  <a:moveTo>
                    <a:pt x="269653" y="1797272"/>
                  </a:moveTo>
                  <a:lnTo>
                    <a:pt x="2127123" y="1797272"/>
                  </a:lnTo>
                  <a:cubicBezTo>
                    <a:pt x="2150840" y="1797272"/>
                    <a:pt x="2170176" y="1816513"/>
                    <a:pt x="2170176" y="1840325"/>
                  </a:cubicBezTo>
                  <a:cubicBezTo>
                    <a:pt x="2170176" y="1864138"/>
                    <a:pt x="2150936" y="1883378"/>
                    <a:pt x="2127123" y="1883378"/>
                  </a:cubicBezTo>
                  <a:lnTo>
                    <a:pt x="269653" y="1883378"/>
                  </a:lnTo>
                  <a:cubicBezTo>
                    <a:pt x="245936" y="1883378"/>
                    <a:pt x="226600" y="1864138"/>
                    <a:pt x="226600" y="1840325"/>
                  </a:cubicBezTo>
                  <a:cubicBezTo>
                    <a:pt x="226600" y="1816513"/>
                    <a:pt x="245840" y="1797272"/>
                    <a:pt x="269653" y="1797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384DB8E-6098-591A-E741-1AAD212FDBD3}"/>
                </a:ext>
              </a:extLst>
            </p:cNvPr>
            <p:cNvSpPr/>
            <p:nvPr/>
          </p:nvSpPr>
          <p:spPr>
            <a:xfrm>
              <a:off x="265175" y="7602212"/>
              <a:ext cx="1262824" cy="1454372"/>
            </a:xfrm>
            <a:custGeom>
              <a:avLst/>
              <a:gdLst>
                <a:gd name="connsiteX0" fmla="*/ 631412 w 1262824"/>
                <a:gd name="connsiteY0" fmla="*/ 0 h 1454372"/>
                <a:gd name="connsiteX1" fmla="*/ 0 w 1262824"/>
                <a:gd name="connsiteY1" fmla="*/ 212407 h 1454372"/>
                <a:gd name="connsiteX2" fmla="*/ 0 w 1262824"/>
                <a:gd name="connsiteY2" fmla="*/ 751237 h 1454372"/>
                <a:gd name="connsiteX3" fmla="*/ 631412 w 1262824"/>
                <a:gd name="connsiteY3" fmla="*/ 1454372 h 1454372"/>
                <a:gd name="connsiteX4" fmla="*/ 1262825 w 1262824"/>
                <a:gd name="connsiteY4" fmla="*/ 751237 h 1454372"/>
                <a:gd name="connsiteX5" fmla="*/ 1262825 w 1262824"/>
                <a:gd name="connsiteY5" fmla="*/ 212407 h 1454372"/>
                <a:gd name="connsiteX6" fmla="*/ 631412 w 1262824"/>
                <a:gd name="connsiteY6" fmla="*/ 0 h 1454372"/>
                <a:gd name="connsiteX7" fmla="*/ 502063 w 1262824"/>
                <a:gd name="connsiteY7" fmla="*/ 1028129 h 1454372"/>
                <a:gd name="connsiteX8" fmla="*/ 213360 w 1262824"/>
                <a:gd name="connsiteY8" fmla="*/ 739426 h 1454372"/>
                <a:gd name="connsiteX9" fmla="*/ 273463 w 1262824"/>
                <a:gd name="connsiteY9" fmla="*/ 679323 h 1454372"/>
                <a:gd name="connsiteX10" fmla="*/ 502063 w 1262824"/>
                <a:gd name="connsiteY10" fmla="*/ 907923 h 1454372"/>
                <a:gd name="connsiteX11" fmla="*/ 989267 w 1262824"/>
                <a:gd name="connsiteY11" fmla="*/ 420719 h 1454372"/>
                <a:gd name="connsiteX12" fmla="*/ 1049369 w 1262824"/>
                <a:gd name="connsiteY12" fmla="*/ 480822 h 1454372"/>
                <a:gd name="connsiteX13" fmla="*/ 502063 w 1262824"/>
                <a:gd name="connsiteY13" fmla="*/ 1028129 h 14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824" h="1454372">
                  <a:moveTo>
                    <a:pt x="631412" y="0"/>
                  </a:moveTo>
                  <a:lnTo>
                    <a:pt x="0" y="212407"/>
                  </a:lnTo>
                  <a:lnTo>
                    <a:pt x="0" y="751237"/>
                  </a:lnTo>
                  <a:cubicBezTo>
                    <a:pt x="0" y="1061180"/>
                    <a:pt x="297275" y="1454372"/>
                    <a:pt x="631412" y="1454372"/>
                  </a:cubicBezTo>
                  <a:cubicBezTo>
                    <a:pt x="965549" y="1454372"/>
                    <a:pt x="1262825" y="1061180"/>
                    <a:pt x="1262825" y="751237"/>
                  </a:cubicBezTo>
                  <a:lnTo>
                    <a:pt x="1262825" y="212407"/>
                  </a:lnTo>
                  <a:lnTo>
                    <a:pt x="631412" y="0"/>
                  </a:lnTo>
                  <a:close/>
                  <a:moveTo>
                    <a:pt x="502063" y="1028129"/>
                  </a:moveTo>
                  <a:lnTo>
                    <a:pt x="213360" y="739426"/>
                  </a:lnTo>
                  <a:lnTo>
                    <a:pt x="273463" y="679323"/>
                  </a:lnTo>
                  <a:lnTo>
                    <a:pt x="502063" y="907923"/>
                  </a:lnTo>
                  <a:lnTo>
                    <a:pt x="989267" y="420719"/>
                  </a:lnTo>
                  <a:lnTo>
                    <a:pt x="1049369" y="480822"/>
                  </a:lnTo>
                  <a:lnTo>
                    <a:pt x="502063" y="10281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2A9E0FC8-B5DB-F0DD-405B-FD09307218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65459" y="6971285"/>
            <a:ext cx="1491370" cy="1465433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1A5C548-759F-2493-7564-1479F4C3EA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194932" y="6832228"/>
            <a:ext cx="1647174" cy="15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75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64">
            <a:extLst>
              <a:ext uri="{FF2B5EF4-FFF2-40B4-BE49-F238E27FC236}">
                <a16:creationId xmlns:a16="http://schemas.microsoft.com/office/drawing/2014/main" id="{D17652B0-89F3-7AFE-0A7A-B9C9372FC30D}"/>
              </a:ext>
            </a:extLst>
          </p:cNvPr>
          <p:cNvGrpSpPr/>
          <p:nvPr/>
        </p:nvGrpSpPr>
        <p:grpSpPr>
          <a:xfrm>
            <a:off x="7267532" y="2363713"/>
            <a:ext cx="1142099" cy="1142049"/>
            <a:chOff x="7267532" y="2363713"/>
            <a:chExt cx="1142099" cy="1142049"/>
          </a:xfrm>
        </p:grpSpPr>
        <p:sp>
          <p:nvSpPr>
            <p:cNvPr id="4" name="Freeform: Shape 67">
              <a:extLst>
                <a:ext uri="{FF2B5EF4-FFF2-40B4-BE49-F238E27FC236}">
                  <a16:creationId xmlns:a16="http://schemas.microsoft.com/office/drawing/2014/main" id="{AACDADEE-F7AB-44C1-DE56-01D02E86DD6B}"/>
                </a:ext>
              </a:extLst>
            </p:cNvPr>
            <p:cNvSpPr/>
            <p:nvPr/>
          </p:nvSpPr>
          <p:spPr>
            <a:xfrm>
              <a:off x="7267532" y="2363713"/>
              <a:ext cx="1142099" cy="1142049"/>
            </a:xfrm>
            <a:custGeom>
              <a:avLst/>
              <a:gdLst>
                <a:gd name="connsiteX0" fmla="*/ 79798 w 1142099"/>
                <a:gd name="connsiteY0" fmla="*/ 862086 h 1142049"/>
                <a:gd name="connsiteX1" fmla="*/ 280014 w 1142099"/>
                <a:gd name="connsiteY1" fmla="*/ 79798 h 1142049"/>
                <a:gd name="connsiteX2" fmla="*/ 1062302 w 1142099"/>
                <a:gd name="connsiteY2" fmla="*/ 280014 h 1142049"/>
                <a:gd name="connsiteX3" fmla="*/ 862087 w 1142099"/>
                <a:gd name="connsiteY3" fmla="*/ 1062302 h 1142049"/>
                <a:gd name="connsiteX4" fmla="*/ 279823 w 1142099"/>
                <a:gd name="connsiteY4" fmla="*/ 1062207 h 1142049"/>
                <a:gd name="connsiteX5" fmla="*/ 279823 w 1142099"/>
                <a:gd name="connsiteY5" fmla="*/ 1062207 h 1142049"/>
                <a:gd name="connsiteX6" fmla="*/ 82179 w 1142099"/>
                <a:gd name="connsiteY6" fmla="*/ 1118118 h 1142049"/>
                <a:gd name="connsiteX7" fmla="*/ 23791 w 1142099"/>
                <a:gd name="connsiteY7" fmla="*/ 1086210 h 1142049"/>
                <a:gd name="connsiteX8" fmla="*/ 23791 w 1142099"/>
                <a:gd name="connsiteY8" fmla="*/ 1059730 h 1142049"/>
                <a:gd name="connsiteX9" fmla="*/ 79798 w 1142099"/>
                <a:gd name="connsiteY9" fmla="*/ 861991 h 11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99" h="1142049">
                  <a:moveTo>
                    <a:pt x="79798" y="862086"/>
                  </a:moveTo>
                  <a:cubicBezTo>
                    <a:pt x="-80889" y="590814"/>
                    <a:pt x="8742" y="240580"/>
                    <a:pt x="280014" y="79798"/>
                  </a:cubicBezTo>
                  <a:cubicBezTo>
                    <a:pt x="551286" y="-80889"/>
                    <a:pt x="901520" y="8742"/>
                    <a:pt x="1062302" y="280014"/>
                  </a:cubicBezTo>
                  <a:cubicBezTo>
                    <a:pt x="1222989" y="551286"/>
                    <a:pt x="1133358" y="901520"/>
                    <a:pt x="862087" y="1062302"/>
                  </a:cubicBezTo>
                  <a:cubicBezTo>
                    <a:pt x="682540" y="1168696"/>
                    <a:pt x="459370" y="1168601"/>
                    <a:pt x="279823" y="1062207"/>
                  </a:cubicBezTo>
                  <a:lnTo>
                    <a:pt x="279823" y="1062207"/>
                  </a:lnTo>
                  <a:lnTo>
                    <a:pt x="82179" y="1118118"/>
                  </a:lnTo>
                  <a:cubicBezTo>
                    <a:pt x="57224" y="1125453"/>
                    <a:pt x="31125" y="1111165"/>
                    <a:pt x="23791" y="1086210"/>
                  </a:cubicBezTo>
                  <a:cubicBezTo>
                    <a:pt x="21219" y="1077542"/>
                    <a:pt x="21219" y="1068398"/>
                    <a:pt x="23791" y="1059730"/>
                  </a:cubicBezTo>
                  <a:lnTo>
                    <a:pt x="79798" y="861991"/>
                  </a:lnTo>
                  <a:close/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64">
              <a:extLst>
                <a:ext uri="{FF2B5EF4-FFF2-40B4-BE49-F238E27FC236}">
                  <a16:creationId xmlns:a16="http://schemas.microsoft.com/office/drawing/2014/main" id="{8BBCE4D2-17BA-7CCE-1A4B-1051AE35F3E8}"/>
                </a:ext>
              </a:extLst>
            </p:cNvPr>
            <p:cNvGrpSpPr/>
            <p:nvPr/>
          </p:nvGrpSpPr>
          <p:grpSpPr>
            <a:xfrm>
              <a:off x="7590313" y="2669920"/>
              <a:ext cx="496157" cy="557879"/>
              <a:chOff x="7590313" y="2669920"/>
              <a:chExt cx="496157" cy="557879"/>
            </a:xfrm>
            <a:solidFill>
              <a:srgbClr val="FF5E00"/>
            </a:solidFill>
          </p:grpSpPr>
          <p:sp>
            <p:nvSpPr>
              <p:cNvPr id="6" name="Freeform: Shape 69">
                <a:extLst>
                  <a:ext uri="{FF2B5EF4-FFF2-40B4-BE49-F238E27FC236}">
                    <a16:creationId xmlns:a16="http://schemas.microsoft.com/office/drawing/2014/main" id="{AE836768-7ACA-1193-868B-A50C3D52CA33}"/>
                  </a:ext>
                </a:extLst>
              </p:cNvPr>
              <p:cNvSpPr/>
              <p:nvPr/>
            </p:nvSpPr>
            <p:spPr>
              <a:xfrm>
                <a:off x="7590313" y="2669920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70">
                <a:extLst>
                  <a:ext uri="{FF2B5EF4-FFF2-40B4-BE49-F238E27FC236}">
                    <a16:creationId xmlns:a16="http://schemas.microsoft.com/office/drawing/2014/main" id="{75370B3B-BB52-A977-2BE5-1E3304441D49}"/>
                  </a:ext>
                </a:extLst>
              </p:cNvPr>
              <p:cNvSpPr/>
              <p:nvPr/>
            </p:nvSpPr>
            <p:spPr>
              <a:xfrm>
                <a:off x="7874253" y="2669920"/>
                <a:ext cx="212217" cy="212216"/>
              </a:xfrm>
              <a:custGeom>
                <a:avLst/>
                <a:gdLst>
                  <a:gd name="connsiteX0" fmla="*/ 212217 w 212217"/>
                  <a:gd name="connsiteY0" fmla="*/ 106108 h 212216"/>
                  <a:gd name="connsiteX1" fmla="*/ 106109 w 212217"/>
                  <a:gd name="connsiteY1" fmla="*/ 212217 h 212216"/>
                  <a:gd name="connsiteX2" fmla="*/ 0 w 212217"/>
                  <a:gd name="connsiteY2" fmla="*/ 106108 h 212216"/>
                  <a:gd name="connsiteX3" fmla="*/ 106109 w 212217"/>
                  <a:gd name="connsiteY3" fmla="*/ 0 h 212216"/>
                  <a:gd name="connsiteX4" fmla="*/ 106109 w 212217"/>
                  <a:gd name="connsiteY4" fmla="*/ 0 h 212216"/>
                  <a:gd name="connsiteX5" fmla="*/ 212217 w 212217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7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lnTo>
                      <a:pt x="106109" y="0"/>
                    </a:lnTo>
                    <a:cubicBezTo>
                      <a:pt x="164687" y="0"/>
                      <a:pt x="212217" y="47530"/>
                      <a:pt x="212217" y="106108"/>
                    </a:cubicBezTo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1">
                <a:extLst>
                  <a:ext uri="{FF2B5EF4-FFF2-40B4-BE49-F238E27FC236}">
                    <a16:creationId xmlns:a16="http://schemas.microsoft.com/office/drawing/2014/main" id="{95EC6D9B-6562-4A85-5738-D71AF50A919B}"/>
                  </a:ext>
                </a:extLst>
              </p:cNvPr>
              <p:cNvSpPr/>
              <p:nvPr/>
            </p:nvSpPr>
            <p:spPr>
              <a:xfrm>
                <a:off x="7590313" y="2669920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72">
                <a:extLst>
                  <a:ext uri="{FF2B5EF4-FFF2-40B4-BE49-F238E27FC236}">
                    <a16:creationId xmlns:a16="http://schemas.microsoft.com/office/drawing/2014/main" id="{E68A9F3B-A3CE-4C8D-CBF6-2F619B9A3D7E}"/>
                  </a:ext>
                </a:extLst>
              </p:cNvPr>
              <p:cNvSpPr/>
              <p:nvPr/>
            </p:nvSpPr>
            <p:spPr>
              <a:xfrm>
                <a:off x="7598980" y="2953860"/>
                <a:ext cx="478916" cy="273939"/>
              </a:xfrm>
              <a:custGeom>
                <a:avLst/>
                <a:gdLst>
                  <a:gd name="connsiteX0" fmla="*/ 0 w 478916"/>
                  <a:gd name="connsiteY0" fmla="*/ 34481 h 273939"/>
                  <a:gd name="connsiteX1" fmla="*/ 239459 w 478916"/>
                  <a:gd name="connsiteY1" fmla="*/ 273939 h 273939"/>
                  <a:gd name="connsiteX2" fmla="*/ 478917 w 478916"/>
                  <a:gd name="connsiteY2" fmla="*/ 34481 h 273939"/>
                  <a:gd name="connsiteX3" fmla="*/ 478917 w 478916"/>
                  <a:gd name="connsiteY3" fmla="*/ 34481 h 273939"/>
                  <a:gd name="connsiteX4" fmla="*/ 478917 w 478916"/>
                  <a:gd name="connsiteY4" fmla="*/ 0 h 273939"/>
                  <a:gd name="connsiteX5" fmla="*/ 0 w 478916"/>
                  <a:gd name="connsiteY5" fmla="*/ 0 h 273939"/>
                  <a:gd name="connsiteX6" fmla="*/ 0 w 478916"/>
                  <a:gd name="connsiteY6" fmla="*/ 34481 h 27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16" h="273939">
                    <a:moveTo>
                      <a:pt x="0" y="34481"/>
                    </a:moveTo>
                    <a:cubicBezTo>
                      <a:pt x="0" y="166688"/>
                      <a:pt x="107156" y="273939"/>
                      <a:pt x="239459" y="273939"/>
                    </a:cubicBezTo>
                    <a:cubicBezTo>
                      <a:pt x="371666" y="273939"/>
                      <a:pt x="478917" y="166783"/>
                      <a:pt x="478917" y="34481"/>
                    </a:cubicBezTo>
                    <a:lnTo>
                      <a:pt x="478917" y="34481"/>
                    </a:lnTo>
                    <a:lnTo>
                      <a:pt x="478917" y="0"/>
                    </a:lnTo>
                    <a:lnTo>
                      <a:pt x="0" y="0"/>
                    </a:lnTo>
                    <a:lnTo>
                      <a:pt x="0" y="34481"/>
                    </a:ln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aphic 64">
            <a:extLst>
              <a:ext uri="{FF2B5EF4-FFF2-40B4-BE49-F238E27FC236}">
                <a16:creationId xmlns:a16="http://schemas.microsoft.com/office/drawing/2014/main" id="{7F8401EC-A1F6-BBBC-F8D5-AED95A43DC84}"/>
              </a:ext>
            </a:extLst>
          </p:cNvPr>
          <p:cNvGrpSpPr/>
          <p:nvPr/>
        </p:nvGrpSpPr>
        <p:grpSpPr>
          <a:xfrm>
            <a:off x="11684706" y="2398553"/>
            <a:ext cx="1053869" cy="1072312"/>
            <a:chOff x="11684706" y="2398553"/>
            <a:chExt cx="1053869" cy="1072312"/>
          </a:xfrm>
          <a:noFill/>
        </p:grpSpPr>
        <p:sp>
          <p:nvSpPr>
            <p:cNvPr id="11" name="Freeform: Shape 74">
              <a:extLst>
                <a:ext uri="{FF2B5EF4-FFF2-40B4-BE49-F238E27FC236}">
                  <a16:creationId xmlns:a16="http://schemas.microsoft.com/office/drawing/2014/main" id="{3D8BAFB0-BA05-4D24-BAE1-3F8E13CC8215}"/>
                </a:ext>
              </a:extLst>
            </p:cNvPr>
            <p:cNvSpPr/>
            <p:nvPr/>
          </p:nvSpPr>
          <p:spPr>
            <a:xfrm>
              <a:off x="11705589" y="2398553"/>
              <a:ext cx="1032986" cy="1032986"/>
            </a:xfrm>
            <a:custGeom>
              <a:avLst/>
              <a:gdLst>
                <a:gd name="connsiteX0" fmla="*/ 401670 w 1032986"/>
                <a:gd name="connsiteY0" fmla="*/ 892397 h 1032986"/>
                <a:gd name="connsiteX1" fmla="*/ 418148 w 1032986"/>
                <a:gd name="connsiteY1" fmla="*/ 897065 h 1032986"/>
                <a:gd name="connsiteX2" fmla="*/ 437769 w 1032986"/>
                <a:gd name="connsiteY2" fmla="*/ 1032986 h 1032986"/>
                <a:gd name="connsiteX3" fmla="*/ 595218 w 1032986"/>
                <a:gd name="connsiteY3" fmla="*/ 1032986 h 1032986"/>
                <a:gd name="connsiteX4" fmla="*/ 614839 w 1032986"/>
                <a:gd name="connsiteY4" fmla="*/ 897065 h 1032986"/>
                <a:gd name="connsiteX5" fmla="*/ 716090 w 1032986"/>
                <a:gd name="connsiteY5" fmla="*/ 855155 h 1032986"/>
                <a:gd name="connsiteX6" fmla="*/ 826104 w 1032986"/>
                <a:gd name="connsiteY6" fmla="*/ 937451 h 1032986"/>
                <a:gd name="connsiteX7" fmla="*/ 937451 w 1032986"/>
                <a:gd name="connsiteY7" fmla="*/ 826103 h 1032986"/>
                <a:gd name="connsiteX8" fmla="*/ 855155 w 1032986"/>
                <a:gd name="connsiteY8" fmla="*/ 716090 h 1032986"/>
                <a:gd name="connsiteX9" fmla="*/ 897065 w 1032986"/>
                <a:gd name="connsiteY9" fmla="*/ 614839 h 1032986"/>
                <a:gd name="connsiteX10" fmla="*/ 1032986 w 1032986"/>
                <a:gd name="connsiteY10" fmla="*/ 595217 h 1032986"/>
                <a:gd name="connsiteX11" fmla="*/ 1032986 w 1032986"/>
                <a:gd name="connsiteY11" fmla="*/ 437769 h 1032986"/>
                <a:gd name="connsiteX12" fmla="*/ 897065 w 1032986"/>
                <a:gd name="connsiteY12" fmla="*/ 418148 h 1032986"/>
                <a:gd name="connsiteX13" fmla="*/ 855155 w 1032986"/>
                <a:gd name="connsiteY13" fmla="*/ 316897 h 1032986"/>
                <a:gd name="connsiteX14" fmla="*/ 937451 w 1032986"/>
                <a:gd name="connsiteY14" fmla="*/ 206883 h 1032986"/>
                <a:gd name="connsiteX15" fmla="*/ 826104 w 1032986"/>
                <a:gd name="connsiteY15" fmla="*/ 95536 h 1032986"/>
                <a:gd name="connsiteX16" fmla="*/ 716090 w 1032986"/>
                <a:gd name="connsiteY16" fmla="*/ 177832 h 1032986"/>
                <a:gd name="connsiteX17" fmla="*/ 614839 w 1032986"/>
                <a:gd name="connsiteY17" fmla="*/ 135922 h 1032986"/>
                <a:gd name="connsiteX18" fmla="*/ 595218 w 1032986"/>
                <a:gd name="connsiteY18" fmla="*/ 0 h 1032986"/>
                <a:gd name="connsiteX19" fmla="*/ 437769 w 1032986"/>
                <a:gd name="connsiteY19" fmla="*/ 0 h 1032986"/>
                <a:gd name="connsiteX20" fmla="*/ 418148 w 1032986"/>
                <a:gd name="connsiteY20" fmla="*/ 135922 h 1032986"/>
                <a:gd name="connsiteX21" fmla="*/ 316897 w 1032986"/>
                <a:gd name="connsiteY21" fmla="*/ 177832 h 1032986"/>
                <a:gd name="connsiteX22" fmla="*/ 206883 w 1032986"/>
                <a:gd name="connsiteY22" fmla="*/ 95536 h 1032986"/>
                <a:gd name="connsiteX23" fmla="*/ 95536 w 1032986"/>
                <a:gd name="connsiteY23" fmla="*/ 206883 h 1032986"/>
                <a:gd name="connsiteX24" fmla="*/ 177832 w 1032986"/>
                <a:gd name="connsiteY24" fmla="*/ 316897 h 1032986"/>
                <a:gd name="connsiteX25" fmla="*/ 135922 w 1032986"/>
                <a:gd name="connsiteY25" fmla="*/ 418148 h 1032986"/>
                <a:gd name="connsiteX26" fmla="*/ 0 w 1032986"/>
                <a:gd name="connsiteY26" fmla="*/ 437769 h 1032986"/>
                <a:gd name="connsiteX27" fmla="*/ 0 w 1032986"/>
                <a:gd name="connsiteY27" fmla="*/ 595217 h 1032986"/>
                <a:gd name="connsiteX28" fmla="*/ 135922 w 1032986"/>
                <a:gd name="connsiteY28" fmla="*/ 614839 h 1032986"/>
                <a:gd name="connsiteX29" fmla="*/ 146495 w 1032986"/>
                <a:gd name="connsiteY29" fmla="*/ 649224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32986" h="1032986">
                  <a:moveTo>
                    <a:pt x="401670" y="892397"/>
                  </a:moveTo>
                  <a:cubicBezTo>
                    <a:pt x="407099" y="894017"/>
                    <a:pt x="412623" y="895636"/>
                    <a:pt x="418148" y="897065"/>
                  </a:cubicBezTo>
                  <a:lnTo>
                    <a:pt x="437769" y="1032986"/>
                  </a:lnTo>
                  <a:lnTo>
                    <a:pt x="595218" y="1032986"/>
                  </a:lnTo>
                  <a:lnTo>
                    <a:pt x="614839" y="897065"/>
                  </a:lnTo>
                  <a:cubicBezTo>
                    <a:pt x="650367" y="887921"/>
                    <a:pt x="684467" y="873824"/>
                    <a:pt x="716090" y="855155"/>
                  </a:cubicBezTo>
                  <a:lnTo>
                    <a:pt x="826104" y="937451"/>
                  </a:lnTo>
                  <a:lnTo>
                    <a:pt x="937451" y="826103"/>
                  </a:lnTo>
                  <a:lnTo>
                    <a:pt x="855155" y="716090"/>
                  </a:lnTo>
                  <a:cubicBezTo>
                    <a:pt x="873824" y="684467"/>
                    <a:pt x="887921" y="650367"/>
                    <a:pt x="897065" y="614839"/>
                  </a:cubicBezTo>
                  <a:lnTo>
                    <a:pt x="1032986" y="595217"/>
                  </a:lnTo>
                  <a:lnTo>
                    <a:pt x="1032986" y="437769"/>
                  </a:lnTo>
                  <a:lnTo>
                    <a:pt x="897065" y="418148"/>
                  </a:lnTo>
                  <a:cubicBezTo>
                    <a:pt x="887921" y="382619"/>
                    <a:pt x="873824" y="348520"/>
                    <a:pt x="855155" y="316897"/>
                  </a:cubicBezTo>
                  <a:lnTo>
                    <a:pt x="937451" y="206883"/>
                  </a:lnTo>
                  <a:lnTo>
                    <a:pt x="826104" y="95536"/>
                  </a:lnTo>
                  <a:lnTo>
                    <a:pt x="716090" y="177832"/>
                  </a:lnTo>
                  <a:cubicBezTo>
                    <a:pt x="684467" y="159163"/>
                    <a:pt x="650367" y="145066"/>
                    <a:pt x="614839" y="135922"/>
                  </a:cubicBezTo>
                  <a:lnTo>
                    <a:pt x="595218" y="0"/>
                  </a:lnTo>
                  <a:lnTo>
                    <a:pt x="437769" y="0"/>
                  </a:lnTo>
                  <a:lnTo>
                    <a:pt x="418148" y="135922"/>
                  </a:lnTo>
                  <a:cubicBezTo>
                    <a:pt x="382620" y="145066"/>
                    <a:pt x="348520" y="159163"/>
                    <a:pt x="316897" y="177832"/>
                  </a:cubicBezTo>
                  <a:lnTo>
                    <a:pt x="206883" y="95536"/>
                  </a:lnTo>
                  <a:lnTo>
                    <a:pt x="95536" y="206883"/>
                  </a:lnTo>
                  <a:lnTo>
                    <a:pt x="177832" y="316897"/>
                  </a:lnTo>
                  <a:cubicBezTo>
                    <a:pt x="159163" y="348520"/>
                    <a:pt x="145066" y="382524"/>
                    <a:pt x="135922" y="418148"/>
                  </a:cubicBezTo>
                  <a:lnTo>
                    <a:pt x="0" y="437769"/>
                  </a:lnTo>
                  <a:lnTo>
                    <a:pt x="0" y="595217"/>
                  </a:lnTo>
                  <a:lnTo>
                    <a:pt x="135922" y="614839"/>
                  </a:lnTo>
                  <a:cubicBezTo>
                    <a:pt x="138970" y="626555"/>
                    <a:pt x="142399" y="637985"/>
                    <a:pt x="146495" y="649224"/>
                  </a:cubicBezTo>
                </a:path>
              </a:pathLst>
            </a:custGeom>
            <a:noFill/>
            <a:ln w="39148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75">
              <a:extLst>
                <a:ext uri="{FF2B5EF4-FFF2-40B4-BE49-F238E27FC236}">
                  <a16:creationId xmlns:a16="http://schemas.microsoft.com/office/drawing/2014/main" id="{F3880093-752E-354A-ECEB-7C2B9CD8456E}"/>
                </a:ext>
              </a:extLst>
            </p:cNvPr>
            <p:cNvSpPr/>
            <p:nvPr/>
          </p:nvSpPr>
          <p:spPr>
            <a:xfrm>
              <a:off x="11684706" y="2711299"/>
              <a:ext cx="759587" cy="759566"/>
            </a:xfrm>
            <a:custGeom>
              <a:avLst/>
              <a:gdLst>
                <a:gd name="connsiteX0" fmla="*/ 141565 w 759587"/>
                <a:gd name="connsiteY0" fmla="*/ 737861 h 759566"/>
                <a:gd name="connsiteX1" fmla="*/ 461414 w 759587"/>
                <a:gd name="connsiteY1" fmla="*/ 418012 h 759566"/>
                <a:gd name="connsiteX2" fmla="*/ 483322 w 759587"/>
                <a:gd name="connsiteY2" fmla="*/ 413059 h 759566"/>
                <a:gd name="connsiteX3" fmla="*/ 749451 w 759587"/>
                <a:gd name="connsiteY3" fmla="*/ 276375 h 759566"/>
                <a:gd name="connsiteX4" fmla="*/ 755642 w 759587"/>
                <a:gd name="connsiteY4" fmla="*/ 171029 h 759566"/>
                <a:gd name="connsiteX5" fmla="*/ 730782 w 759587"/>
                <a:gd name="connsiteY5" fmla="*/ 153884 h 759566"/>
                <a:gd name="connsiteX6" fmla="*/ 719638 w 759587"/>
                <a:gd name="connsiteY6" fmla="*/ 159694 h 759566"/>
                <a:gd name="connsiteX7" fmla="*/ 622768 w 759587"/>
                <a:gd name="connsiteY7" fmla="*/ 256563 h 759566"/>
                <a:gd name="connsiteX8" fmla="*/ 592860 w 759587"/>
                <a:gd name="connsiteY8" fmla="*/ 256563 h 759566"/>
                <a:gd name="connsiteX9" fmla="*/ 592860 w 759587"/>
                <a:gd name="connsiteY9" fmla="*/ 256563 h 759566"/>
                <a:gd name="connsiteX10" fmla="*/ 503039 w 759587"/>
                <a:gd name="connsiteY10" fmla="*/ 166742 h 759566"/>
                <a:gd name="connsiteX11" fmla="*/ 503039 w 759587"/>
                <a:gd name="connsiteY11" fmla="*/ 136834 h 759566"/>
                <a:gd name="connsiteX12" fmla="*/ 503039 w 759587"/>
                <a:gd name="connsiteY12" fmla="*/ 136834 h 759566"/>
                <a:gd name="connsiteX13" fmla="*/ 599908 w 759587"/>
                <a:gd name="connsiteY13" fmla="*/ 39965 h 759566"/>
                <a:gd name="connsiteX14" fmla="*/ 599622 w 759587"/>
                <a:gd name="connsiteY14" fmla="*/ 9770 h 759566"/>
                <a:gd name="connsiteX15" fmla="*/ 588478 w 759587"/>
                <a:gd name="connsiteY15" fmla="*/ 3960 h 759566"/>
                <a:gd name="connsiteX16" fmla="*/ 340257 w 759587"/>
                <a:gd name="connsiteY16" fmla="*/ 171029 h 759566"/>
                <a:gd name="connsiteX17" fmla="*/ 346448 w 759587"/>
                <a:gd name="connsiteY17" fmla="*/ 276375 h 759566"/>
                <a:gd name="connsiteX18" fmla="*/ 341495 w 759587"/>
                <a:gd name="connsiteY18" fmla="*/ 298378 h 759566"/>
                <a:gd name="connsiteX19" fmla="*/ 21645 w 759587"/>
                <a:gd name="connsiteY19" fmla="*/ 618227 h 759566"/>
                <a:gd name="connsiteX20" fmla="*/ 21645 w 759587"/>
                <a:gd name="connsiteY20" fmla="*/ 722621 h 759566"/>
                <a:gd name="connsiteX21" fmla="*/ 36980 w 759587"/>
                <a:gd name="connsiteY21" fmla="*/ 737957 h 759566"/>
                <a:gd name="connsiteX22" fmla="*/ 141375 w 759587"/>
                <a:gd name="connsiteY22" fmla="*/ 737957 h 759566"/>
                <a:gd name="connsiteX23" fmla="*/ 141375 w 759587"/>
                <a:gd name="connsiteY23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9587" h="759566">
                  <a:moveTo>
                    <a:pt x="141565" y="737861"/>
                  </a:moveTo>
                  <a:lnTo>
                    <a:pt x="461414" y="418012"/>
                  </a:lnTo>
                  <a:cubicBezTo>
                    <a:pt x="467225" y="412392"/>
                    <a:pt x="475702" y="410487"/>
                    <a:pt x="483322" y="413059"/>
                  </a:cubicBezTo>
                  <a:cubicBezTo>
                    <a:pt x="594574" y="448778"/>
                    <a:pt x="713732" y="387627"/>
                    <a:pt x="749451" y="276375"/>
                  </a:cubicBezTo>
                  <a:cubicBezTo>
                    <a:pt x="760404" y="242371"/>
                    <a:pt x="762500" y="206081"/>
                    <a:pt x="755642" y="171029"/>
                  </a:cubicBezTo>
                  <a:cubicBezTo>
                    <a:pt x="753547" y="159408"/>
                    <a:pt x="742402" y="151693"/>
                    <a:pt x="730782" y="153884"/>
                  </a:cubicBezTo>
                  <a:cubicBezTo>
                    <a:pt x="726591" y="154646"/>
                    <a:pt x="722686" y="156646"/>
                    <a:pt x="719638" y="159694"/>
                  </a:cubicBezTo>
                  <a:lnTo>
                    <a:pt x="622768" y="256563"/>
                  </a:lnTo>
                  <a:cubicBezTo>
                    <a:pt x="614481" y="264850"/>
                    <a:pt x="601147" y="264850"/>
                    <a:pt x="592860" y="256563"/>
                  </a:cubicBezTo>
                  <a:lnTo>
                    <a:pt x="592860" y="256563"/>
                  </a:lnTo>
                  <a:cubicBezTo>
                    <a:pt x="592860" y="256563"/>
                    <a:pt x="503039" y="166742"/>
                    <a:pt x="503039" y="166742"/>
                  </a:cubicBezTo>
                  <a:cubicBezTo>
                    <a:pt x="494752" y="158456"/>
                    <a:pt x="494752" y="145121"/>
                    <a:pt x="503039" y="136834"/>
                  </a:cubicBezTo>
                  <a:lnTo>
                    <a:pt x="503039" y="136834"/>
                  </a:lnTo>
                  <a:cubicBezTo>
                    <a:pt x="503039" y="136834"/>
                    <a:pt x="599908" y="39965"/>
                    <a:pt x="599908" y="39965"/>
                  </a:cubicBezTo>
                  <a:cubicBezTo>
                    <a:pt x="608195" y="31583"/>
                    <a:pt x="608004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noFill/>
            <a:ln w="39148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aphic 64">
            <a:extLst>
              <a:ext uri="{FF2B5EF4-FFF2-40B4-BE49-F238E27FC236}">
                <a16:creationId xmlns:a16="http://schemas.microsoft.com/office/drawing/2014/main" id="{7EAA9E14-C098-C157-B286-9B88C4C6E5F9}"/>
              </a:ext>
            </a:extLst>
          </p:cNvPr>
          <p:cNvGrpSpPr/>
          <p:nvPr/>
        </p:nvGrpSpPr>
        <p:grpSpPr>
          <a:xfrm>
            <a:off x="9513982" y="2390076"/>
            <a:ext cx="1089469" cy="1089279"/>
            <a:chOff x="9513982" y="2390076"/>
            <a:chExt cx="1089469" cy="1089279"/>
          </a:xfrm>
          <a:noFill/>
        </p:grpSpPr>
        <p:sp>
          <p:nvSpPr>
            <p:cNvPr id="14" name="Freeform: Shape 77">
              <a:extLst>
                <a:ext uri="{FF2B5EF4-FFF2-40B4-BE49-F238E27FC236}">
                  <a16:creationId xmlns:a16="http://schemas.microsoft.com/office/drawing/2014/main" id="{8352AC57-219C-2499-FD8F-D18163C828AA}"/>
                </a:ext>
              </a:extLst>
            </p:cNvPr>
            <p:cNvSpPr/>
            <p:nvPr/>
          </p:nvSpPr>
          <p:spPr>
            <a:xfrm>
              <a:off x="9513982" y="2390076"/>
              <a:ext cx="1089278" cy="1089279"/>
            </a:xfrm>
            <a:custGeom>
              <a:avLst/>
              <a:gdLst>
                <a:gd name="connsiteX0" fmla="*/ 0 w 1089278"/>
                <a:gd name="connsiteY0" fmla="*/ 0 h 1089279"/>
                <a:gd name="connsiteX1" fmla="*/ 0 w 1089278"/>
                <a:gd name="connsiteY1" fmla="*/ 1089279 h 1089279"/>
                <a:gd name="connsiteX2" fmla="*/ 1089279 w 1089278"/>
                <a:gd name="connsiteY2" fmla="*/ 1089279 h 108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9278" h="1089279">
                  <a:moveTo>
                    <a:pt x="0" y="0"/>
                  </a:moveTo>
                  <a:lnTo>
                    <a:pt x="0" y="1089279"/>
                  </a:lnTo>
                  <a:lnTo>
                    <a:pt x="1089279" y="1089279"/>
                  </a:lnTo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78">
              <a:extLst>
                <a:ext uri="{FF2B5EF4-FFF2-40B4-BE49-F238E27FC236}">
                  <a16:creationId xmlns:a16="http://schemas.microsoft.com/office/drawing/2014/main" id="{4FBD3312-B88B-0EE5-5849-19AD0391DA2A}"/>
                </a:ext>
              </a:extLst>
            </p:cNvPr>
            <p:cNvSpPr/>
            <p:nvPr/>
          </p:nvSpPr>
          <p:spPr>
            <a:xfrm>
              <a:off x="9513982" y="2571717"/>
              <a:ext cx="1089469" cy="726281"/>
            </a:xfrm>
            <a:custGeom>
              <a:avLst/>
              <a:gdLst>
                <a:gd name="connsiteX0" fmla="*/ 0 w 1089469"/>
                <a:gd name="connsiteY0" fmla="*/ 726281 h 726281"/>
                <a:gd name="connsiteX1" fmla="*/ 363188 w 1089469"/>
                <a:gd name="connsiteY1" fmla="*/ 363093 h 726281"/>
                <a:gd name="connsiteX2" fmla="*/ 547592 w 1089469"/>
                <a:gd name="connsiteY2" fmla="*/ 553212 h 726281"/>
                <a:gd name="connsiteX3" fmla="*/ 1089470 w 1089469"/>
                <a:gd name="connsiteY3" fmla="*/ 0 h 7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469" h="726281">
                  <a:moveTo>
                    <a:pt x="0" y="726281"/>
                  </a:moveTo>
                  <a:lnTo>
                    <a:pt x="363188" y="363093"/>
                  </a:lnTo>
                  <a:lnTo>
                    <a:pt x="547592" y="553212"/>
                  </a:lnTo>
                  <a:lnTo>
                    <a:pt x="1089470" y="0"/>
                  </a:lnTo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79">
              <a:extLst>
                <a:ext uri="{FF2B5EF4-FFF2-40B4-BE49-F238E27FC236}">
                  <a16:creationId xmlns:a16="http://schemas.microsoft.com/office/drawing/2014/main" id="{A8AA8D4D-E50F-C879-BA89-A88F9CE4B151}"/>
                </a:ext>
              </a:extLst>
            </p:cNvPr>
            <p:cNvSpPr/>
            <p:nvPr/>
          </p:nvSpPr>
          <p:spPr>
            <a:xfrm>
              <a:off x="10421905" y="2571622"/>
              <a:ext cx="181451" cy="181641"/>
            </a:xfrm>
            <a:custGeom>
              <a:avLst/>
              <a:gdLst>
                <a:gd name="connsiteX0" fmla="*/ 0 w 181451"/>
                <a:gd name="connsiteY0" fmla="*/ 0 h 181641"/>
                <a:gd name="connsiteX1" fmla="*/ 181451 w 181451"/>
                <a:gd name="connsiteY1" fmla="*/ 0 h 181641"/>
                <a:gd name="connsiteX2" fmla="*/ 181451 w 181451"/>
                <a:gd name="connsiteY2" fmla="*/ 181642 h 1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451" h="181641">
                  <a:moveTo>
                    <a:pt x="0" y="0"/>
                  </a:moveTo>
                  <a:lnTo>
                    <a:pt x="181451" y="0"/>
                  </a:lnTo>
                  <a:lnTo>
                    <a:pt x="181451" y="181642"/>
                  </a:lnTo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Freeform: Shape 80">
            <a:extLst>
              <a:ext uri="{FF2B5EF4-FFF2-40B4-BE49-F238E27FC236}">
                <a16:creationId xmlns:a16="http://schemas.microsoft.com/office/drawing/2014/main" id="{A371CA13-8F2E-B396-147B-D0E168B22AE3}"/>
              </a:ext>
            </a:extLst>
          </p:cNvPr>
          <p:cNvSpPr/>
          <p:nvPr/>
        </p:nvSpPr>
        <p:spPr>
          <a:xfrm>
            <a:off x="13807062" y="8069234"/>
            <a:ext cx="1231829" cy="759162"/>
          </a:xfrm>
          <a:custGeom>
            <a:avLst/>
            <a:gdLst>
              <a:gd name="connsiteX0" fmla="*/ 14315 w 1231829"/>
              <a:gd name="connsiteY0" fmla="*/ 28 h 759162"/>
              <a:gd name="connsiteX1" fmla="*/ 816511 w 1231829"/>
              <a:gd name="connsiteY1" fmla="*/ 28 h 759162"/>
              <a:gd name="connsiteX2" fmla="*/ 830799 w 1231829"/>
              <a:gd name="connsiteY2" fmla="*/ 12696 h 759162"/>
              <a:gd name="connsiteX3" fmla="*/ 830799 w 1231829"/>
              <a:gd name="connsiteY3" fmla="*/ 14315 h 759162"/>
              <a:gd name="connsiteX4" fmla="*/ 830799 w 1231829"/>
              <a:gd name="connsiteY4" fmla="*/ 186241 h 759162"/>
              <a:gd name="connsiteX5" fmla="*/ 1101499 w 1231829"/>
              <a:gd name="connsiteY5" fmla="*/ 186241 h 759162"/>
              <a:gd name="connsiteX6" fmla="*/ 1112928 w 1231829"/>
              <a:gd name="connsiteY6" fmla="*/ 193385 h 759162"/>
              <a:gd name="connsiteX7" fmla="*/ 1228943 w 1231829"/>
              <a:gd name="connsiteY7" fmla="*/ 379599 h 759162"/>
              <a:gd name="connsiteX8" fmla="*/ 1231801 w 1231829"/>
              <a:gd name="connsiteY8" fmla="*/ 386743 h 759162"/>
              <a:gd name="connsiteX9" fmla="*/ 1231801 w 1231829"/>
              <a:gd name="connsiteY9" fmla="*/ 644680 h 759162"/>
              <a:gd name="connsiteX10" fmla="*/ 1219132 w 1231829"/>
              <a:gd name="connsiteY10" fmla="*/ 658967 h 759162"/>
              <a:gd name="connsiteX11" fmla="*/ 1217514 w 1231829"/>
              <a:gd name="connsiteY11" fmla="*/ 658967 h 759162"/>
              <a:gd name="connsiteX12" fmla="*/ 1087211 w 1231829"/>
              <a:gd name="connsiteY12" fmla="*/ 658967 h 759162"/>
              <a:gd name="connsiteX13" fmla="*/ 960244 w 1231829"/>
              <a:gd name="connsiteY13" fmla="*/ 758313 h 759162"/>
              <a:gd name="connsiteX14" fmla="*/ 860897 w 1231829"/>
              <a:gd name="connsiteY14" fmla="*/ 658967 h 759162"/>
              <a:gd name="connsiteX15" fmla="*/ 342356 w 1231829"/>
              <a:gd name="connsiteY15" fmla="*/ 658967 h 759162"/>
              <a:gd name="connsiteX16" fmla="*/ 215388 w 1231829"/>
              <a:gd name="connsiteY16" fmla="*/ 758313 h 759162"/>
              <a:gd name="connsiteX17" fmla="*/ 116042 w 1231829"/>
              <a:gd name="connsiteY17" fmla="*/ 658967 h 759162"/>
              <a:gd name="connsiteX18" fmla="*/ 14315 w 1231829"/>
              <a:gd name="connsiteY18" fmla="*/ 658967 h 759162"/>
              <a:gd name="connsiteX19" fmla="*/ 28 w 1231829"/>
              <a:gd name="connsiteY19" fmla="*/ 646299 h 759162"/>
              <a:gd name="connsiteX20" fmla="*/ 28 w 1231829"/>
              <a:gd name="connsiteY20" fmla="*/ 644680 h 759162"/>
              <a:gd name="connsiteX21" fmla="*/ 28 w 1231829"/>
              <a:gd name="connsiteY21" fmla="*/ 14411 h 759162"/>
              <a:gd name="connsiteX22" fmla="*/ 12696 w 1231829"/>
              <a:gd name="connsiteY22" fmla="*/ 123 h 759162"/>
              <a:gd name="connsiteX23" fmla="*/ 14315 w 1231829"/>
              <a:gd name="connsiteY23" fmla="*/ 123 h 759162"/>
              <a:gd name="connsiteX24" fmla="*/ 1094355 w 1231829"/>
              <a:gd name="connsiteY24" fmla="*/ 214912 h 759162"/>
              <a:gd name="connsiteX25" fmla="*/ 830799 w 1231829"/>
              <a:gd name="connsiteY25" fmla="*/ 214912 h 759162"/>
              <a:gd name="connsiteX26" fmla="*/ 830799 w 1231829"/>
              <a:gd name="connsiteY26" fmla="*/ 372455 h 759162"/>
              <a:gd name="connsiteX27" fmla="*/ 1191796 w 1231829"/>
              <a:gd name="connsiteY27" fmla="*/ 372455 h 759162"/>
              <a:gd name="connsiteX28" fmla="*/ 1094355 w 1231829"/>
              <a:gd name="connsiteY28" fmla="*/ 214912 h 759162"/>
              <a:gd name="connsiteX29" fmla="*/ 1203226 w 1231829"/>
              <a:gd name="connsiteY29" fmla="*/ 401030 h 759162"/>
              <a:gd name="connsiteX30" fmla="*/ 830799 w 1231829"/>
              <a:gd name="connsiteY30" fmla="*/ 401030 h 759162"/>
              <a:gd name="connsiteX31" fmla="*/ 830799 w 1231829"/>
              <a:gd name="connsiteY31" fmla="*/ 630201 h 759162"/>
              <a:gd name="connsiteX32" fmla="*/ 848706 w 1231829"/>
              <a:gd name="connsiteY32" fmla="*/ 630201 h 759162"/>
              <a:gd name="connsiteX33" fmla="*/ 864136 w 1231829"/>
              <a:gd name="connsiteY33" fmla="*/ 626392 h 759162"/>
              <a:gd name="connsiteX34" fmla="*/ 865755 w 1231829"/>
              <a:gd name="connsiteY34" fmla="*/ 620582 h 759162"/>
              <a:gd name="connsiteX35" fmla="*/ 1000248 w 1231829"/>
              <a:gd name="connsiteY35" fmla="*/ 536190 h 759162"/>
              <a:gd name="connsiteX36" fmla="*/ 1029871 w 1231829"/>
              <a:gd name="connsiteY36" fmla="*/ 545810 h 759162"/>
              <a:gd name="connsiteX37" fmla="*/ 1080354 w 1231829"/>
              <a:gd name="connsiteY37" fmla="*/ 592007 h 759162"/>
              <a:gd name="connsiteX38" fmla="*/ 1087497 w 1231829"/>
              <a:gd name="connsiteY38" fmla="*/ 609723 h 759162"/>
              <a:gd name="connsiteX39" fmla="*/ 1091688 w 1231829"/>
              <a:gd name="connsiteY39" fmla="*/ 627439 h 759162"/>
              <a:gd name="connsiteX40" fmla="*/ 1203416 w 1231829"/>
              <a:gd name="connsiteY40" fmla="*/ 627439 h 759162"/>
              <a:gd name="connsiteX41" fmla="*/ 1203416 w 1231829"/>
              <a:gd name="connsiteY41" fmla="*/ 401125 h 759162"/>
              <a:gd name="connsiteX42" fmla="*/ 974054 w 1231829"/>
              <a:gd name="connsiteY42" fmla="*/ 730500 h 759162"/>
              <a:gd name="connsiteX43" fmla="*/ 1059970 w 1231829"/>
              <a:gd name="connsiteY43" fmla="*/ 644489 h 759162"/>
              <a:gd name="connsiteX44" fmla="*/ 973959 w 1231829"/>
              <a:gd name="connsiteY44" fmla="*/ 558574 h 759162"/>
              <a:gd name="connsiteX45" fmla="*/ 888044 w 1231829"/>
              <a:gd name="connsiteY45" fmla="*/ 644584 h 759162"/>
              <a:gd name="connsiteX46" fmla="*/ 973959 w 1231829"/>
              <a:gd name="connsiteY46" fmla="*/ 730500 h 759162"/>
              <a:gd name="connsiteX47" fmla="*/ 973959 w 1231829"/>
              <a:gd name="connsiteY47" fmla="*/ 730500 h 759162"/>
              <a:gd name="connsiteX48" fmla="*/ 229199 w 1231829"/>
              <a:gd name="connsiteY48" fmla="*/ 730500 h 759162"/>
              <a:gd name="connsiteX49" fmla="*/ 315115 w 1231829"/>
              <a:gd name="connsiteY49" fmla="*/ 644584 h 759162"/>
              <a:gd name="connsiteX50" fmla="*/ 229199 w 1231829"/>
              <a:gd name="connsiteY50" fmla="*/ 558669 h 759162"/>
              <a:gd name="connsiteX51" fmla="*/ 143284 w 1231829"/>
              <a:gd name="connsiteY51" fmla="*/ 644584 h 759162"/>
              <a:gd name="connsiteX52" fmla="*/ 143284 w 1231829"/>
              <a:gd name="connsiteY52" fmla="*/ 644584 h 759162"/>
              <a:gd name="connsiteX53" fmla="*/ 229104 w 1231829"/>
              <a:gd name="connsiteY53" fmla="*/ 730500 h 759162"/>
              <a:gd name="connsiteX54" fmla="*/ 229199 w 1231829"/>
              <a:gd name="connsiteY54" fmla="*/ 730500 h 759162"/>
              <a:gd name="connsiteX55" fmla="*/ 28698 w 1231829"/>
              <a:gd name="connsiteY55" fmla="*/ 630201 h 759162"/>
              <a:gd name="connsiteX56" fmla="*/ 113947 w 1231829"/>
              <a:gd name="connsiteY56" fmla="*/ 630201 h 759162"/>
              <a:gd name="connsiteX57" fmla="*/ 115566 w 1231829"/>
              <a:gd name="connsiteY57" fmla="*/ 630201 h 759162"/>
              <a:gd name="connsiteX58" fmla="*/ 175764 w 1231829"/>
              <a:gd name="connsiteY58" fmla="*/ 548668 h 759162"/>
              <a:gd name="connsiteX59" fmla="*/ 306733 w 1231829"/>
              <a:gd name="connsiteY59" fmla="*/ 559717 h 759162"/>
              <a:gd name="connsiteX60" fmla="*/ 332260 w 1231829"/>
              <a:gd name="connsiteY60" fmla="*/ 589816 h 759162"/>
              <a:gd name="connsiteX61" fmla="*/ 340928 w 1231829"/>
              <a:gd name="connsiteY61" fmla="*/ 608104 h 759162"/>
              <a:gd name="connsiteX62" fmla="*/ 346643 w 1231829"/>
              <a:gd name="connsiteY62" fmla="*/ 627439 h 759162"/>
              <a:gd name="connsiteX63" fmla="*/ 802128 w 1231829"/>
              <a:gd name="connsiteY63" fmla="*/ 627439 h 759162"/>
              <a:gd name="connsiteX64" fmla="*/ 802128 w 1231829"/>
              <a:gd name="connsiteY64" fmla="*/ 28698 h 759162"/>
              <a:gd name="connsiteX65" fmla="*/ 28603 w 1231829"/>
              <a:gd name="connsiteY65" fmla="*/ 28698 h 759162"/>
              <a:gd name="connsiteX66" fmla="*/ 28603 w 1231829"/>
              <a:gd name="connsiteY66" fmla="*/ 630297 h 7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31829" h="759162">
                <a:moveTo>
                  <a:pt x="14315" y="28"/>
                </a:moveTo>
                <a:lnTo>
                  <a:pt x="816511" y="28"/>
                </a:lnTo>
                <a:cubicBezTo>
                  <a:pt x="823940" y="-448"/>
                  <a:pt x="830417" y="5266"/>
                  <a:pt x="830799" y="12696"/>
                </a:cubicBezTo>
                <a:cubicBezTo>
                  <a:pt x="830799" y="13268"/>
                  <a:pt x="830799" y="13744"/>
                  <a:pt x="830799" y="14315"/>
                </a:cubicBezTo>
                <a:lnTo>
                  <a:pt x="830799" y="186241"/>
                </a:lnTo>
                <a:lnTo>
                  <a:pt x="1101499" y="186241"/>
                </a:lnTo>
                <a:cubicBezTo>
                  <a:pt x="1106357" y="186241"/>
                  <a:pt x="1110833" y="189004"/>
                  <a:pt x="1112928" y="193385"/>
                </a:cubicBezTo>
                <a:lnTo>
                  <a:pt x="1228943" y="379599"/>
                </a:lnTo>
                <a:cubicBezTo>
                  <a:pt x="1230753" y="381504"/>
                  <a:pt x="1231706" y="384076"/>
                  <a:pt x="1231801" y="386743"/>
                </a:cubicBezTo>
                <a:lnTo>
                  <a:pt x="1231801" y="644680"/>
                </a:lnTo>
                <a:cubicBezTo>
                  <a:pt x="1232277" y="652109"/>
                  <a:pt x="1226562" y="658586"/>
                  <a:pt x="1219132" y="658967"/>
                </a:cubicBezTo>
                <a:cubicBezTo>
                  <a:pt x="1218562" y="658967"/>
                  <a:pt x="1218085" y="658967"/>
                  <a:pt x="1217514" y="658967"/>
                </a:cubicBezTo>
                <a:lnTo>
                  <a:pt x="1087211" y="658967"/>
                </a:lnTo>
                <a:cubicBezTo>
                  <a:pt x="1079591" y="721451"/>
                  <a:pt x="1022822" y="765933"/>
                  <a:pt x="960244" y="758313"/>
                </a:cubicBezTo>
                <a:cubicBezTo>
                  <a:pt x="908237" y="752027"/>
                  <a:pt x="867184" y="710974"/>
                  <a:pt x="860897" y="658967"/>
                </a:cubicBezTo>
                <a:lnTo>
                  <a:pt x="342356" y="658967"/>
                </a:lnTo>
                <a:cubicBezTo>
                  <a:pt x="334736" y="721451"/>
                  <a:pt x="277967" y="765933"/>
                  <a:pt x="215388" y="758313"/>
                </a:cubicBezTo>
                <a:cubicBezTo>
                  <a:pt x="163382" y="752027"/>
                  <a:pt x="122329" y="710974"/>
                  <a:pt x="116042" y="658967"/>
                </a:cubicBezTo>
                <a:lnTo>
                  <a:pt x="14315" y="658967"/>
                </a:lnTo>
                <a:cubicBezTo>
                  <a:pt x="6886" y="659443"/>
                  <a:pt x="409" y="653729"/>
                  <a:pt x="28" y="646299"/>
                </a:cubicBezTo>
                <a:cubicBezTo>
                  <a:pt x="28" y="645727"/>
                  <a:pt x="28" y="645251"/>
                  <a:pt x="28" y="644680"/>
                </a:cubicBezTo>
                <a:lnTo>
                  <a:pt x="28" y="14411"/>
                </a:lnTo>
                <a:cubicBezTo>
                  <a:pt x="-448" y="6981"/>
                  <a:pt x="5267" y="504"/>
                  <a:pt x="12696" y="123"/>
                </a:cubicBezTo>
                <a:cubicBezTo>
                  <a:pt x="13268" y="123"/>
                  <a:pt x="13744" y="123"/>
                  <a:pt x="14315" y="123"/>
                </a:cubicBezTo>
                <a:close/>
                <a:moveTo>
                  <a:pt x="1094355" y="214912"/>
                </a:moveTo>
                <a:lnTo>
                  <a:pt x="830799" y="214912"/>
                </a:lnTo>
                <a:lnTo>
                  <a:pt x="830799" y="372455"/>
                </a:lnTo>
                <a:lnTo>
                  <a:pt x="1191796" y="372455"/>
                </a:lnTo>
                <a:lnTo>
                  <a:pt x="1094355" y="214912"/>
                </a:lnTo>
                <a:close/>
                <a:moveTo>
                  <a:pt x="1203226" y="401030"/>
                </a:moveTo>
                <a:lnTo>
                  <a:pt x="830799" y="401030"/>
                </a:lnTo>
                <a:cubicBezTo>
                  <a:pt x="830799" y="401030"/>
                  <a:pt x="830799" y="630201"/>
                  <a:pt x="830799" y="630201"/>
                </a:cubicBezTo>
                <a:cubicBezTo>
                  <a:pt x="836799" y="630201"/>
                  <a:pt x="842800" y="630201"/>
                  <a:pt x="848706" y="630201"/>
                </a:cubicBezTo>
                <a:cubicBezTo>
                  <a:pt x="853849" y="630201"/>
                  <a:pt x="861183" y="632107"/>
                  <a:pt x="864136" y="626392"/>
                </a:cubicBezTo>
                <a:cubicBezTo>
                  <a:pt x="865088" y="624582"/>
                  <a:pt x="865374" y="622582"/>
                  <a:pt x="865755" y="620582"/>
                </a:cubicBezTo>
                <a:cubicBezTo>
                  <a:pt x="876423" y="559908"/>
                  <a:pt x="942241" y="525617"/>
                  <a:pt x="1000248" y="536190"/>
                </a:cubicBezTo>
                <a:cubicBezTo>
                  <a:pt x="1010440" y="538095"/>
                  <a:pt x="1020441" y="541238"/>
                  <a:pt x="1029871" y="545810"/>
                </a:cubicBezTo>
                <a:cubicBezTo>
                  <a:pt x="1050636" y="555907"/>
                  <a:pt x="1068828" y="571909"/>
                  <a:pt x="1080354" y="592007"/>
                </a:cubicBezTo>
                <a:cubicBezTo>
                  <a:pt x="1083497" y="597531"/>
                  <a:pt x="1085973" y="603436"/>
                  <a:pt x="1087497" y="609723"/>
                </a:cubicBezTo>
                <a:cubicBezTo>
                  <a:pt x="1089022" y="616009"/>
                  <a:pt x="1088545" y="622010"/>
                  <a:pt x="1091688" y="627439"/>
                </a:cubicBezTo>
                <a:lnTo>
                  <a:pt x="1203416" y="627439"/>
                </a:lnTo>
                <a:lnTo>
                  <a:pt x="1203416" y="401125"/>
                </a:lnTo>
                <a:close/>
                <a:moveTo>
                  <a:pt x="974054" y="730500"/>
                </a:moveTo>
                <a:cubicBezTo>
                  <a:pt x="1021489" y="730500"/>
                  <a:pt x="1059970" y="692019"/>
                  <a:pt x="1059970" y="644489"/>
                </a:cubicBezTo>
                <a:cubicBezTo>
                  <a:pt x="1059970" y="597055"/>
                  <a:pt x="1021489" y="558574"/>
                  <a:pt x="973959" y="558574"/>
                </a:cubicBezTo>
                <a:cubicBezTo>
                  <a:pt x="926525" y="558574"/>
                  <a:pt x="888044" y="597055"/>
                  <a:pt x="888044" y="644584"/>
                </a:cubicBezTo>
                <a:cubicBezTo>
                  <a:pt x="888234" y="692019"/>
                  <a:pt x="926620" y="730405"/>
                  <a:pt x="973959" y="730500"/>
                </a:cubicBezTo>
                <a:lnTo>
                  <a:pt x="973959" y="730500"/>
                </a:lnTo>
                <a:close/>
                <a:moveTo>
                  <a:pt x="229199" y="730500"/>
                </a:moveTo>
                <a:cubicBezTo>
                  <a:pt x="276634" y="730500"/>
                  <a:pt x="315115" y="692019"/>
                  <a:pt x="315115" y="644584"/>
                </a:cubicBezTo>
                <a:cubicBezTo>
                  <a:pt x="315115" y="597150"/>
                  <a:pt x="276634" y="558669"/>
                  <a:pt x="229199" y="558669"/>
                </a:cubicBezTo>
                <a:cubicBezTo>
                  <a:pt x="181765" y="558669"/>
                  <a:pt x="143284" y="597150"/>
                  <a:pt x="143284" y="644584"/>
                </a:cubicBezTo>
                <a:lnTo>
                  <a:pt x="143284" y="644584"/>
                </a:lnTo>
                <a:cubicBezTo>
                  <a:pt x="143379" y="691924"/>
                  <a:pt x="181765" y="730309"/>
                  <a:pt x="229104" y="730500"/>
                </a:cubicBezTo>
                <a:lnTo>
                  <a:pt x="229199" y="730500"/>
                </a:lnTo>
                <a:close/>
                <a:moveTo>
                  <a:pt x="28698" y="630201"/>
                </a:moveTo>
                <a:cubicBezTo>
                  <a:pt x="57082" y="630201"/>
                  <a:pt x="85563" y="630392"/>
                  <a:pt x="113947" y="630201"/>
                </a:cubicBezTo>
                <a:lnTo>
                  <a:pt x="115566" y="630201"/>
                </a:lnTo>
                <a:cubicBezTo>
                  <a:pt x="123091" y="596198"/>
                  <a:pt x="145379" y="565622"/>
                  <a:pt x="175764" y="548668"/>
                </a:cubicBezTo>
                <a:cubicBezTo>
                  <a:pt x="217008" y="525713"/>
                  <a:pt x="270157" y="529523"/>
                  <a:pt x="306733" y="559717"/>
                </a:cubicBezTo>
                <a:cubicBezTo>
                  <a:pt x="316925" y="568099"/>
                  <a:pt x="325592" y="578385"/>
                  <a:pt x="332260" y="589816"/>
                </a:cubicBezTo>
                <a:cubicBezTo>
                  <a:pt x="335689" y="595626"/>
                  <a:pt x="338547" y="601722"/>
                  <a:pt x="340928" y="608104"/>
                </a:cubicBezTo>
                <a:cubicBezTo>
                  <a:pt x="343309" y="614486"/>
                  <a:pt x="343309" y="621629"/>
                  <a:pt x="346643" y="627439"/>
                </a:cubicBezTo>
                <a:lnTo>
                  <a:pt x="802128" y="627439"/>
                </a:lnTo>
                <a:lnTo>
                  <a:pt x="802128" y="28698"/>
                </a:lnTo>
                <a:lnTo>
                  <a:pt x="28603" y="28698"/>
                </a:lnTo>
                <a:lnTo>
                  <a:pt x="28603" y="630297"/>
                </a:lnTo>
                <a:close/>
              </a:path>
            </a:pathLst>
          </a:custGeom>
          <a:solidFill>
            <a:srgbClr val="FF5E00"/>
          </a:solidFill>
          <a:ln w="19050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81">
            <a:extLst>
              <a:ext uri="{FF2B5EF4-FFF2-40B4-BE49-F238E27FC236}">
                <a16:creationId xmlns:a16="http://schemas.microsoft.com/office/drawing/2014/main" id="{40309AC4-0C99-F439-8A81-DC6A7E8A2F96}"/>
              </a:ext>
            </a:extLst>
          </p:cNvPr>
          <p:cNvSpPr/>
          <p:nvPr/>
        </p:nvSpPr>
        <p:spPr>
          <a:xfrm>
            <a:off x="7216075" y="5258332"/>
            <a:ext cx="1244822" cy="829633"/>
          </a:xfrm>
          <a:custGeom>
            <a:avLst/>
            <a:gdLst>
              <a:gd name="connsiteX0" fmla="*/ 622078 w 1244822"/>
              <a:gd name="connsiteY0" fmla="*/ 304616 h 829633"/>
              <a:gd name="connsiteX1" fmla="*/ 620173 w 1244822"/>
              <a:gd name="connsiteY1" fmla="*/ 304616 h 829633"/>
              <a:gd name="connsiteX2" fmla="*/ 492919 w 1244822"/>
              <a:gd name="connsiteY2" fmla="*/ 359194 h 829633"/>
              <a:gd name="connsiteX3" fmla="*/ 492728 w 1244822"/>
              <a:gd name="connsiteY3" fmla="*/ 396151 h 829633"/>
              <a:gd name="connsiteX4" fmla="*/ 529685 w 1244822"/>
              <a:gd name="connsiteY4" fmla="*/ 396342 h 829633"/>
              <a:gd name="connsiteX5" fmla="*/ 620173 w 1244822"/>
              <a:gd name="connsiteY5" fmla="*/ 356813 h 829633"/>
              <a:gd name="connsiteX6" fmla="*/ 622078 w 1244822"/>
              <a:gd name="connsiteY6" fmla="*/ 356813 h 829633"/>
              <a:gd name="connsiteX7" fmla="*/ 712470 w 1244822"/>
              <a:gd name="connsiteY7" fmla="*/ 396342 h 829633"/>
              <a:gd name="connsiteX8" fmla="*/ 749427 w 1244822"/>
              <a:gd name="connsiteY8" fmla="*/ 396151 h 829633"/>
              <a:gd name="connsiteX9" fmla="*/ 749237 w 1244822"/>
              <a:gd name="connsiteY9" fmla="*/ 359194 h 829633"/>
              <a:gd name="connsiteX10" fmla="*/ 621983 w 1244822"/>
              <a:gd name="connsiteY10" fmla="*/ 304616 h 829633"/>
              <a:gd name="connsiteX11" fmla="*/ 621983 w 1244822"/>
              <a:gd name="connsiteY11" fmla="*/ 304616 h 829633"/>
              <a:gd name="connsiteX12" fmla="*/ 332994 w 1244822"/>
              <a:gd name="connsiteY12" fmla="*/ 178600 h 829633"/>
              <a:gd name="connsiteX13" fmla="*/ 890683 w 1244822"/>
              <a:gd name="connsiteY13" fmla="*/ 157550 h 829633"/>
              <a:gd name="connsiteX14" fmla="*/ 911733 w 1244822"/>
              <a:gd name="connsiteY14" fmla="*/ 178600 h 829633"/>
              <a:gd name="connsiteX15" fmla="*/ 948690 w 1244822"/>
              <a:gd name="connsiteY15" fmla="*/ 179934 h 829633"/>
              <a:gd name="connsiteX16" fmla="*/ 950024 w 1244822"/>
              <a:gd name="connsiteY16" fmla="*/ 142977 h 829633"/>
              <a:gd name="connsiteX17" fmla="*/ 318516 w 1244822"/>
              <a:gd name="connsiteY17" fmla="*/ 119259 h 829633"/>
              <a:gd name="connsiteX18" fmla="*/ 294799 w 1244822"/>
              <a:gd name="connsiteY18" fmla="*/ 142977 h 829633"/>
              <a:gd name="connsiteX19" fmla="*/ 296132 w 1244822"/>
              <a:gd name="connsiteY19" fmla="*/ 179934 h 829633"/>
              <a:gd name="connsiteX20" fmla="*/ 333089 w 1244822"/>
              <a:gd name="connsiteY20" fmla="*/ 178600 h 829633"/>
              <a:gd name="connsiteX21" fmla="*/ 333089 w 1244822"/>
              <a:gd name="connsiteY21" fmla="*/ 178600 h 829633"/>
              <a:gd name="connsiteX22" fmla="*/ 835438 w 1244822"/>
              <a:gd name="connsiteY22" fmla="*/ 295472 h 829633"/>
              <a:gd name="connsiteX23" fmla="*/ 861632 w 1244822"/>
              <a:gd name="connsiteY23" fmla="*/ 269373 h 829633"/>
              <a:gd name="connsiteX24" fmla="*/ 854012 w 1244822"/>
              <a:gd name="connsiteY24" fmla="*/ 250895 h 829633"/>
              <a:gd name="connsiteX25" fmla="*/ 401574 w 1244822"/>
              <a:gd name="connsiteY25" fmla="*/ 240036 h 829633"/>
              <a:gd name="connsiteX26" fmla="*/ 390716 w 1244822"/>
              <a:gd name="connsiteY26" fmla="*/ 250895 h 829633"/>
              <a:gd name="connsiteX27" fmla="*/ 390811 w 1244822"/>
              <a:gd name="connsiteY27" fmla="*/ 287852 h 829633"/>
              <a:gd name="connsiteX28" fmla="*/ 427768 w 1244822"/>
              <a:gd name="connsiteY28" fmla="*/ 287757 h 829633"/>
              <a:gd name="connsiteX29" fmla="*/ 806291 w 1244822"/>
              <a:gd name="connsiteY29" fmla="*/ 277184 h 829633"/>
              <a:gd name="connsiteX30" fmla="*/ 816864 w 1244822"/>
              <a:gd name="connsiteY30" fmla="*/ 287757 h 829633"/>
              <a:gd name="connsiteX31" fmla="*/ 835438 w 1244822"/>
              <a:gd name="connsiteY31" fmla="*/ 295472 h 829633"/>
              <a:gd name="connsiteX32" fmla="*/ 835438 w 1244822"/>
              <a:gd name="connsiteY32" fmla="*/ 295472 h 829633"/>
              <a:gd name="connsiteX33" fmla="*/ 1130999 w 1244822"/>
              <a:gd name="connsiteY33" fmla="*/ 481400 h 829633"/>
              <a:gd name="connsiteX34" fmla="*/ 113633 w 1244822"/>
              <a:gd name="connsiteY34" fmla="*/ 481400 h 829633"/>
              <a:gd name="connsiteX35" fmla="*/ 0 w 1244822"/>
              <a:gd name="connsiteY35" fmla="*/ 595033 h 829633"/>
              <a:gd name="connsiteX36" fmla="*/ 0 w 1244822"/>
              <a:gd name="connsiteY36" fmla="*/ 716001 h 829633"/>
              <a:gd name="connsiteX37" fmla="*/ 113633 w 1244822"/>
              <a:gd name="connsiteY37" fmla="*/ 829634 h 829633"/>
              <a:gd name="connsiteX38" fmla="*/ 1131189 w 1244822"/>
              <a:gd name="connsiteY38" fmla="*/ 829634 h 829633"/>
              <a:gd name="connsiteX39" fmla="*/ 1244822 w 1244822"/>
              <a:gd name="connsiteY39" fmla="*/ 716001 h 829633"/>
              <a:gd name="connsiteX40" fmla="*/ 1244822 w 1244822"/>
              <a:gd name="connsiteY40" fmla="*/ 595033 h 829633"/>
              <a:gd name="connsiteX41" fmla="*/ 1131189 w 1244822"/>
              <a:gd name="connsiteY41" fmla="*/ 481400 h 829633"/>
              <a:gd name="connsiteX42" fmla="*/ 1130999 w 1244822"/>
              <a:gd name="connsiteY42" fmla="*/ 481400 h 829633"/>
              <a:gd name="connsiteX43" fmla="*/ 1203198 w 1244822"/>
              <a:gd name="connsiteY43" fmla="*/ 716001 h 829633"/>
              <a:gd name="connsiteX44" fmla="*/ 1130999 w 1244822"/>
              <a:gd name="connsiteY44" fmla="*/ 788200 h 829633"/>
              <a:gd name="connsiteX45" fmla="*/ 113633 w 1244822"/>
              <a:gd name="connsiteY45" fmla="*/ 788200 h 829633"/>
              <a:gd name="connsiteX46" fmla="*/ 41434 w 1244822"/>
              <a:gd name="connsiteY46" fmla="*/ 716001 h 829633"/>
              <a:gd name="connsiteX47" fmla="*/ 41434 w 1244822"/>
              <a:gd name="connsiteY47" fmla="*/ 595033 h 829633"/>
              <a:gd name="connsiteX48" fmla="*/ 113633 w 1244822"/>
              <a:gd name="connsiteY48" fmla="*/ 522834 h 829633"/>
              <a:gd name="connsiteX49" fmla="*/ 1131189 w 1244822"/>
              <a:gd name="connsiteY49" fmla="*/ 522834 h 829633"/>
              <a:gd name="connsiteX50" fmla="*/ 1203389 w 1244822"/>
              <a:gd name="connsiteY50" fmla="*/ 595033 h 829633"/>
              <a:gd name="connsiteX51" fmla="*/ 1203198 w 1244822"/>
              <a:gd name="connsiteY51" fmla="*/ 716001 h 829633"/>
              <a:gd name="connsiteX52" fmla="*/ 1090327 w 1244822"/>
              <a:gd name="connsiteY52" fmla="*/ 636753 h 829633"/>
              <a:gd name="connsiteX53" fmla="*/ 596741 w 1244822"/>
              <a:gd name="connsiteY53" fmla="*/ 636753 h 829633"/>
              <a:gd name="connsiteX54" fmla="*/ 575786 w 1244822"/>
              <a:gd name="connsiteY54" fmla="*/ 657136 h 829633"/>
              <a:gd name="connsiteX55" fmla="*/ 596170 w 1244822"/>
              <a:gd name="connsiteY55" fmla="*/ 678091 h 829633"/>
              <a:gd name="connsiteX56" fmla="*/ 1090232 w 1244822"/>
              <a:gd name="connsiteY56" fmla="*/ 678091 h 829633"/>
              <a:gd name="connsiteX57" fmla="*/ 1110615 w 1244822"/>
              <a:gd name="connsiteY57" fmla="*/ 657136 h 829633"/>
              <a:gd name="connsiteX58" fmla="*/ 1090232 w 1244822"/>
              <a:gd name="connsiteY58" fmla="*/ 636753 h 829633"/>
              <a:gd name="connsiteX59" fmla="*/ 1090232 w 1244822"/>
              <a:gd name="connsiteY59" fmla="*/ 636753 h 829633"/>
              <a:gd name="connsiteX60" fmla="*/ 217265 w 1244822"/>
              <a:gd name="connsiteY60" fmla="*/ 600843 h 829633"/>
              <a:gd name="connsiteX61" fmla="*/ 163830 w 1244822"/>
              <a:gd name="connsiteY61" fmla="*/ 654278 h 829633"/>
              <a:gd name="connsiteX62" fmla="*/ 217265 w 1244822"/>
              <a:gd name="connsiteY62" fmla="*/ 707714 h 829633"/>
              <a:gd name="connsiteX63" fmla="*/ 270700 w 1244822"/>
              <a:gd name="connsiteY63" fmla="*/ 654278 h 829633"/>
              <a:gd name="connsiteX64" fmla="*/ 217456 w 1244822"/>
              <a:gd name="connsiteY64" fmla="*/ 600653 h 829633"/>
              <a:gd name="connsiteX65" fmla="*/ 217265 w 1244822"/>
              <a:gd name="connsiteY65" fmla="*/ 600653 h 829633"/>
              <a:gd name="connsiteX66" fmla="*/ 217265 w 1244822"/>
              <a:gd name="connsiteY66" fmla="*/ 600843 h 829633"/>
              <a:gd name="connsiteX67" fmla="*/ 366713 w 1244822"/>
              <a:gd name="connsiteY67" fmla="*/ 600843 h 829633"/>
              <a:gd name="connsiteX68" fmla="*/ 313277 w 1244822"/>
              <a:gd name="connsiteY68" fmla="*/ 654278 h 829633"/>
              <a:gd name="connsiteX69" fmla="*/ 366713 w 1244822"/>
              <a:gd name="connsiteY69" fmla="*/ 707714 h 829633"/>
              <a:gd name="connsiteX70" fmla="*/ 420148 w 1244822"/>
              <a:gd name="connsiteY70" fmla="*/ 654278 h 829633"/>
              <a:gd name="connsiteX71" fmla="*/ 366903 w 1244822"/>
              <a:gd name="connsiteY71" fmla="*/ 600653 h 829633"/>
              <a:gd name="connsiteX72" fmla="*/ 366713 w 1244822"/>
              <a:gd name="connsiteY72" fmla="*/ 600653 h 829633"/>
              <a:gd name="connsiteX73" fmla="*/ 366713 w 1244822"/>
              <a:gd name="connsiteY73" fmla="*/ 600843 h 82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244822" h="829633">
                <a:moveTo>
                  <a:pt x="622078" y="304616"/>
                </a:moveTo>
                <a:lnTo>
                  <a:pt x="620173" y="304616"/>
                </a:lnTo>
                <a:cubicBezTo>
                  <a:pt x="572357" y="306044"/>
                  <a:pt x="526923" y="325571"/>
                  <a:pt x="492919" y="359194"/>
                </a:cubicBezTo>
                <a:cubicBezTo>
                  <a:pt x="482632" y="369386"/>
                  <a:pt x="482537" y="385864"/>
                  <a:pt x="492728" y="396151"/>
                </a:cubicBezTo>
                <a:cubicBezTo>
                  <a:pt x="502920" y="406438"/>
                  <a:pt x="519493" y="406438"/>
                  <a:pt x="529685" y="396342"/>
                </a:cubicBezTo>
                <a:cubicBezTo>
                  <a:pt x="553879" y="372339"/>
                  <a:pt x="586168" y="358242"/>
                  <a:pt x="620173" y="356813"/>
                </a:cubicBezTo>
                <a:lnTo>
                  <a:pt x="622078" y="356813"/>
                </a:lnTo>
                <a:cubicBezTo>
                  <a:pt x="656082" y="358242"/>
                  <a:pt x="688372" y="372339"/>
                  <a:pt x="712470" y="396342"/>
                </a:cubicBezTo>
                <a:cubicBezTo>
                  <a:pt x="722757" y="406533"/>
                  <a:pt x="739235" y="406438"/>
                  <a:pt x="749427" y="396151"/>
                </a:cubicBezTo>
                <a:cubicBezTo>
                  <a:pt x="759619" y="385864"/>
                  <a:pt x="759524" y="369291"/>
                  <a:pt x="749237" y="359194"/>
                </a:cubicBezTo>
                <a:cubicBezTo>
                  <a:pt x="715232" y="325476"/>
                  <a:pt x="669798" y="306044"/>
                  <a:pt x="621983" y="304616"/>
                </a:cubicBezTo>
                <a:lnTo>
                  <a:pt x="621983" y="304616"/>
                </a:lnTo>
                <a:close/>
                <a:moveTo>
                  <a:pt x="332994" y="178600"/>
                </a:moveTo>
                <a:cubicBezTo>
                  <a:pt x="481203" y="18770"/>
                  <a:pt x="730853" y="9341"/>
                  <a:pt x="890683" y="157550"/>
                </a:cubicBezTo>
                <a:cubicBezTo>
                  <a:pt x="897922" y="164313"/>
                  <a:pt x="904970" y="171361"/>
                  <a:pt x="911733" y="178600"/>
                </a:cubicBezTo>
                <a:cubicBezTo>
                  <a:pt x="921544" y="189173"/>
                  <a:pt x="938117" y="189744"/>
                  <a:pt x="948690" y="179934"/>
                </a:cubicBezTo>
                <a:cubicBezTo>
                  <a:pt x="959263" y="170123"/>
                  <a:pt x="959834" y="153549"/>
                  <a:pt x="950024" y="142977"/>
                </a:cubicBezTo>
                <a:cubicBezTo>
                  <a:pt x="782193" y="-37998"/>
                  <a:pt x="499396" y="-48571"/>
                  <a:pt x="318516" y="119259"/>
                </a:cubicBezTo>
                <a:cubicBezTo>
                  <a:pt x="310325" y="126879"/>
                  <a:pt x="302419" y="134785"/>
                  <a:pt x="294799" y="142977"/>
                </a:cubicBezTo>
                <a:cubicBezTo>
                  <a:pt x="284988" y="153549"/>
                  <a:pt x="285559" y="170123"/>
                  <a:pt x="296132" y="179934"/>
                </a:cubicBezTo>
                <a:cubicBezTo>
                  <a:pt x="306705" y="189744"/>
                  <a:pt x="323279" y="189173"/>
                  <a:pt x="333089" y="178600"/>
                </a:cubicBezTo>
                <a:lnTo>
                  <a:pt x="333089" y="178600"/>
                </a:lnTo>
                <a:close/>
                <a:moveTo>
                  <a:pt x="835438" y="295472"/>
                </a:moveTo>
                <a:cubicBezTo>
                  <a:pt x="849916" y="295472"/>
                  <a:pt x="861632" y="283756"/>
                  <a:pt x="861632" y="269373"/>
                </a:cubicBezTo>
                <a:cubicBezTo>
                  <a:pt x="861632" y="262420"/>
                  <a:pt x="858869" y="255848"/>
                  <a:pt x="854012" y="250895"/>
                </a:cubicBezTo>
                <a:cubicBezTo>
                  <a:pt x="732092" y="122974"/>
                  <a:pt x="529495" y="118116"/>
                  <a:pt x="401574" y="240036"/>
                </a:cubicBezTo>
                <a:cubicBezTo>
                  <a:pt x="397859" y="243561"/>
                  <a:pt x="394240" y="247180"/>
                  <a:pt x="390716" y="250895"/>
                </a:cubicBezTo>
                <a:cubicBezTo>
                  <a:pt x="380524" y="261182"/>
                  <a:pt x="380619" y="277660"/>
                  <a:pt x="390811" y="287852"/>
                </a:cubicBezTo>
                <a:cubicBezTo>
                  <a:pt x="401098" y="298044"/>
                  <a:pt x="417671" y="297948"/>
                  <a:pt x="427768" y="287757"/>
                </a:cubicBezTo>
                <a:cubicBezTo>
                  <a:pt x="529400" y="180315"/>
                  <a:pt x="698849" y="175647"/>
                  <a:pt x="806291" y="277184"/>
                </a:cubicBezTo>
                <a:cubicBezTo>
                  <a:pt x="809911" y="280613"/>
                  <a:pt x="813435" y="284137"/>
                  <a:pt x="816864" y="287757"/>
                </a:cubicBezTo>
                <a:cubicBezTo>
                  <a:pt x="821817" y="292710"/>
                  <a:pt x="828484" y="295472"/>
                  <a:pt x="835438" y="295472"/>
                </a:cubicBezTo>
                <a:lnTo>
                  <a:pt x="835438" y="295472"/>
                </a:lnTo>
                <a:close/>
                <a:moveTo>
                  <a:pt x="1130999" y="481400"/>
                </a:moveTo>
                <a:lnTo>
                  <a:pt x="113633" y="481400"/>
                </a:lnTo>
                <a:cubicBezTo>
                  <a:pt x="50864" y="481400"/>
                  <a:pt x="0" y="532263"/>
                  <a:pt x="0" y="595033"/>
                </a:cubicBezTo>
                <a:lnTo>
                  <a:pt x="0" y="716001"/>
                </a:lnTo>
                <a:cubicBezTo>
                  <a:pt x="0" y="778770"/>
                  <a:pt x="50864" y="829634"/>
                  <a:pt x="113633" y="829634"/>
                </a:cubicBezTo>
                <a:lnTo>
                  <a:pt x="1131189" y="829634"/>
                </a:lnTo>
                <a:cubicBezTo>
                  <a:pt x="1193959" y="829634"/>
                  <a:pt x="1244822" y="778770"/>
                  <a:pt x="1244822" y="716001"/>
                </a:cubicBezTo>
                <a:lnTo>
                  <a:pt x="1244822" y="595033"/>
                </a:lnTo>
                <a:cubicBezTo>
                  <a:pt x="1244822" y="532263"/>
                  <a:pt x="1193959" y="481400"/>
                  <a:pt x="1131189" y="481400"/>
                </a:cubicBezTo>
                <a:lnTo>
                  <a:pt x="1130999" y="481400"/>
                </a:lnTo>
                <a:close/>
                <a:moveTo>
                  <a:pt x="1203198" y="716001"/>
                </a:moveTo>
                <a:cubicBezTo>
                  <a:pt x="1203198" y="755815"/>
                  <a:pt x="1170908" y="788105"/>
                  <a:pt x="1130999" y="788200"/>
                </a:cubicBezTo>
                <a:lnTo>
                  <a:pt x="113633" y="788200"/>
                </a:lnTo>
                <a:cubicBezTo>
                  <a:pt x="73819" y="788200"/>
                  <a:pt x="41529" y="755910"/>
                  <a:pt x="41434" y="716001"/>
                </a:cubicBezTo>
                <a:lnTo>
                  <a:pt x="41434" y="595033"/>
                </a:lnTo>
                <a:cubicBezTo>
                  <a:pt x="41434" y="555219"/>
                  <a:pt x="73724" y="522929"/>
                  <a:pt x="113633" y="522834"/>
                </a:cubicBezTo>
                <a:lnTo>
                  <a:pt x="1131189" y="522834"/>
                </a:lnTo>
                <a:cubicBezTo>
                  <a:pt x="1171004" y="522834"/>
                  <a:pt x="1203293" y="555123"/>
                  <a:pt x="1203389" y="595033"/>
                </a:cubicBezTo>
                <a:lnTo>
                  <a:pt x="1203198" y="716001"/>
                </a:lnTo>
                <a:close/>
                <a:moveTo>
                  <a:pt x="1090327" y="636753"/>
                </a:moveTo>
                <a:lnTo>
                  <a:pt x="596741" y="636753"/>
                </a:lnTo>
                <a:cubicBezTo>
                  <a:pt x="585311" y="636562"/>
                  <a:pt x="575977" y="645706"/>
                  <a:pt x="575786" y="657136"/>
                </a:cubicBezTo>
                <a:cubicBezTo>
                  <a:pt x="575596" y="668566"/>
                  <a:pt x="584740" y="677901"/>
                  <a:pt x="596170" y="678091"/>
                </a:cubicBezTo>
                <a:lnTo>
                  <a:pt x="1090232" y="678091"/>
                </a:lnTo>
                <a:cubicBezTo>
                  <a:pt x="1101662" y="677901"/>
                  <a:pt x="1110806" y="668566"/>
                  <a:pt x="1110615" y="657136"/>
                </a:cubicBezTo>
                <a:cubicBezTo>
                  <a:pt x="1110425" y="645897"/>
                  <a:pt x="1101376" y="636848"/>
                  <a:pt x="1090232" y="636753"/>
                </a:cubicBezTo>
                <a:lnTo>
                  <a:pt x="1090232" y="636753"/>
                </a:lnTo>
                <a:close/>
                <a:moveTo>
                  <a:pt x="217265" y="600843"/>
                </a:moveTo>
                <a:cubicBezTo>
                  <a:pt x="187738" y="600843"/>
                  <a:pt x="163830" y="624751"/>
                  <a:pt x="163830" y="654278"/>
                </a:cubicBezTo>
                <a:cubicBezTo>
                  <a:pt x="163830" y="683806"/>
                  <a:pt x="187738" y="707714"/>
                  <a:pt x="217265" y="707714"/>
                </a:cubicBezTo>
                <a:cubicBezTo>
                  <a:pt x="246793" y="707714"/>
                  <a:pt x="270700" y="683806"/>
                  <a:pt x="270700" y="654278"/>
                </a:cubicBezTo>
                <a:cubicBezTo>
                  <a:pt x="270796" y="624751"/>
                  <a:pt x="246983" y="600748"/>
                  <a:pt x="217456" y="600653"/>
                </a:cubicBezTo>
                <a:lnTo>
                  <a:pt x="217265" y="600653"/>
                </a:lnTo>
                <a:lnTo>
                  <a:pt x="217265" y="600843"/>
                </a:lnTo>
                <a:close/>
                <a:moveTo>
                  <a:pt x="366713" y="600843"/>
                </a:moveTo>
                <a:cubicBezTo>
                  <a:pt x="337185" y="600843"/>
                  <a:pt x="313277" y="624751"/>
                  <a:pt x="313277" y="654278"/>
                </a:cubicBezTo>
                <a:cubicBezTo>
                  <a:pt x="313277" y="683806"/>
                  <a:pt x="337185" y="707714"/>
                  <a:pt x="366713" y="707714"/>
                </a:cubicBezTo>
                <a:cubicBezTo>
                  <a:pt x="396240" y="707714"/>
                  <a:pt x="420148" y="683806"/>
                  <a:pt x="420148" y="654278"/>
                </a:cubicBezTo>
                <a:cubicBezTo>
                  <a:pt x="420243" y="624751"/>
                  <a:pt x="396431" y="600748"/>
                  <a:pt x="366903" y="600653"/>
                </a:cubicBezTo>
                <a:lnTo>
                  <a:pt x="366713" y="600653"/>
                </a:lnTo>
                <a:lnTo>
                  <a:pt x="366713" y="600843"/>
                </a:lnTo>
                <a:close/>
              </a:path>
            </a:pathLst>
          </a:custGeom>
          <a:solidFill>
            <a:srgbClr val="FF5E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9" name="Graphic 64">
            <a:extLst>
              <a:ext uri="{FF2B5EF4-FFF2-40B4-BE49-F238E27FC236}">
                <a16:creationId xmlns:a16="http://schemas.microsoft.com/office/drawing/2014/main" id="{0D541CD7-C198-0CA8-319B-77CB295D844B}"/>
              </a:ext>
            </a:extLst>
          </p:cNvPr>
          <p:cNvGrpSpPr/>
          <p:nvPr/>
        </p:nvGrpSpPr>
        <p:grpSpPr>
          <a:xfrm>
            <a:off x="5003894" y="7853711"/>
            <a:ext cx="1196816" cy="1190339"/>
            <a:chOff x="5003894" y="7853711"/>
            <a:chExt cx="1196816" cy="1190339"/>
          </a:xfrm>
          <a:noFill/>
        </p:grpSpPr>
        <p:grpSp>
          <p:nvGrpSpPr>
            <p:cNvPr id="20" name="Graphic 64">
              <a:extLst>
                <a:ext uri="{FF2B5EF4-FFF2-40B4-BE49-F238E27FC236}">
                  <a16:creationId xmlns:a16="http://schemas.microsoft.com/office/drawing/2014/main" id="{E955C869-3903-2C6C-78DF-0F0CCC82D966}"/>
                </a:ext>
              </a:extLst>
            </p:cNvPr>
            <p:cNvGrpSpPr/>
            <p:nvPr/>
          </p:nvGrpSpPr>
          <p:grpSpPr>
            <a:xfrm>
              <a:off x="5003894" y="7853711"/>
              <a:ext cx="541115" cy="1190339"/>
              <a:chOff x="5003894" y="7853711"/>
              <a:chExt cx="541115" cy="1190339"/>
            </a:xfrm>
            <a:noFill/>
          </p:grpSpPr>
          <p:sp>
            <p:nvSpPr>
              <p:cNvPr id="27" name="Freeform: Shape 84">
                <a:extLst>
                  <a:ext uri="{FF2B5EF4-FFF2-40B4-BE49-F238E27FC236}">
                    <a16:creationId xmlns:a16="http://schemas.microsoft.com/office/drawing/2014/main" id="{AC28B499-0A62-F5D9-FCB5-34C0AF53485F}"/>
                  </a:ext>
                </a:extLst>
              </p:cNvPr>
              <p:cNvSpPr/>
              <p:nvPr/>
            </p:nvSpPr>
            <p:spPr>
              <a:xfrm>
                <a:off x="5003894" y="7853711"/>
                <a:ext cx="541115" cy="1190339"/>
              </a:xfrm>
              <a:custGeom>
                <a:avLst/>
                <a:gdLst>
                  <a:gd name="connsiteX0" fmla="*/ 0 w 541115"/>
                  <a:gd name="connsiteY0" fmla="*/ 0 h 1190339"/>
                  <a:gd name="connsiteX1" fmla="*/ 541115 w 541115"/>
                  <a:gd name="connsiteY1" fmla="*/ 0 h 1190339"/>
                  <a:gd name="connsiteX2" fmla="*/ 541115 w 541115"/>
                  <a:gd name="connsiteY2" fmla="*/ 1190339 h 1190339"/>
                  <a:gd name="connsiteX3" fmla="*/ 0 w 541115"/>
                  <a:gd name="connsiteY3" fmla="*/ 1190339 h 119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15" h="1190339">
                    <a:moveTo>
                      <a:pt x="0" y="0"/>
                    </a:moveTo>
                    <a:lnTo>
                      <a:pt x="541115" y="0"/>
                    </a:lnTo>
                    <a:lnTo>
                      <a:pt x="541115" y="1190339"/>
                    </a:lnTo>
                    <a:lnTo>
                      <a:pt x="0" y="1190339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85">
                <a:extLst>
                  <a:ext uri="{FF2B5EF4-FFF2-40B4-BE49-F238E27FC236}">
                    <a16:creationId xmlns:a16="http://schemas.microsoft.com/office/drawing/2014/main" id="{4C953E8C-0BE3-CFB3-8388-5DC319B3B1F0}"/>
                  </a:ext>
                </a:extLst>
              </p:cNvPr>
              <p:cNvSpPr/>
              <p:nvPr/>
            </p:nvSpPr>
            <p:spPr>
              <a:xfrm>
                <a:off x="5043042" y="7892859"/>
                <a:ext cx="462724" cy="1111948"/>
              </a:xfrm>
              <a:custGeom>
                <a:avLst/>
                <a:gdLst>
                  <a:gd name="connsiteX0" fmla="*/ 0 w 462724"/>
                  <a:gd name="connsiteY0" fmla="*/ 0 h 1111948"/>
                  <a:gd name="connsiteX1" fmla="*/ 462725 w 462724"/>
                  <a:gd name="connsiteY1" fmla="*/ 0 h 1111948"/>
                  <a:gd name="connsiteX2" fmla="*/ 462725 w 462724"/>
                  <a:gd name="connsiteY2" fmla="*/ 1111948 h 1111948"/>
                  <a:gd name="connsiteX3" fmla="*/ 0 w 462724"/>
                  <a:gd name="connsiteY3" fmla="*/ 1111948 h 111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724" h="1111948">
                    <a:moveTo>
                      <a:pt x="0" y="0"/>
                    </a:moveTo>
                    <a:lnTo>
                      <a:pt x="462725" y="0"/>
                    </a:lnTo>
                    <a:lnTo>
                      <a:pt x="462725" y="1111948"/>
                    </a:lnTo>
                    <a:lnTo>
                      <a:pt x="0" y="1111948"/>
                    </a:lnTo>
                    <a:close/>
                  </a:path>
                </a:pathLst>
              </a:custGeom>
              <a:noFill/>
              <a:ln w="47625" cap="rnd">
                <a:solidFill>
                  <a:srgbClr val="FF5E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Graphic 64">
              <a:extLst>
                <a:ext uri="{FF2B5EF4-FFF2-40B4-BE49-F238E27FC236}">
                  <a16:creationId xmlns:a16="http://schemas.microsoft.com/office/drawing/2014/main" id="{3DB36421-DC63-B125-0D99-FC1296CD9A6D}"/>
                </a:ext>
              </a:extLst>
            </p:cNvPr>
            <p:cNvGrpSpPr/>
            <p:nvPr/>
          </p:nvGrpSpPr>
          <p:grpSpPr>
            <a:xfrm>
              <a:off x="5659595" y="8340629"/>
              <a:ext cx="541115" cy="703326"/>
              <a:chOff x="5659595" y="8340629"/>
              <a:chExt cx="541115" cy="703326"/>
            </a:xfrm>
            <a:noFill/>
          </p:grpSpPr>
          <p:sp>
            <p:nvSpPr>
              <p:cNvPr id="25" name="Freeform: Shape 87">
                <a:extLst>
                  <a:ext uri="{FF2B5EF4-FFF2-40B4-BE49-F238E27FC236}">
                    <a16:creationId xmlns:a16="http://schemas.microsoft.com/office/drawing/2014/main" id="{D1F8D21C-87AB-AA09-9883-D7B36084FAA6}"/>
                  </a:ext>
                </a:extLst>
              </p:cNvPr>
              <p:cNvSpPr/>
              <p:nvPr/>
            </p:nvSpPr>
            <p:spPr>
              <a:xfrm>
                <a:off x="5659595" y="8340629"/>
                <a:ext cx="541115" cy="703326"/>
              </a:xfrm>
              <a:custGeom>
                <a:avLst/>
                <a:gdLst>
                  <a:gd name="connsiteX0" fmla="*/ 0 w 541115"/>
                  <a:gd name="connsiteY0" fmla="*/ 0 h 703326"/>
                  <a:gd name="connsiteX1" fmla="*/ 541115 w 541115"/>
                  <a:gd name="connsiteY1" fmla="*/ 0 h 703326"/>
                  <a:gd name="connsiteX2" fmla="*/ 541115 w 541115"/>
                  <a:gd name="connsiteY2" fmla="*/ 703326 h 703326"/>
                  <a:gd name="connsiteX3" fmla="*/ 0 w 541115"/>
                  <a:gd name="connsiteY3" fmla="*/ 703326 h 70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15" h="703326">
                    <a:moveTo>
                      <a:pt x="0" y="0"/>
                    </a:moveTo>
                    <a:lnTo>
                      <a:pt x="541115" y="0"/>
                    </a:lnTo>
                    <a:lnTo>
                      <a:pt x="541115" y="703326"/>
                    </a:lnTo>
                    <a:lnTo>
                      <a:pt x="0" y="703326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88">
                <a:extLst>
                  <a:ext uri="{FF2B5EF4-FFF2-40B4-BE49-F238E27FC236}">
                    <a16:creationId xmlns:a16="http://schemas.microsoft.com/office/drawing/2014/main" id="{9AA99F90-CF99-B459-5F22-376C497D5595}"/>
                  </a:ext>
                </a:extLst>
              </p:cNvPr>
              <p:cNvSpPr/>
              <p:nvPr/>
            </p:nvSpPr>
            <p:spPr>
              <a:xfrm>
                <a:off x="5698838" y="8379872"/>
                <a:ext cx="462724" cy="625030"/>
              </a:xfrm>
              <a:custGeom>
                <a:avLst/>
                <a:gdLst>
                  <a:gd name="connsiteX0" fmla="*/ 0 w 462724"/>
                  <a:gd name="connsiteY0" fmla="*/ 0 h 625030"/>
                  <a:gd name="connsiteX1" fmla="*/ 462725 w 462724"/>
                  <a:gd name="connsiteY1" fmla="*/ 0 h 625030"/>
                  <a:gd name="connsiteX2" fmla="*/ 462725 w 462724"/>
                  <a:gd name="connsiteY2" fmla="*/ 625030 h 625030"/>
                  <a:gd name="connsiteX3" fmla="*/ 0 w 462724"/>
                  <a:gd name="connsiteY3" fmla="*/ 625030 h 62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724" h="625030">
                    <a:moveTo>
                      <a:pt x="0" y="0"/>
                    </a:moveTo>
                    <a:lnTo>
                      <a:pt x="462725" y="0"/>
                    </a:lnTo>
                    <a:lnTo>
                      <a:pt x="462725" y="625030"/>
                    </a:lnTo>
                    <a:lnTo>
                      <a:pt x="0" y="625030"/>
                    </a:lnTo>
                    <a:close/>
                  </a:path>
                </a:pathLst>
              </a:custGeom>
              <a:noFill/>
              <a:ln w="47625" cap="flat">
                <a:solidFill>
                  <a:srgbClr val="FF5E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64">
              <a:extLst>
                <a:ext uri="{FF2B5EF4-FFF2-40B4-BE49-F238E27FC236}">
                  <a16:creationId xmlns:a16="http://schemas.microsoft.com/office/drawing/2014/main" id="{3FAD8A73-59EB-B3E4-1B49-27C6256BA864}"/>
                </a:ext>
              </a:extLst>
            </p:cNvPr>
            <p:cNvGrpSpPr/>
            <p:nvPr/>
          </p:nvGrpSpPr>
          <p:grpSpPr>
            <a:xfrm>
              <a:off x="5659595" y="7853711"/>
              <a:ext cx="541115" cy="378713"/>
              <a:chOff x="5659595" y="7853711"/>
              <a:chExt cx="541115" cy="378713"/>
            </a:xfrm>
            <a:noFill/>
          </p:grpSpPr>
          <p:sp>
            <p:nvSpPr>
              <p:cNvPr id="23" name="Freeform: Shape 90">
                <a:extLst>
                  <a:ext uri="{FF2B5EF4-FFF2-40B4-BE49-F238E27FC236}">
                    <a16:creationId xmlns:a16="http://schemas.microsoft.com/office/drawing/2014/main" id="{B8B1C302-3606-9301-8F79-1FC2E997F172}"/>
                  </a:ext>
                </a:extLst>
              </p:cNvPr>
              <p:cNvSpPr/>
              <p:nvPr/>
            </p:nvSpPr>
            <p:spPr>
              <a:xfrm>
                <a:off x="5659595" y="7853711"/>
                <a:ext cx="541115" cy="378713"/>
              </a:xfrm>
              <a:custGeom>
                <a:avLst/>
                <a:gdLst>
                  <a:gd name="connsiteX0" fmla="*/ 0 w 541115"/>
                  <a:gd name="connsiteY0" fmla="*/ 0 h 378713"/>
                  <a:gd name="connsiteX1" fmla="*/ 541115 w 541115"/>
                  <a:gd name="connsiteY1" fmla="*/ 0 h 378713"/>
                  <a:gd name="connsiteX2" fmla="*/ 541115 w 541115"/>
                  <a:gd name="connsiteY2" fmla="*/ 378714 h 378713"/>
                  <a:gd name="connsiteX3" fmla="*/ 0 w 541115"/>
                  <a:gd name="connsiteY3" fmla="*/ 378714 h 37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15" h="378713">
                    <a:moveTo>
                      <a:pt x="0" y="0"/>
                    </a:moveTo>
                    <a:lnTo>
                      <a:pt x="541115" y="0"/>
                    </a:lnTo>
                    <a:lnTo>
                      <a:pt x="541115" y="378714"/>
                    </a:lnTo>
                    <a:lnTo>
                      <a:pt x="0" y="378714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91">
                <a:extLst>
                  <a:ext uri="{FF2B5EF4-FFF2-40B4-BE49-F238E27FC236}">
                    <a16:creationId xmlns:a16="http://schemas.microsoft.com/office/drawing/2014/main" id="{E33EC6BA-3AC8-4A47-77F0-1207B4E640EC}"/>
                  </a:ext>
                </a:extLst>
              </p:cNvPr>
              <p:cNvSpPr/>
              <p:nvPr/>
            </p:nvSpPr>
            <p:spPr>
              <a:xfrm>
                <a:off x="5698838" y="7892859"/>
                <a:ext cx="462724" cy="300418"/>
              </a:xfrm>
              <a:custGeom>
                <a:avLst/>
                <a:gdLst>
                  <a:gd name="connsiteX0" fmla="*/ 0 w 462724"/>
                  <a:gd name="connsiteY0" fmla="*/ 0 h 300418"/>
                  <a:gd name="connsiteX1" fmla="*/ 462725 w 462724"/>
                  <a:gd name="connsiteY1" fmla="*/ 0 h 300418"/>
                  <a:gd name="connsiteX2" fmla="*/ 462725 w 462724"/>
                  <a:gd name="connsiteY2" fmla="*/ 300418 h 300418"/>
                  <a:gd name="connsiteX3" fmla="*/ 0 w 462724"/>
                  <a:gd name="connsiteY3" fmla="*/ 300418 h 30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724" h="300418">
                    <a:moveTo>
                      <a:pt x="0" y="0"/>
                    </a:moveTo>
                    <a:lnTo>
                      <a:pt x="462725" y="0"/>
                    </a:lnTo>
                    <a:lnTo>
                      <a:pt x="462725" y="300418"/>
                    </a:lnTo>
                    <a:lnTo>
                      <a:pt x="0" y="300418"/>
                    </a:lnTo>
                    <a:close/>
                  </a:path>
                </a:pathLst>
              </a:custGeom>
              <a:noFill/>
              <a:ln w="47625" cap="flat">
                <a:solidFill>
                  <a:srgbClr val="FF5E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9" name="Graphic 64">
            <a:extLst>
              <a:ext uri="{FF2B5EF4-FFF2-40B4-BE49-F238E27FC236}">
                <a16:creationId xmlns:a16="http://schemas.microsoft.com/office/drawing/2014/main" id="{60DF3985-3458-3EDF-FDCA-4E9ADEA1BB2A}"/>
              </a:ext>
            </a:extLst>
          </p:cNvPr>
          <p:cNvGrpSpPr/>
          <p:nvPr/>
        </p:nvGrpSpPr>
        <p:grpSpPr>
          <a:xfrm>
            <a:off x="9544271" y="7929408"/>
            <a:ext cx="1028995" cy="1042823"/>
            <a:chOff x="9544271" y="7929408"/>
            <a:chExt cx="1028995" cy="1042823"/>
          </a:xfrm>
        </p:grpSpPr>
        <p:sp>
          <p:nvSpPr>
            <p:cNvPr id="30" name="Freeform: Shape 93">
              <a:extLst>
                <a:ext uri="{FF2B5EF4-FFF2-40B4-BE49-F238E27FC236}">
                  <a16:creationId xmlns:a16="http://schemas.microsoft.com/office/drawing/2014/main" id="{8A8F7B5C-E9C6-5D9E-C803-312A2F240142}"/>
                </a:ext>
              </a:extLst>
            </p:cNvPr>
            <p:cNvSpPr/>
            <p:nvPr/>
          </p:nvSpPr>
          <p:spPr>
            <a:xfrm>
              <a:off x="9544271" y="7929408"/>
              <a:ext cx="1028995" cy="1042823"/>
            </a:xfrm>
            <a:custGeom>
              <a:avLst/>
              <a:gdLst>
                <a:gd name="connsiteX0" fmla="*/ 811244 w 1028995"/>
                <a:gd name="connsiteY0" fmla="*/ 420079 h 1042823"/>
                <a:gd name="connsiteX1" fmla="*/ 1009459 w 1028995"/>
                <a:gd name="connsiteY1" fmla="*/ 417793 h 1042823"/>
                <a:gd name="connsiteX2" fmla="*/ 1028985 w 1028995"/>
                <a:gd name="connsiteY2" fmla="*/ 437129 h 1042823"/>
                <a:gd name="connsiteX3" fmla="*/ 1028985 w 1028995"/>
                <a:gd name="connsiteY3" fmla="*/ 952431 h 1042823"/>
                <a:gd name="connsiteX4" fmla="*/ 926973 w 1028995"/>
                <a:gd name="connsiteY4" fmla="*/ 1042824 h 1042823"/>
                <a:gd name="connsiteX5" fmla="*/ 811530 w 1028995"/>
                <a:gd name="connsiteY5" fmla="*/ 955479 h 1042823"/>
                <a:gd name="connsiteX6" fmla="*/ 811244 w 1028995"/>
                <a:gd name="connsiteY6" fmla="*/ 952146 h 1042823"/>
                <a:gd name="connsiteX7" fmla="*/ 811244 w 1028995"/>
                <a:gd name="connsiteY7" fmla="*/ 18886 h 1042823"/>
                <a:gd name="connsiteX8" fmla="*/ 794385 w 1028995"/>
                <a:gd name="connsiteY8" fmla="*/ 10885 h 1042823"/>
                <a:gd name="connsiteX9" fmla="*/ 696563 w 1028995"/>
                <a:gd name="connsiteY9" fmla="*/ 102516 h 1042823"/>
                <a:gd name="connsiteX10" fmla="*/ 670750 w 1028995"/>
                <a:gd name="connsiteY10" fmla="*/ 102992 h 1042823"/>
                <a:gd name="connsiteX11" fmla="*/ 556355 w 1028995"/>
                <a:gd name="connsiteY11" fmla="*/ 4027 h 1042823"/>
                <a:gd name="connsiteX12" fmla="*/ 531686 w 1028995"/>
                <a:gd name="connsiteY12" fmla="*/ 4408 h 1042823"/>
                <a:gd name="connsiteX13" fmla="*/ 424339 w 1028995"/>
                <a:gd name="connsiteY13" fmla="*/ 103563 h 1042823"/>
                <a:gd name="connsiteX14" fmla="*/ 398812 w 1028995"/>
                <a:gd name="connsiteY14" fmla="*/ 104135 h 1042823"/>
                <a:gd name="connsiteX15" fmla="*/ 280511 w 1028995"/>
                <a:gd name="connsiteY15" fmla="*/ 4313 h 1042823"/>
                <a:gd name="connsiteX16" fmla="*/ 256508 w 1028995"/>
                <a:gd name="connsiteY16" fmla="*/ 4503 h 1042823"/>
                <a:gd name="connsiteX17" fmla="*/ 142970 w 1028995"/>
                <a:gd name="connsiteY17" fmla="*/ 102992 h 1042823"/>
                <a:gd name="connsiteX18" fmla="*/ 117253 w 1028995"/>
                <a:gd name="connsiteY18" fmla="*/ 102611 h 1042823"/>
                <a:gd name="connsiteX19" fmla="*/ 16764 w 1028995"/>
                <a:gd name="connsiteY19" fmla="*/ 10409 h 1042823"/>
                <a:gd name="connsiteX20" fmla="*/ 0 w 1028995"/>
                <a:gd name="connsiteY20" fmla="*/ 18505 h 1042823"/>
                <a:gd name="connsiteX21" fmla="*/ 0 w 1028995"/>
                <a:gd name="connsiteY21" fmla="*/ 944621 h 1042823"/>
                <a:gd name="connsiteX22" fmla="*/ 83725 w 1028995"/>
                <a:gd name="connsiteY22" fmla="*/ 1042633 h 1042823"/>
                <a:gd name="connsiteX23" fmla="*/ 908018 w 1028995"/>
                <a:gd name="connsiteY23" fmla="*/ 104263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8995" h="1042823">
                  <a:moveTo>
                    <a:pt x="811244" y="420079"/>
                  </a:moveTo>
                  <a:lnTo>
                    <a:pt x="1009459" y="417793"/>
                  </a:lnTo>
                  <a:cubicBezTo>
                    <a:pt x="1020223" y="417698"/>
                    <a:pt x="1028985" y="426366"/>
                    <a:pt x="1028985" y="437129"/>
                  </a:cubicBezTo>
                  <a:lnTo>
                    <a:pt x="1028985" y="952431"/>
                  </a:lnTo>
                  <a:cubicBezTo>
                    <a:pt x="1028985" y="952431"/>
                    <a:pt x="1032129" y="1042824"/>
                    <a:pt x="926973" y="1042824"/>
                  </a:cubicBez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5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</a:path>
              </a:pathLst>
            </a:custGeom>
            <a:noFill/>
            <a:ln w="44768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94">
              <a:extLst>
                <a:ext uri="{FF2B5EF4-FFF2-40B4-BE49-F238E27FC236}">
                  <a16:creationId xmlns:a16="http://schemas.microsoft.com/office/drawing/2014/main" id="{7045110C-2E6B-5289-98F1-BDF8DB923A75}"/>
                </a:ext>
              </a:extLst>
            </p:cNvPr>
            <p:cNvSpPr/>
            <p:nvPr/>
          </p:nvSpPr>
          <p:spPr>
            <a:xfrm>
              <a:off x="9767156" y="8247665"/>
              <a:ext cx="375761" cy="487966"/>
            </a:xfrm>
            <a:custGeom>
              <a:avLst/>
              <a:gdLst>
                <a:gd name="connsiteX0" fmla="*/ 212408 w 375761"/>
                <a:gd name="connsiteY0" fmla="*/ 193929 h 487966"/>
                <a:gd name="connsiteX1" fmla="*/ 124397 w 375761"/>
                <a:gd name="connsiteY1" fmla="*/ 153924 h 487966"/>
                <a:gd name="connsiteX2" fmla="*/ 179260 w 375761"/>
                <a:gd name="connsiteY2" fmla="*/ 121730 h 487966"/>
                <a:gd name="connsiteX3" fmla="*/ 295180 w 375761"/>
                <a:gd name="connsiteY3" fmla="*/ 164973 h 487966"/>
                <a:gd name="connsiteX4" fmla="*/ 357854 w 375761"/>
                <a:gd name="connsiteY4" fmla="*/ 113252 h 487966"/>
                <a:gd name="connsiteX5" fmla="*/ 220408 w 375761"/>
                <a:gd name="connsiteY5" fmla="*/ 51054 h 487966"/>
                <a:gd name="connsiteX6" fmla="*/ 220408 w 375761"/>
                <a:gd name="connsiteY6" fmla="*/ 0 h 487966"/>
                <a:gd name="connsiteX7" fmla="*/ 155543 w 375761"/>
                <a:gd name="connsiteY7" fmla="*/ 0 h 487966"/>
                <a:gd name="connsiteX8" fmla="*/ 155543 w 375761"/>
                <a:gd name="connsiteY8" fmla="*/ 51054 h 487966"/>
                <a:gd name="connsiteX9" fmla="*/ 29051 w 375761"/>
                <a:gd name="connsiteY9" fmla="*/ 162783 h 487966"/>
                <a:gd name="connsiteX10" fmla="*/ 188214 w 375761"/>
                <a:gd name="connsiteY10" fmla="*/ 279368 h 487966"/>
                <a:gd name="connsiteX11" fmla="*/ 280416 w 375761"/>
                <a:gd name="connsiteY11" fmla="*/ 323088 h 487966"/>
                <a:gd name="connsiteX12" fmla="*/ 210883 w 375761"/>
                <a:gd name="connsiteY12" fmla="*/ 362617 h 487966"/>
                <a:gd name="connsiteX13" fmla="*/ 93821 w 375761"/>
                <a:gd name="connsiteY13" fmla="*/ 300514 h 487966"/>
                <a:gd name="connsiteX14" fmla="*/ 0 w 375761"/>
                <a:gd name="connsiteY14" fmla="*/ 319469 h 487966"/>
                <a:gd name="connsiteX15" fmla="*/ 156019 w 375761"/>
                <a:gd name="connsiteY15" fmla="*/ 431673 h 487966"/>
                <a:gd name="connsiteX16" fmla="*/ 156019 w 375761"/>
                <a:gd name="connsiteY16" fmla="*/ 487966 h 487966"/>
                <a:gd name="connsiteX17" fmla="*/ 220313 w 375761"/>
                <a:gd name="connsiteY17" fmla="*/ 487966 h 487966"/>
                <a:gd name="connsiteX18" fmla="*/ 220313 w 375761"/>
                <a:gd name="connsiteY18" fmla="*/ 434912 h 487966"/>
                <a:gd name="connsiteX19" fmla="*/ 375761 w 375761"/>
                <a:gd name="connsiteY19" fmla="*/ 313658 h 487966"/>
                <a:gd name="connsiteX20" fmla="*/ 212312 w 375761"/>
                <a:gd name="connsiteY20" fmla="*/ 193929 h 4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61" h="487966">
                  <a:moveTo>
                    <a:pt x="212408" y="193929"/>
                  </a:moveTo>
                  <a:cubicBezTo>
                    <a:pt x="143923" y="181833"/>
                    <a:pt x="124397" y="173355"/>
                    <a:pt x="124397" y="153924"/>
                  </a:cubicBezTo>
                  <a:cubicBezTo>
                    <a:pt x="124397" y="132302"/>
                    <a:pt x="142875" y="121730"/>
                    <a:pt x="179260" y="121730"/>
                  </a:cubicBezTo>
                  <a:cubicBezTo>
                    <a:pt x="221933" y="120968"/>
                    <a:pt x="263366" y="136493"/>
                    <a:pt x="295180" y="164973"/>
                  </a:cubicBezTo>
                  <a:lnTo>
                    <a:pt x="357854" y="113252"/>
                  </a:lnTo>
                  <a:cubicBezTo>
                    <a:pt x="320992" y="76771"/>
                    <a:pt x="272224" y="54673"/>
                    <a:pt x="220408" y="51054"/>
                  </a:cubicBezTo>
                  <a:lnTo>
                    <a:pt x="220408" y="0"/>
                  </a:lnTo>
                  <a:lnTo>
                    <a:pt x="155543" y="0"/>
                  </a:lnTo>
                  <a:lnTo>
                    <a:pt x="155543" y="51054"/>
                  </a:lnTo>
                  <a:cubicBezTo>
                    <a:pt x="77057" y="58960"/>
                    <a:pt x="29051" y="98489"/>
                    <a:pt x="29051" y="162783"/>
                  </a:cubicBezTo>
                  <a:cubicBezTo>
                    <a:pt x="29051" y="250793"/>
                    <a:pt x="106585" y="266700"/>
                    <a:pt x="188214" y="279368"/>
                  </a:cubicBezTo>
                  <a:cubicBezTo>
                    <a:pt x="259461" y="290417"/>
                    <a:pt x="280416" y="299276"/>
                    <a:pt x="280416" y="323088"/>
                  </a:cubicBezTo>
                  <a:cubicBezTo>
                    <a:pt x="280416" y="350997"/>
                    <a:pt x="255175" y="362617"/>
                    <a:pt x="210883" y="362617"/>
                  </a:cubicBezTo>
                  <a:cubicBezTo>
                    <a:pt x="162878" y="367761"/>
                    <a:pt x="116491" y="343186"/>
                    <a:pt x="93821" y="300514"/>
                  </a:cubicBezTo>
                  <a:lnTo>
                    <a:pt x="0" y="319469"/>
                  </a:lnTo>
                  <a:cubicBezTo>
                    <a:pt x="22098" y="376904"/>
                    <a:pt x="61151" y="420148"/>
                    <a:pt x="156019" y="431673"/>
                  </a:cubicBezTo>
                  <a:lnTo>
                    <a:pt x="156019" y="487966"/>
                  </a:lnTo>
                  <a:lnTo>
                    <a:pt x="220313" y="487966"/>
                  </a:lnTo>
                  <a:lnTo>
                    <a:pt x="220313" y="434912"/>
                  </a:lnTo>
                  <a:cubicBezTo>
                    <a:pt x="326803" y="431578"/>
                    <a:pt x="375761" y="382714"/>
                    <a:pt x="375761" y="313658"/>
                  </a:cubicBezTo>
                  <a:cubicBezTo>
                    <a:pt x="375761" y="222981"/>
                    <a:pt x="278321" y="205550"/>
                    <a:pt x="212312" y="193929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Graphic 64">
            <a:extLst>
              <a:ext uri="{FF2B5EF4-FFF2-40B4-BE49-F238E27FC236}">
                <a16:creationId xmlns:a16="http://schemas.microsoft.com/office/drawing/2014/main" id="{76B72E95-4194-8FE4-6A30-9D6D776FC585}"/>
              </a:ext>
            </a:extLst>
          </p:cNvPr>
          <p:cNvGrpSpPr/>
          <p:nvPr/>
        </p:nvGrpSpPr>
        <p:grpSpPr>
          <a:xfrm>
            <a:off x="7296276" y="7892859"/>
            <a:ext cx="1111948" cy="1111948"/>
            <a:chOff x="7296276" y="7892859"/>
            <a:chExt cx="1111948" cy="1111948"/>
          </a:xfrm>
        </p:grpSpPr>
        <p:sp>
          <p:nvSpPr>
            <p:cNvPr id="33" name="Freeform: Shape 96">
              <a:extLst>
                <a:ext uri="{FF2B5EF4-FFF2-40B4-BE49-F238E27FC236}">
                  <a16:creationId xmlns:a16="http://schemas.microsoft.com/office/drawing/2014/main" id="{956E4CDC-453D-0248-694C-4962E1C2533A}"/>
                </a:ext>
              </a:extLst>
            </p:cNvPr>
            <p:cNvSpPr/>
            <p:nvPr/>
          </p:nvSpPr>
          <p:spPr>
            <a:xfrm>
              <a:off x="7296276" y="7892859"/>
              <a:ext cx="1111948" cy="1111948"/>
            </a:xfrm>
            <a:custGeom>
              <a:avLst/>
              <a:gdLst>
                <a:gd name="connsiteX0" fmla="*/ 1111949 w 1111948"/>
                <a:gd name="connsiteY0" fmla="*/ 555974 h 1111948"/>
                <a:gd name="connsiteX1" fmla="*/ 555974 w 1111948"/>
                <a:gd name="connsiteY1" fmla="*/ 1111948 h 1111948"/>
                <a:gd name="connsiteX2" fmla="*/ 0 w 1111948"/>
                <a:gd name="connsiteY2" fmla="*/ 555974 h 1111948"/>
                <a:gd name="connsiteX3" fmla="*/ 555974 w 1111948"/>
                <a:gd name="connsiteY3" fmla="*/ 0 h 1111948"/>
                <a:gd name="connsiteX4" fmla="*/ 1111949 w 1111948"/>
                <a:gd name="connsiteY4" fmla="*/ 555974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948" h="1111948">
                  <a:moveTo>
                    <a:pt x="1111949" y="555974"/>
                  </a:moveTo>
                  <a:cubicBezTo>
                    <a:pt x="1111949" y="863030"/>
                    <a:pt x="863030" y="1111948"/>
                    <a:pt x="555974" y="1111948"/>
                  </a:cubicBezTo>
                  <a:cubicBezTo>
                    <a:pt x="248918" y="1111948"/>
                    <a:pt x="0" y="863030"/>
                    <a:pt x="0" y="555974"/>
                  </a:cubicBezTo>
                  <a:cubicBezTo>
                    <a:pt x="0" y="248918"/>
                    <a:pt x="248918" y="0"/>
                    <a:pt x="555974" y="0"/>
                  </a:cubicBezTo>
                  <a:cubicBezTo>
                    <a:pt x="863030" y="0"/>
                    <a:pt x="1111949" y="248918"/>
                    <a:pt x="1111949" y="555974"/>
                  </a:cubicBezTo>
                  <a:close/>
                </a:path>
              </a:pathLst>
            </a:custGeom>
            <a:noFill/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97">
              <a:extLst>
                <a:ext uri="{FF2B5EF4-FFF2-40B4-BE49-F238E27FC236}">
                  <a16:creationId xmlns:a16="http://schemas.microsoft.com/office/drawing/2014/main" id="{DE4410D2-92A9-AFBB-0ABF-3CF110327C11}"/>
                </a:ext>
              </a:extLst>
            </p:cNvPr>
            <p:cNvSpPr/>
            <p:nvPr/>
          </p:nvSpPr>
          <p:spPr>
            <a:xfrm>
              <a:off x="7575168" y="8091074"/>
              <a:ext cx="541782" cy="703421"/>
            </a:xfrm>
            <a:custGeom>
              <a:avLst/>
              <a:gdLst>
                <a:gd name="connsiteX0" fmla="*/ 306324 w 541782"/>
                <a:gd name="connsiteY0" fmla="*/ 279654 h 703421"/>
                <a:gd name="connsiteX1" fmla="*/ 179356 w 541782"/>
                <a:gd name="connsiteY1" fmla="*/ 221933 h 703421"/>
                <a:gd name="connsiteX2" fmla="*/ 258413 w 541782"/>
                <a:gd name="connsiteY2" fmla="*/ 175546 h 703421"/>
                <a:gd name="connsiteX3" fmla="*/ 425577 w 541782"/>
                <a:gd name="connsiteY3" fmla="*/ 237935 h 703421"/>
                <a:gd name="connsiteX4" fmla="*/ 515969 w 541782"/>
                <a:gd name="connsiteY4" fmla="*/ 163354 h 703421"/>
                <a:gd name="connsiteX5" fmla="*/ 317849 w 541782"/>
                <a:gd name="connsiteY5" fmla="*/ 73629 h 703421"/>
                <a:gd name="connsiteX6" fmla="*/ 317849 w 541782"/>
                <a:gd name="connsiteY6" fmla="*/ 0 h 703421"/>
                <a:gd name="connsiteX7" fmla="*/ 224314 w 541782"/>
                <a:gd name="connsiteY7" fmla="*/ 0 h 703421"/>
                <a:gd name="connsiteX8" fmla="*/ 224314 w 541782"/>
                <a:gd name="connsiteY8" fmla="*/ 73629 h 703421"/>
                <a:gd name="connsiteX9" fmla="*/ 41910 w 541782"/>
                <a:gd name="connsiteY9" fmla="*/ 234696 h 703421"/>
                <a:gd name="connsiteX10" fmla="*/ 271367 w 541782"/>
                <a:gd name="connsiteY10" fmla="*/ 402717 h 703421"/>
                <a:gd name="connsiteX11" fmla="*/ 404336 w 541782"/>
                <a:gd name="connsiteY11" fmla="*/ 465773 h 703421"/>
                <a:gd name="connsiteX12" fmla="*/ 304038 w 541782"/>
                <a:gd name="connsiteY12" fmla="*/ 522732 h 703421"/>
                <a:gd name="connsiteX13" fmla="*/ 135255 w 541782"/>
                <a:gd name="connsiteY13" fmla="*/ 433102 h 703421"/>
                <a:gd name="connsiteX14" fmla="*/ 0 w 541782"/>
                <a:gd name="connsiteY14" fmla="*/ 460439 h 703421"/>
                <a:gd name="connsiteX15" fmla="*/ 224980 w 541782"/>
                <a:gd name="connsiteY15" fmla="*/ 622268 h 703421"/>
                <a:gd name="connsiteX16" fmla="*/ 224980 w 541782"/>
                <a:gd name="connsiteY16" fmla="*/ 703422 h 703421"/>
                <a:gd name="connsiteX17" fmla="*/ 317659 w 541782"/>
                <a:gd name="connsiteY17" fmla="*/ 703422 h 703421"/>
                <a:gd name="connsiteX18" fmla="*/ 317659 w 541782"/>
                <a:gd name="connsiteY18" fmla="*/ 626840 h 703421"/>
                <a:gd name="connsiteX19" fmla="*/ 541782 w 541782"/>
                <a:gd name="connsiteY19" fmla="*/ 452057 h 703421"/>
                <a:gd name="connsiteX20" fmla="*/ 306134 w 541782"/>
                <a:gd name="connsiteY20" fmla="*/ 279464 h 70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782" h="703421">
                  <a:moveTo>
                    <a:pt x="306324" y="279654"/>
                  </a:moveTo>
                  <a:cubicBezTo>
                    <a:pt x="207550" y="262224"/>
                    <a:pt x="179356" y="250031"/>
                    <a:pt x="179356" y="221933"/>
                  </a:cubicBezTo>
                  <a:cubicBezTo>
                    <a:pt x="179356" y="190786"/>
                    <a:pt x="205930" y="175546"/>
                    <a:pt x="258413" y="175546"/>
                  </a:cubicBezTo>
                  <a:cubicBezTo>
                    <a:pt x="320040" y="174498"/>
                    <a:pt x="379667" y="196787"/>
                    <a:pt x="425577" y="237935"/>
                  </a:cubicBezTo>
                  <a:lnTo>
                    <a:pt x="515969" y="163354"/>
                  </a:lnTo>
                  <a:cubicBezTo>
                    <a:pt x="462725" y="110776"/>
                    <a:pt x="392525" y="78963"/>
                    <a:pt x="317849" y="73629"/>
                  </a:cubicBezTo>
                  <a:lnTo>
                    <a:pt x="317849" y="0"/>
                  </a:lnTo>
                  <a:lnTo>
                    <a:pt x="224314" y="0"/>
                  </a:lnTo>
                  <a:lnTo>
                    <a:pt x="224314" y="73629"/>
                  </a:lnTo>
                  <a:cubicBezTo>
                    <a:pt x="111157" y="85058"/>
                    <a:pt x="41910" y="142018"/>
                    <a:pt x="41910" y="234696"/>
                  </a:cubicBezTo>
                  <a:cubicBezTo>
                    <a:pt x="41910" y="361665"/>
                    <a:pt x="153638" y="384524"/>
                    <a:pt x="271367" y="402717"/>
                  </a:cubicBezTo>
                  <a:cubicBezTo>
                    <a:pt x="374047" y="418624"/>
                    <a:pt x="404336" y="431388"/>
                    <a:pt x="404336" y="465773"/>
                  </a:cubicBezTo>
                  <a:cubicBezTo>
                    <a:pt x="404336" y="506063"/>
                    <a:pt x="367855" y="522732"/>
                    <a:pt x="304038" y="522732"/>
                  </a:cubicBezTo>
                  <a:cubicBezTo>
                    <a:pt x="234791" y="530162"/>
                    <a:pt x="167926" y="494729"/>
                    <a:pt x="135255" y="433102"/>
                  </a:cubicBezTo>
                  <a:lnTo>
                    <a:pt x="0" y="460439"/>
                  </a:lnTo>
                  <a:cubicBezTo>
                    <a:pt x="31813" y="543211"/>
                    <a:pt x="88106" y="605600"/>
                    <a:pt x="224980" y="622268"/>
                  </a:cubicBezTo>
                  <a:lnTo>
                    <a:pt x="224980" y="703422"/>
                  </a:lnTo>
                  <a:lnTo>
                    <a:pt x="317659" y="703422"/>
                  </a:lnTo>
                  <a:lnTo>
                    <a:pt x="317659" y="626840"/>
                  </a:lnTo>
                  <a:cubicBezTo>
                    <a:pt x="471107" y="622078"/>
                    <a:pt x="541782" y="551498"/>
                    <a:pt x="541782" y="452057"/>
                  </a:cubicBezTo>
                  <a:cubicBezTo>
                    <a:pt x="541782" y="321279"/>
                    <a:pt x="401288" y="296228"/>
                    <a:pt x="306134" y="279464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98">
              <a:extLst>
                <a:ext uri="{FF2B5EF4-FFF2-40B4-BE49-F238E27FC236}">
                  <a16:creationId xmlns:a16="http://schemas.microsoft.com/office/drawing/2014/main" id="{4334457B-37E3-7179-AE45-C15157FC41E3}"/>
                </a:ext>
              </a:extLst>
            </p:cNvPr>
            <p:cNvSpPr/>
            <p:nvPr/>
          </p:nvSpPr>
          <p:spPr>
            <a:xfrm>
              <a:off x="7453153" y="8049831"/>
              <a:ext cx="786193" cy="786098"/>
            </a:xfrm>
            <a:custGeom>
              <a:avLst/>
              <a:gdLst>
                <a:gd name="connsiteX0" fmla="*/ 786194 w 786193"/>
                <a:gd name="connsiteY0" fmla="*/ 0 h 786098"/>
                <a:gd name="connsiteX1" fmla="*/ 0 w 786193"/>
                <a:gd name="connsiteY1" fmla="*/ 786098 h 78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6193" h="786098">
                  <a:moveTo>
                    <a:pt x="786194" y="0"/>
                  </a:moveTo>
                  <a:lnTo>
                    <a:pt x="0" y="786098"/>
                  </a:lnTo>
                </a:path>
              </a:pathLst>
            </a:custGeom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aphic 64">
            <a:extLst>
              <a:ext uri="{FF2B5EF4-FFF2-40B4-BE49-F238E27FC236}">
                <a16:creationId xmlns:a16="http://schemas.microsoft.com/office/drawing/2014/main" id="{387E82BE-3A3A-A029-9274-85E518569AF0}"/>
              </a:ext>
            </a:extLst>
          </p:cNvPr>
          <p:cNvGrpSpPr/>
          <p:nvPr/>
        </p:nvGrpSpPr>
        <p:grpSpPr>
          <a:xfrm>
            <a:off x="4980082" y="5258434"/>
            <a:ext cx="1244441" cy="807815"/>
            <a:chOff x="4980082" y="5258434"/>
            <a:chExt cx="1244441" cy="807815"/>
          </a:xfrm>
        </p:grpSpPr>
        <p:sp>
          <p:nvSpPr>
            <p:cNvPr id="37" name="Freeform: Shape 100">
              <a:extLst>
                <a:ext uri="{FF2B5EF4-FFF2-40B4-BE49-F238E27FC236}">
                  <a16:creationId xmlns:a16="http://schemas.microsoft.com/office/drawing/2014/main" id="{0A17FA19-2CEA-C0B4-7F4F-EEF947BD5D1E}"/>
                </a:ext>
              </a:extLst>
            </p:cNvPr>
            <p:cNvSpPr/>
            <p:nvPr/>
          </p:nvSpPr>
          <p:spPr>
            <a:xfrm>
              <a:off x="4980082" y="5258434"/>
              <a:ext cx="1244441" cy="807815"/>
            </a:xfrm>
            <a:custGeom>
              <a:avLst/>
              <a:gdLst>
                <a:gd name="connsiteX0" fmla="*/ 48006 w 1244441"/>
                <a:gd name="connsiteY0" fmla="*/ 761238 h 807815"/>
                <a:gd name="connsiteX1" fmla="*/ 1196340 w 1244441"/>
                <a:gd name="connsiteY1" fmla="*/ 761238 h 807815"/>
                <a:gd name="connsiteX2" fmla="*/ 1196340 w 1244441"/>
                <a:gd name="connsiteY2" fmla="*/ 45244 h 807815"/>
                <a:gd name="connsiteX3" fmla="*/ 48006 w 1244441"/>
                <a:gd name="connsiteY3" fmla="*/ 45244 h 807815"/>
                <a:gd name="connsiteX4" fmla="*/ 48006 w 1244441"/>
                <a:gd name="connsiteY4" fmla="*/ 761238 h 807815"/>
                <a:gd name="connsiteX5" fmla="*/ 753713 w 1244441"/>
                <a:gd name="connsiteY5" fmla="*/ 807815 h 807815"/>
                <a:gd name="connsiteX6" fmla="*/ 39053 w 1244441"/>
                <a:gd name="connsiteY6" fmla="*/ 807815 h 807815"/>
                <a:gd name="connsiteX7" fmla="*/ 0 w 1244441"/>
                <a:gd name="connsiteY7" fmla="*/ 760952 h 807815"/>
                <a:gd name="connsiteX8" fmla="*/ 0 w 1244441"/>
                <a:gd name="connsiteY8" fmla="*/ 46863 h 807815"/>
                <a:gd name="connsiteX9" fmla="*/ 39053 w 1244441"/>
                <a:gd name="connsiteY9" fmla="*/ 0 h 807815"/>
                <a:gd name="connsiteX10" fmla="*/ 1205389 w 1244441"/>
                <a:gd name="connsiteY10" fmla="*/ 0 h 807815"/>
                <a:gd name="connsiteX11" fmla="*/ 1244441 w 1244441"/>
                <a:gd name="connsiteY11" fmla="*/ 46863 h 807815"/>
                <a:gd name="connsiteX12" fmla="*/ 1244441 w 1244441"/>
                <a:gd name="connsiteY12" fmla="*/ 760952 h 807815"/>
                <a:gd name="connsiteX13" fmla="*/ 1205389 w 1244441"/>
                <a:gd name="connsiteY13" fmla="*/ 807815 h 807815"/>
                <a:gd name="connsiteX14" fmla="*/ 753713 w 1244441"/>
                <a:gd name="connsiteY14" fmla="*/ 807815 h 80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4441" h="807815">
                  <a:moveTo>
                    <a:pt x="48006" y="761238"/>
                  </a:moveTo>
                  <a:lnTo>
                    <a:pt x="1196340" y="761238"/>
                  </a:lnTo>
                  <a:lnTo>
                    <a:pt x="1196340" y="45244"/>
                  </a:lnTo>
                  <a:lnTo>
                    <a:pt x="48006" y="45244"/>
                  </a:lnTo>
                  <a:lnTo>
                    <a:pt x="48006" y="761238"/>
                  </a:lnTo>
                  <a:close/>
                  <a:moveTo>
                    <a:pt x="753713" y="807815"/>
                  </a:moveTo>
                  <a:lnTo>
                    <a:pt x="39053" y="807815"/>
                  </a:lnTo>
                  <a:cubicBezTo>
                    <a:pt x="17431" y="807815"/>
                    <a:pt x="0" y="786860"/>
                    <a:pt x="0" y="760952"/>
                  </a:cubicBezTo>
                  <a:lnTo>
                    <a:pt x="0" y="46863"/>
                  </a:lnTo>
                  <a:cubicBezTo>
                    <a:pt x="0" y="20955"/>
                    <a:pt x="17431" y="0"/>
                    <a:pt x="39053" y="0"/>
                  </a:cubicBezTo>
                  <a:lnTo>
                    <a:pt x="1205389" y="0"/>
                  </a:lnTo>
                  <a:cubicBezTo>
                    <a:pt x="1227011" y="0"/>
                    <a:pt x="1244441" y="20955"/>
                    <a:pt x="1244441" y="46863"/>
                  </a:cubicBezTo>
                  <a:lnTo>
                    <a:pt x="1244441" y="760952"/>
                  </a:lnTo>
                  <a:cubicBezTo>
                    <a:pt x="1244441" y="786860"/>
                    <a:pt x="1226915" y="807815"/>
                    <a:pt x="1205389" y="807815"/>
                  </a:cubicBezTo>
                  <a:lnTo>
                    <a:pt x="753713" y="807815"/>
                  </a:lnTo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101">
              <a:extLst>
                <a:ext uri="{FF2B5EF4-FFF2-40B4-BE49-F238E27FC236}">
                  <a16:creationId xmlns:a16="http://schemas.microsoft.com/office/drawing/2014/main" id="{52BD72B6-812E-F38D-52AA-DDB65AE08333}"/>
                </a:ext>
              </a:extLst>
            </p:cNvPr>
            <p:cNvSpPr/>
            <p:nvPr/>
          </p:nvSpPr>
          <p:spPr>
            <a:xfrm>
              <a:off x="5462237" y="5469971"/>
              <a:ext cx="325540" cy="370072"/>
            </a:xfrm>
            <a:custGeom>
              <a:avLst/>
              <a:gdLst>
                <a:gd name="connsiteX0" fmla="*/ 28575 w 325540"/>
                <a:gd name="connsiteY0" fmla="*/ 2490 h 370072"/>
                <a:gd name="connsiteX1" fmla="*/ 316039 w 325540"/>
                <a:gd name="connsiteY1" fmla="*/ 168510 h 370072"/>
                <a:gd name="connsiteX2" fmla="*/ 316039 w 325540"/>
                <a:gd name="connsiteY2" fmla="*/ 201467 h 370072"/>
                <a:gd name="connsiteX3" fmla="*/ 28575 w 325540"/>
                <a:gd name="connsiteY3" fmla="*/ 367488 h 370072"/>
                <a:gd name="connsiteX4" fmla="*/ 0 w 325540"/>
                <a:gd name="connsiteY4" fmla="*/ 351009 h 370072"/>
                <a:gd name="connsiteX5" fmla="*/ 0 w 325540"/>
                <a:gd name="connsiteY5" fmla="*/ 19063 h 370072"/>
                <a:gd name="connsiteX6" fmla="*/ 28575 w 325540"/>
                <a:gd name="connsiteY6" fmla="*/ 2585 h 3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540" h="370072">
                  <a:moveTo>
                    <a:pt x="28575" y="2490"/>
                  </a:moveTo>
                  <a:lnTo>
                    <a:pt x="316039" y="168510"/>
                  </a:lnTo>
                  <a:cubicBezTo>
                    <a:pt x="328708" y="175845"/>
                    <a:pt x="328708" y="194133"/>
                    <a:pt x="316039" y="201467"/>
                  </a:cubicBezTo>
                  <a:lnTo>
                    <a:pt x="28575" y="367488"/>
                  </a:lnTo>
                  <a:cubicBezTo>
                    <a:pt x="15907" y="374822"/>
                    <a:pt x="0" y="365678"/>
                    <a:pt x="0" y="351009"/>
                  </a:cubicBezTo>
                  <a:lnTo>
                    <a:pt x="0" y="19063"/>
                  </a:lnTo>
                  <a:cubicBezTo>
                    <a:pt x="0" y="4395"/>
                    <a:pt x="15907" y="-4750"/>
                    <a:pt x="28575" y="2585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02">
              <a:extLst>
                <a:ext uri="{FF2B5EF4-FFF2-40B4-BE49-F238E27FC236}">
                  <a16:creationId xmlns:a16="http://schemas.microsoft.com/office/drawing/2014/main" id="{DC385C9E-A130-C1B5-B6C5-F89881A222B5}"/>
                </a:ext>
              </a:extLst>
            </p:cNvPr>
            <p:cNvSpPr/>
            <p:nvPr/>
          </p:nvSpPr>
          <p:spPr>
            <a:xfrm>
              <a:off x="5503862" y="5526087"/>
              <a:ext cx="223266" cy="257746"/>
            </a:xfrm>
            <a:custGeom>
              <a:avLst/>
              <a:gdLst>
                <a:gd name="connsiteX0" fmla="*/ 0 w 223266"/>
                <a:gd name="connsiteY0" fmla="*/ 0 h 257746"/>
                <a:gd name="connsiteX1" fmla="*/ 223266 w 223266"/>
                <a:gd name="connsiteY1" fmla="*/ 128873 h 257746"/>
                <a:gd name="connsiteX2" fmla="*/ 0 w 223266"/>
                <a:gd name="connsiteY2" fmla="*/ 257746 h 257746"/>
                <a:gd name="connsiteX3" fmla="*/ 0 w 223266"/>
                <a:gd name="connsiteY3" fmla="*/ 0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66" h="257746">
                  <a:moveTo>
                    <a:pt x="0" y="0"/>
                  </a:moveTo>
                  <a:lnTo>
                    <a:pt x="223266" y="128873"/>
                  </a:lnTo>
                  <a:lnTo>
                    <a:pt x="0" y="25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Freeform: Shape 103">
            <a:extLst>
              <a:ext uri="{FF2B5EF4-FFF2-40B4-BE49-F238E27FC236}">
                <a16:creationId xmlns:a16="http://schemas.microsoft.com/office/drawing/2014/main" id="{D1F8229A-479A-1280-1E47-309422AF5F85}"/>
              </a:ext>
            </a:extLst>
          </p:cNvPr>
          <p:cNvSpPr/>
          <p:nvPr/>
        </p:nvSpPr>
        <p:spPr>
          <a:xfrm>
            <a:off x="11825985" y="8423306"/>
            <a:ext cx="771525" cy="527304"/>
          </a:xfrm>
          <a:custGeom>
            <a:avLst/>
            <a:gdLst>
              <a:gd name="connsiteX0" fmla="*/ 745617 w 771525"/>
              <a:gd name="connsiteY0" fmla="*/ 0 h 527304"/>
              <a:gd name="connsiteX1" fmla="*/ 771525 w 771525"/>
              <a:gd name="connsiteY1" fmla="*/ 25908 h 527304"/>
              <a:gd name="connsiteX2" fmla="*/ 771525 w 771525"/>
              <a:gd name="connsiteY2" fmla="*/ 501395 h 527304"/>
              <a:gd name="connsiteX3" fmla="*/ 745617 w 771525"/>
              <a:gd name="connsiteY3" fmla="*/ 527303 h 527304"/>
              <a:gd name="connsiteX4" fmla="*/ 25908 w 771525"/>
              <a:gd name="connsiteY4" fmla="*/ 527303 h 527304"/>
              <a:gd name="connsiteX5" fmla="*/ 0 w 771525"/>
              <a:gd name="connsiteY5" fmla="*/ 501395 h 527304"/>
              <a:gd name="connsiteX6" fmla="*/ 0 w 771525"/>
              <a:gd name="connsiteY6" fmla="*/ 25908 h 527304"/>
              <a:gd name="connsiteX7" fmla="*/ 25908 w 771525"/>
              <a:gd name="connsiteY7" fmla="*/ 0 h 52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" h="527304">
                <a:moveTo>
                  <a:pt x="745617" y="0"/>
                </a:moveTo>
                <a:cubicBezTo>
                  <a:pt x="759926" y="0"/>
                  <a:pt x="771525" y="11599"/>
                  <a:pt x="771525" y="25908"/>
                </a:cubicBezTo>
                <a:lnTo>
                  <a:pt x="771525" y="501395"/>
                </a:lnTo>
                <a:cubicBezTo>
                  <a:pt x="771525" y="515704"/>
                  <a:pt x="759926" y="527303"/>
                  <a:pt x="745617" y="527303"/>
                </a:cubicBezTo>
                <a:lnTo>
                  <a:pt x="25908" y="527303"/>
                </a:lnTo>
                <a:cubicBezTo>
                  <a:pt x="11600" y="527303"/>
                  <a:pt x="0" y="515704"/>
                  <a:pt x="0" y="501395"/>
                </a:cubicBezTo>
                <a:lnTo>
                  <a:pt x="0" y="25908"/>
                </a:lnTo>
                <a:cubicBezTo>
                  <a:pt x="0" y="11599"/>
                  <a:pt x="11600" y="0"/>
                  <a:pt x="25908" y="0"/>
                </a:cubicBezTo>
                <a:close/>
              </a:path>
            </a:pathLst>
          </a:custGeom>
          <a:noFill/>
          <a:ln w="47625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104">
            <a:extLst>
              <a:ext uri="{FF2B5EF4-FFF2-40B4-BE49-F238E27FC236}">
                <a16:creationId xmlns:a16="http://schemas.microsoft.com/office/drawing/2014/main" id="{A15FB13C-9538-D16A-067C-A714551FE796}"/>
              </a:ext>
            </a:extLst>
          </p:cNvPr>
          <p:cNvSpPr/>
          <p:nvPr/>
        </p:nvSpPr>
        <p:spPr>
          <a:xfrm>
            <a:off x="11989616" y="7946199"/>
            <a:ext cx="444159" cy="472249"/>
          </a:xfrm>
          <a:custGeom>
            <a:avLst/>
            <a:gdLst>
              <a:gd name="connsiteX0" fmla="*/ 444160 w 444159"/>
              <a:gd name="connsiteY0" fmla="*/ 468344 h 472249"/>
              <a:gd name="connsiteX1" fmla="*/ 444160 w 444159"/>
              <a:gd name="connsiteY1" fmla="*/ 377952 h 472249"/>
              <a:gd name="connsiteX2" fmla="*/ 444160 w 444159"/>
              <a:gd name="connsiteY2" fmla="*/ 236411 h 472249"/>
              <a:gd name="connsiteX3" fmla="*/ 401107 w 444159"/>
              <a:gd name="connsiteY3" fmla="*/ 83915 h 472249"/>
              <a:gd name="connsiteX4" fmla="*/ 274329 w 444159"/>
              <a:gd name="connsiteY4" fmla="*/ 4476 h 472249"/>
              <a:gd name="connsiteX5" fmla="*/ 223179 w 444159"/>
              <a:gd name="connsiteY5" fmla="*/ 0 h 472249"/>
              <a:gd name="connsiteX6" fmla="*/ 68303 w 444159"/>
              <a:gd name="connsiteY6" fmla="*/ 57150 h 472249"/>
              <a:gd name="connsiteX7" fmla="*/ 9915 w 444159"/>
              <a:gd name="connsiteY7" fmla="*/ 160972 h 472249"/>
              <a:gd name="connsiteX8" fmla="*/ 1247 w 444159"/>
              <a:gd name="connsiteY8" fmla="*/ 327088 h 472249"/>
              <a:gd name="connsiteX9" fmla="*/ 1247 w 444159"/>
              <a:gd name="connsiteY9" fmla="*/ 460724 h 472249"/>
              <a:gd name="connsiteX10" fmla="*/ 1247 w 444159"/>
              <a:gd name="connsiteY10" fmla="*/ 472249 h 4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159" h="472249">
                <a:moveTo>
                  <a:pt x="444160" y="468344"/>
                </a:moveTo>
                <a:cubicBezTo>
                  <a:pt x="444160" y="438245"/>
                  <a:pt x="444160" y="408051"/>
                  <a:pt x="444160" y="377952"/>
                </a:cubicBezTo>
                <a:lnTo>
                  <a:pt x="444160" y="236411"/>
                </a:lnTo>
                <a:cubicBezTo>
                  <a:pt x="444160" y="182023"/>
                  <a:pt x="432729" y="128968"/>
                  <a:pt x="401107" y="83915"/>
                </a:cubicBezTo>
                <a:cubicBezTo>
                  <a:pt x="371008" y="41148"/>
                  <a:pt x="325573" y="13906"/>
                  <a:pt x="274329" y="4476"/>
                </a:cubicBezTo>
                <a:cubicBezTo>
                  <a:pt x="257470" y="1333"/>
                  <a:pt x="240325" y="0"/>
                  <a:pt x="223179" y="0"/>
                </a:cubicBezTo>
                <a:cubicBezTo>
                  <a:pt x="166316" y="0"/>
                  <a:pt x="109546" y="16478"/>
                  <a:pt x="68303" y="57150"/>
                </a:cubicBezTo>
                <a:cubicBezTo>
                  <a:pt x="39538" y="85534"/>
                  <a:pt x="20678" y="122301"/>
                  <a:pt x="9915" y="160972"/>
                </a:cubicBezTo>
                <a:cubicBezTo>
                  <a:pt x="-4849" y="213741"/>
                  <a:pt x="1247" y="272701"/>
                  <a:pt x="1247" y="327088"/>
                </a:cubicBezTo>
                <a:lnTo>
                  <a:pt x="1247" y="460724"/>
                </a:lnTo>
                <a:cubicBezTo>
                  <a:pt x="1247" y="464534"/>
                  <a:pt x="1247" y="468439"/>
                  <a:pt x="1247" y="472249"/>
                </a:cubicBezTo>
              </a:path>
            </a:pathLst>
          </a:custGeom>
          <a:noFill/>
          <a:ln w="47625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105">
            <a:extLst>
              <a:ext uri="{FF2B5EF4-FFF2-40B4-BE49-F238E27FC236}">
                <a16:creationId xmlns:a16="http://schemas.microsoft.com/office/drawing/2014/main" id="{E36FF10C-8A09-E413-0CBE-B710C5EE930E}"/>
              </a:ext>
            </a:extLst>
          </p:cNvPr>
          <p:cNvSpPr/>
          <p:nvPr/>
        </p:nvSpPr>
        <p:spPr>
          <a:xfrm>
            <a:off x="12211748" y="8588469"/>
            <a:ext cx="9525" cy="191833"/>
          </a:xfrm>
          <a:custGeom>
            <a:avLst/>
            <a:gdLst>
              <a:gd name="connsiteX0" fmla="*/ 0 w 9525"/>
              <a:gd name="connsiteY0" fmla="*/ 0 h 191833"/>
              <a:gd name="connsiteX1" fmla="*/ 0 w 9525"/>
              <a:gd name="connsiteY1" fmla="*/ 191834 h 1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1833">
                <a:moveTo>
                  <a:pt x="0" y="0"/>
                </a:moveTo>
                <a:lnTo>
                  <a:pt x="0" y="191834"/>
                </a:lnTo>
              </a:path>
            </a:pathLst>
          </a:custGeom>
          <a:ln w="76200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aphic 64">
            <a:extLst>
              <a:ext uri="{FF2B5EF4-FFF2-40B4-BE49-F238E27FC236}">
                <a16:creationId xmlns:a16="http://schemas.microsoft.com/office/drawing/2014/main" id="{C5F2BD52-4935-6099-7739-4BC8882AD3A5}"/>
              </a:ext>
            </a:extLst>
          </p:cNvPr>
          <p:cNvGrpSpPr/>
          <p:nvPr/>
        </p:nvGrpSpPr>
        <p:grpSpPr>
          <a:xfrm>
            <a:off x="13818044" y="5376925"/>
            <a:ext cx="1209865" cy="596360"/>
            <a:chOff x="13818044" y="5376925"/>
            <a:chExt cx="1209865" cy="596360"/>
          </a:xfrm>
          <a:noFill/>
        </p:grpSpPr>
        <p:sp>
          <p:nvSpPr>
            <p:cNvPr id="44" name="Freeform: Shape 107">
              <a:extLst>
                <a:ext uri="{FF2B5EF4-FFF2-40B4-BE49-F238E27FC236}">
                  <a16:creationId xmlns:a16="http://schemas.microsoft.com/office/drawing/2014/main" id="{C8D7EC20-921C-934E-7622-4B99B01E0879}"/>
                </a:ext>
              </a:extLst>
            </p:cNvPr>
            <p:cNvSpPr/>
            <p:nvPr/>
          </p:nvSpPr>
          <p:spPr>
            <a:xfrm>
              <a:off x="13818044" y="5413311"/>
              <a:ext cx="375379" cy="298227"/>
            </a:xfrm>
            <a:custGeom>
              <a:avLst/>
              <a:gdLst>
                <a:gd name="connsiteX0" fmla="*/ 0 w 375379"/>
                <a:gd name="connsiteY0" fmla="*/ 298228 h 298227"/>
                <a:gd name="connsiteX1" fmla="*/ 229362 w 375379"/>
                <a:gd name="connsiteY1" fmla="*/ 60198 h 298227"/>
                <a:gd name="connsiteX2" fmla="*/ 266700 w 375379"/>
                <a:gd name="connsiteY2" fmla="*/ 36576 h 298227"/>
                <a:gd name="connsiteX3" fmla="*/ 375380 w 375379"/>
                <a:gd name="connsiteY3" fmla="*/ 0 h 29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379" h="298227">
                  <a:moveTo>
                    <a:pt x="0" y="298228"/>
                  </a:moveTo>
                  <a:lnTo>
                    <a:pt x="229362" y="60198"/>
                  </a:lnTo>
                  <a:cubicBezTo>
                    <a:pt x="239744" y="49435"/>
                    <a:pt x="252603" y="41338"/>
                    <a:pt x="266700" y="36576"/>
                  </a:cubicBezTo>
                  <a:lnTo>
                    <a:pt x="375380" y="0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108">
              <a:extLst>
                <a:ext uri="{FF2B5EF4-FFF2-40B4-BE49-F238E27FC236}">
                  <a16:creationId xmlns:a16="http://schemas.microsoft.com/office/drawing/2014/main" id="{11D64866-D994-2AB0-5AA5-D424769C0DD8}"/>
                </a:ext>
              </a:extLst>
            </p:cNvPr>
            <p:cNvSpPr/>
            <p:nvPr/>
          </p:nvSpPr>
          <p:spPr>
            <a:xfrm>
              <a:off x="13881766" y="5612913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109">
              <a:extLst>
                <a:ext uri="{FF2B5EF4-FFF2-40B4-BE49-F238E27FC236}">
                  <a16:creationId xmlns:a16="http://schemas.microsoft.com/office/drawing/2014/main" id="{0FCAAEA7-26FF-2310-9BC8-0FF9B82E3AF5}"/>
                </a:ext>
              </a:extLst>
            </p:cNvPr>
            <p:cNvSpPr/>
            <p:nvPr/>
          </p:nvSpPr>
          <p:spPr>
            <a:xfrm>
              <a:off x="14273053" y="5376925"/>
              <a:ext cx="754856" cy="543687"/>
            </a:xfrm>
            <a:custGeom>
              <a:avLst/>
              <a:gdLst>
                <a:gd name="connsiteX0" fmla="*/ 0 w 754856"/>
                <a:gd name="connsiteY0" fmla="*/ 146018 h 543687"/>
                <a:gd name="connsiteX1" fmla="*/ 0 w 754856"/>
                <a:gd name="connsiteY1" fmla="*/ 38481 h 543687"/>
                <a:gd name="connsiteX2" fmla="*/ 38481 w 754856"/>
                <a:gd name="connsiteY2" fmla="*/ 0 h 543687"/>
                <a:gd name="connsiteX3" fmla="*/ 716375 w 754856"/>
                <a:gd name="connsiteY3" fmla="*/ 0 h 543687"/>
                <a:gd name="connsiteX4" fmla="*/ 754856 w 754856"/>
                <a:gd name="connsiteY4" fmla="*/ 38481 h 543687"/>
                <a:gd name="connsiteX5" fmla="*/ 754856 w 754856"/>
                <a:gd name="connsiteY5" fmla="*/ 505206 h 543687"/>
                <a:gd name="connsiteX6" fmla="*/ 716375 w 754856"/>
                <a:gd name="connsiteY6" fmla="*/ 543687 h 543687"/>
                <a:gd name="connsiteX7" fmla="*/ 44101 w 754856"/>
                <a:gd name="connsiteY7" fmla="*/ 543687 h 543687"/>
                <a:gd name="connsiteX8" fmla="*/ 5619 w 754856"/>
                <a:gd name="connsiteY8" fmla="*/ 505206 h 543687"/>
                <a:gd name="connsiteX9" fmla="*/ 5619 w 754856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856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240" y="0"/>
                    <a:pt x="38481" y="0"/>
                  </a:cubicBezTo>
                  <a:lnTo>
                    <a:pt x="716375" y="0"/>
                  </a:lnTo>
                  <a:cubicBezTo>
                    <a:pt x="737615" y="0"/>
                    <a:pt x="754856" y="17240"/>
                    <a:pt x="754856" y="38481"/>
                  </a:cubicBezTo>
                  <a:lnTo>
                    <a:pt x="754856" y="505206"/>
                  </a:lnTo>
                  <a:cubicBezTo>
                    <a:pt x="754856" y="526447"/>
                    <a:pt x="737615" y="543687"/>
                    <a:pt x="716375" y="543687"/>
                  </a:cubicBezTo>
                  <a:lnTo>
                    <a:pt x="44101" y="543687"/>
                  </a:lnTo>
                  <a:cubicBezTo>
                    <a:pt x="22860" y="543687"/>
                    <a:pt x="5619" y="526447"/>
                    <a:pt x="5619" y="505206"/>
                  </a:cubicBezTo>
                  <a:lnTo>
                    <a:pt x="5619" y="459581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110">
              <a:extLst>
                <a:ext uri="{FF2B5EF4-FFF2-40B4-BE49-F238E27FC236}">
                  <a16:creationId xmlns:a16="http://schemas.microsoft.com/office/drawing/2014/main" id="{7238DD0C-C7DC-CF2B-09B9-1492522B1EB2}"/>
                </a:ext>
              </a:extLst>
            </p:cNvPr>
            <p:cNvSpPr/>
            <p:nvPr/>
          </p:nvSpPr>
          <p:spPr>
            <a:xfrm>
              <a:off x="14685009" y="5806407"/>
              <a:ext cx="74676" cy="9525"/>
            </a:xfrm>
            <a:custGeom>
              <a:avLst/>
              <a:gdLst>
                <a:gd name="connsiteX0" fmla="*/ 0 w 74676"/>
                <a:gd name="connsiteY0" fmla="*/ 0 h 9525"/>
                <a:gd name="connsiteX1" fmla="*/ 74676 w 7467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676" h="9525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111">
              <a:extLst>
                <a:ext uri="{FF2B5EF4-FFF2-40B4-BE49-F238E27FC236}">
                  <a16:creationId xmlns:a16="http://schemas.microsoft.com/office/drawing/2014/main" id="{61CC57E5-1FFE-1177-873A-734AE4B22887}"/>
                </a:ext>
              </a:extLst>
            </p:cNvPr>
            <p:cNvSpPr/>
            <p:nvPr/>
          </p:nvSpPr>
          <p:spPr>
            <a:xfrm>
              <a:off x="14849601" y="5806407"/>
              <a:ext cx="74580" cy="9525"/>
            </a:xfrm>
            <a:custGeom>
              <a:avLst/>
              <a:gdLst>
                <a:gd name="connsiteX0" fmla="*/ 1 w 74580"/>
                <a:gd name="connsiteY0" fmla="*/ 0 h 9525"/>
                <a:gd name="connsiteX1" fmla="*/ 74581 w 745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80" h="9525">
                  <a:moveTo>
                    <a:pt x="1" y="0"/>
                  </a:moveTo>
                  <a:lnTo>
                    <a:pt x="74581" y="0"/>
                  </a:lnTo>
                </a:path>
              </a:pathLst>
            </a:custGeom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64">
            <a:extLst>
              <a:ext uri="{FF2B5EF4-FFF2-40B4-BE49-F238E27FC236}">
                <a16:creationId xmlns:a16="http://schemas.microsoft.com/office/drawing/2014/main" id="{22C858B3-E5AB-3E73-E674-3DD2677DD530}"/>
              </a:ext>
            </a:extLst>
          </p:cNvPr>
          <p:cNvGrpSpPr/>
          <p:nvPr/>
        </p:nvGrpSpPr>
        <p:grpSpPr>
          <a:xfrm>
            <a:off x="13747559" y="2292373"/>
            <a:ext cx="1350729" cy="1260038"/>
            <a:chOff x="13747559" y="2292373"/>
            <a:chExt cx="1350729" cy="1260038"/>
          </a:xfrm>
        </p:grpSpPr>
        <p:sp>
          <p:nvSpPr>
            <p:cNvPr id="50" name="Freeform: Shape 113">
              <a:extLst>
                <a:ext uri="{FF2B5EF4-FFF2-40B4-BE49-F238E27FC236}">
                  <a16:creationId xmlns:a16="http://schemas.microsoft.com/office/drawing/2014/main" id="{C72DF08A-6D95-FB55-5EF6-2C136BF77E00}"/>
                </a:ext>
              </a:extLst>
            </p:cNvPr>
            <p:cNvSpPr/>
            <p:nvPr/>
          </p:nvSpPr>
          <p:spPr>
            <a:xfrm>
              <a:off x="13747559" y="2292373"/>
              <a:ext cx="1350729" cy="1260038"/>
            </a:xfrm>
            <a:custGeom>
              <a:avLst/>
              <a:gdLst>
                <a:gd name="connsiteX0" fmla="*/ 496919 w 1350729"/>
                <a:gd name="connsiteY0" fmla="*/ 1259943 h 1260038"/>
                <a:gd name="connsiteX1" fmla="*/ 211835 w 1350729"/>
                <a:gd name="connsiteY1" fmla="*/ 1259943 h 1260038"/>
                <a:gd name="connsiteX2" fmla="*/ 193738 w 1350729"/>
                <a:gd name="connsiteY2" fmla="*/ 1241846 h 1260038"/>
                <a:gd name="connsiteX3" fmla="*/ 193738 w 1350729"/>
                <a:gd name="connsiteY3" fmla="*/ 697778 h 1260038"/>
                <a:gd name="connsiteX4" fmla="*/ 175640 w 1350729"/>
                <a:gd name="connsiteY4" fmla="*/ 679680 h 1260038"/>
                <a:gd name="connsiteX5" fmla="*/ 9048 w 1350729"/>
                <a:gd name="connsiteY5" fmla="*/ 679680 h 1260038"/>
                <a:gd name="connsiteX6" fmla="*/ 2666 w 1350729"/>
                <a:gd name="connsiteY6" fmla="*/ 664250 h 1260038"/>
                <a:gd name="connsiteX7" fmla="*/ 660272 w 1350729"/>
                <a:gd name="connsiteY7" fmla="*/ 2643 h 1260038"/>
                <a:gd name="connsiteX8" fmla="*/ 673036 w 1350729"/>
                <a:gd name="connsiteY8" fmla="*/ 2643 h 1260038"/>
                <a:gd name="connsiteX9" fmla="*/ 1347977 w 1350729"/>
                <a:gd name="connsiteY9" fmla="*/ 664250 h 1260038"/>
                <a:gd name="connsiteX10" fmla="*/ 1341690 w 1350729"/>
                <a:gd name="connsiteY10" fmla="*/ 679775 h 1260038"/>
                <a:gd name="connsiteX11" fmla="*/ 1173480 w 1350729"/>
                <a:gd name="connsiteY11" fmla="*/ 679775 h 1260038"/>
                <a:gd name="connsiteX12" fmla="*/ 1155382 w 1350729"/>
                <a:gd name="connsiteY12" fmla="*/ 697873 h 1260038"/>
                <a:gd name="connsiteX13" fmla="*/ 1155382 w 1350729"/>
                <a:gd name="connsiteY13" fmla="*/ 1241941 h 1260038"/>
                <a:gd name="connsiteX14" fmla="*/ 1137284 w 1350729"/>
                <a:gd name="connsiteY14" fmla="*/ 1260038 h 1260038"/>
                <a:gd name="connsiteX15" fmla="*/ 496823 w 1350729"/>
                <a:gd name="connsiteY15" fmla="*/ 1260038 h 126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0729" h="1260038">
                  <a:moveTo>
                    <a:pt x="496919" y="1259943"/>
                  </a:moveTo>
                  <a:lnTo>
                    <a:pt x="211835" y="1259943"/>
                  </a:lnTo>
                  <a:cubicBezTo>
                    <a:pt x="201834" y="1259943"/>
                    <a:pt x="193738" y="1251847"/>
                    <a:pt x="193738" y="1241846"/>
                  </a:cubicBezTo>
                  <a:lnTo>
                    <a:pt x="193738" y="697778"/>
                  </a:lnTo>
                  <a:cubicBezTo>
                    <a:pt x="193738" y="687776"/>
                    <a:pt x="185641" y="679680"/>
                    <a:pt x="175640" y="679680"/>
                  </a:cubicBezTo>
                  <a:lnTo>
                    <a:pt x="9048" y="679680"/>
                  </a:lnTo>
                  <a:cubicBezTo>
                    <a:pt x="1047" y="679680"/>
                    <a:pt x="-3049" y="669965"/>
                    <a:pt x="2666" y="664250"/>
                  </a:cubicBezTo>
                  <a:lnTo>
                    <a:pt x="660272" y="2643"/>
                  </a:lnTo>
                  <a:cubicBezTo>
                    <a:pt x="663796" y="-881"/>
                    <a:pt x="669416" y="-881"/>
                    <a:pt x="673036" y="2643"/>
                  </a:cubicBezTo>
                  <a:lnTo>
                    <a:pt x="1347977" y="664250"/>
                  </a:lnTo>
                  <a:cubicBezTo>
                    <a:pt x="1353787" y="669869"/>
                    <a:pt x="1349786" y="679775"/>
                    <a:pt x="1341690" y="679775"/>
                  </a:cubicBezTo>
                  <a:lnTo>
                    <a:pt x="1173480" y="679775"/>
                  </a:lnTo>
                  <a:cubicBezTo>
                    <a:pt x="1163478" y="679775"/>
                    <a:pt x="1155382" y="687872"/>
                    <a:pt x="1155382" y="697873"/>
                  </a:cubicBezTo>
                  <a:lnTo>
                    <a:pt x="1155382" y="1241941"/>
                  </a:lnTo>
                  <a:cubicBezTo>
                    <a:pt x="1155382" y="1251942"/>
                    <a:pt x="1147286" y="1260038"/>
                    <a:pt x="1137284" y="1260038"/>
                  </a:cubicBezTo>
                  <a:lnTo>
                    <a:pt x="496823" y="1260038"/>
                  </a:lnTo>
                  <a:close/>
                </a:path>
              </a:pathLst>
            </a:custGeom>
            <a:noFill/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1" name="Graphic 64">
              <a:extLst>
                <a:ext uri="{FF2B5EF4-FFF2-40B4-BE49-F238E27FC236}">
                  <a16:creationId xmlns:a16="http://schemas.microsoft.com/office/drawing/2014/main" id="{5176F90C-F9B0-2D56-69F2-EB17DAF92570}"/>
                </a:ext>
              </a:extLst>
            </p:cNvPr>
            <p:cNvGrpSpPr/>
            <p:nvPr/>
          </p:nvGrpSpPr>
          <p:grpSpPr>
            <a:xfrm>
              <a:off x="14088418" y="2799644"/>
              <a:ext cx="669212" cy="478351"/>
              <a:chOff x="14088418" y="2799644"/>
              <a:chExt cx="669212" cy="478351"/>
            </a:xfrm>
            <a:solidFill>
              <a:srgbClr val="FF5E00"/>
            </a:solidFill>
          </p:grpSpPr>
          <p:sp>
            <p:nvSpPr>
              <p:cNvPr id="52" name="Freeform: Shape 115">
                <a:extLst>
                  <a:ext uri="{FF2B5EF4-FFF2-40B4-BE49-F238E27FC236}">
                    <a16:creationId xmlns:a16="http://schemas.microsoft.com/office/drawing/2014/main" id="{63D7AE0F-2E8D-883A-AA54-19A5AED7F715}"/>
                  </a:ext>
                </a:extLst>
              </p:cNvPr>
              <p:cNvSpPr/>
              <p:nvPr/>
            </p:nvSpPr>
            <p:spPr>
              <a:xfrm>
                <a:off x="14285756" y="3104165"/>
                <a:ext cx="271867" cy="99310"/>
              </a:xfrm>
              <a:custGeom>
                <a:avLst/>
                <a:gdLst>
                  <a:gd name="connsiteX0" fmla="*/ 136934 w 271867"/>
                  <a:gd name="connsiteY0" fmla="*/ 0 h 99310"/>
                  <a:gd name="connsiteX1" fmla="*/ 135029 w 271867"/>
                  <a:gd name="connsiteY1" fmla="*/ 0 h 99310"/>
                  <a:gd name="connsiteX2" fmla="*/ 7775 w 271867"/>
                  <a:gd name="connsiteY2" fmla="*/ 54578 h 99310"/>
                  <a:gd name="connsiteX3" fmla="*/ 7585 w 271867"/>
                  <a:gd name="connsiteY3" fmla="*/ 91535 h 99310"/>
                  <a:gd name="connsiteX4" fmla="*/ 44541 w 271867"/>
                  <a:gd name="connsiteY4" fmla="*/ 91726 h 99310"/>
                  <a:gd name="connsiteX5" fmla="*/ 135029 w 271867"/>
                  <a:gd name="connsiteY5" fmla="*/ 52197 h 99310"/>
                  <a:gd name="connsiteX6" fmla="*/ 136934 w 271867"/>
                  <a:gd name="connsiteY6" fmla="*/ 52197 h 99310"/>
                  <a:gd name="connsiteX7" fmla="*/ 227326 w 271867"/>
                  <a:gd name="connsiteY7" fmla="*/ 91726 h 99310"/>
                  <a:gd name="connsiteX8" fmla="*/ 264283 w 271867"/>
                  <a:gd name="connsiteY8" fmla="*/ 91535 h 99310"/>
                  <a:gd name="connsiteX9" fmla="*/ 264093 w 271867"/>
                  <a:gd name="connsiteY9" fmla="*/ 54578 h 99310"/>
                  <a:gd name="connsiteX10" fmla="*/ 136839 w 271867"/>
                  <a:gd name="connsiteY10" fmla="*/ 0 h 99310"/>
                  <a:gd name="connsiteX11" fmla="*/ 136839 w 271867"/>
                  <a:gd name="connsiteY11" fmla="*/ 0 h 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867" h="99310">
                    <a:moveTo>
                      <a:pt x="136934" y="0"/>
                    </a:moveTo>
                    <a:lnTo>
                      <a:pt x="135029" y="0"/>
                    </a:lnTo>
                    <a:cubicBezTo>
                      <a:pt x="87214" y="1429"/>
                      <a:pt x="41779" y="20955"/>
                      <a:pt x="7775" y="54578"/>
                    </a:cubicBezTo>
                    <a:cubicBezTo>
                      <a:pt x="-2512" y="64770"/>
                      <a:pt x="-2607" y="81248"/>
                      <a:pt x="7585" y="91535"/>
                    </a:cubicBezTo>
                    <a:cubicBezTo>
                      <a:pt x="17776" y="101822"/>
                      <a:pt x="34350" y="101822"/>
                      <a:pt x="44541" y="91726"/>
                    </a:cubicBezTo>
                    <a:cubicBezTo>
                      <a:pt x="68735" y="67723"/>
                      <a:pt x="101025" y="53626"/>
                      <a:pt x="135029" y="52197"/>
                    </a:cubicBezTo>
                    <a:lnTo>
                      <a:pt x="136934" y="52197"/>
                    </a:lnTo>
                    <a:cubicBezTo>
                      <a:pt x="170938" y="53626"/>
                      <a:pt x="203228" y="67723"/>
                      <a:pt x="227326" y="91726"/>
                    </a:cubicBezTo>
                    <a:cubicBezTo>
                      <a:pt x="237613" y="101917"/>
                      <a:pt x="254091" y="101822"/>
                      <a:pt x="264283" y="91535"/>
                    </a:cubicBezTo>
                    <a:cubicBezTo>
                      <a:pt x="274475" y="81248"/>
                      <a:pt x="274380" y="64675"/>
                      <a:pt x="264093" y="54578"/>
                    </a:cubicBezTo>
                    <a:cubicBezTo>
                      <a:pt x="230089" y="20860"/>
                      <a:pt x="184654" y="1429"/>
                      <a:pt x="136839" y="0"/>
                    </a:cubicBezTo>
                    <a:lnTo>
                      <a:pt x="136839" y="0"/>
                    </a:ln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116">
                <a:extLst>
                  <a:ext uri="{FF2B5EF4-FFF2-40B4-BE49-F238E27FC236}">
                    <a16:creationId xmlns:a16="http://schemas.microsoft.com/office/drawing/2014/main" id="{F7185F24-1E35-2072-D25E-AC60FB78984E}"/>
                  </a:ext>
                </a:extLst>
              </p:cNvPr>
              <p:cNvSpPr/>
              <p:nvPr/>
            </p:nvSpPr>
            <p:spPr>
              <a:xfrm>
                <a:off x="14088418" y="2799644"/>
                <a:ext cx="669212" cy="186927"/>
              </a:xfrm>
              <a:custGeom>
                <a:avLst/>
                <a:gdLst>
                  <a:gd name="connsiteX0" fmla="*/ 45189 w 669212"/>
                  <a:gd name="connsiteY0" fmla="*/ 178600 h 186927"/>
                  <a:gd name="connsiteX1" fmla="*/ 602878 w 669212"/>
                  <a:gd name="connsiteY1" fmla="*/ 157550 h 186927"/>
                  <a:gd name="connsiteX2" fmla="*/ 623928 w 669212"/>
                  <a:gd name="connsiteY2" fmla="*/ 178600 h 186927"/>
                  <a:gd name="connsiteX3" fmla="*/ 660885 w 669212"/>
                  <a:gd name="connsiteY3" fmla="*/ 179934 h 186927"/>
                  <a:gd name="connsiteX4" fmla="*/ 662219 w 669212"/>
                  <a:gd name="connsiteY4" fmla="*/ 142977 h 186927"/>
                  <a:gd name="connsiteX5" fmla="*/ 30711 w 669212"/>
                  <a:gd name="connsiteY5" fmla="*/ 119259 h 186927"/>
                  <a:gd name="connsiteX6" fmla="*/ 6994 w 669212"/>
                  <a:gd name="connsiteY6" fmla="*/ 142977 h 186927"/>
                  <a:gd name="connsiteX7" fmla="*/ 8327 w 669212"/>
                  <a:gd name="connsiteY7" fmla="*/ 179934 h 186927"/>
                  <a:gd name="connsiteX8" fmla="*/ 45284 w 669212"/>
                  <a:gd name="connsiteY8" fmla="*/ 178600 h 186927"/>
                  <a:gd name="connsiteX9" fmla="*/ 45284 w 669212"/>
                  <a:gd name="connsiteY9" fmla="*/ 178600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212" h="186927">
                    <a:moveTo>
                      <a:pt x="45189" y="178600"/>
                    </a:moveTo>
                    <a:cubicBezTo>
                      <a:pt x="193398" y="18771"/>
                      <a:pt x="443049" y="9341"/>
                      <a:pt x="602878" y="157550"/>
                    </a:cubicBezTo>
                    <a:cubicBezTo>
                      <a:pt x="610117" y="164313"/>
                      <a:pt x="617165" y="171361"/>
                      <a:pt x="623928" y="178600"/>
                    </a:cubicBezTo>
                    <a:cubicBezTo>
                      <a:pt x="633739" y="189173"/>
                      <a:pt x="650313" y="189744"/>
                      <a:pt x="660885" y="179934"/>
                    </a:cubicBezTo>
                    <a:cubicBezTo>
                      <a:pt x="671458" y="170123"/>
                      <a:pt x="672029" y="153549"/>
                      <a:pt x="662219" y="142977"/>
                    </a:cubicBezTo>
                    <a:cubicBezTo>
                      <a:pt x="494388" y="-37998"/>
                      <a:pt x="211591" y="-48571"/>
                      <a:pt x="30711" y="119259"/>
                    </a:cubicBezTo>
                    <a:cubicBezTo>
                      <a:pt x="22520" y="126879"/>
                      <a:pt x="14614" y="134785"/>
                      <a:pt x="6994" y="142977"/>
                    </a:cubicBezTo>
                    <a:cubicBezTo>
                      <a:pt x="-2817" y="153549"/>
                      <a:pt x="-2245" y="170123"/>
                      <a:pt x="8327" y="179934"/>
                    </a:cubicBezTo>
                    <a:cubicBezTo>
                      <a:pt x="18900" y="189744"/>
                      <a:pt x="35473" y="189173"/>
                      <a:pt x="45284" y="178600"/>
                    </a:cubicBezTo>
                    <a:lnTo>
                      <a:pt x="45284" y="178600"/>
                    </a:ln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117">
                <a:extLst>
                  <a:ext uri="{FF2B5EF4-FFF2-40B4-BE49-F238E27FC236}">
                    <a16:creationId xmlns:a16="http://schemas.microsoft.com/office/drawing/2014/main" id="{B6C1BFE7-FCC7-71EF-0DBD-2E9E03152BAC}"/>
                  </a:ext>
                </a:extLst>
              </p:cNvPr>
              <p:cNvSpPr/>
              <p:nvPr/>
            </p:nvSpPr>
            <p:spPr>
              <a:xfrm>
                <a:off x="14183732" y="2951327"/>
                <a:ext cx="478512" cy="143789"/>
              </a:xfrm>
              <a:custGeom>
                <a:avLst/>
                <a:gdLst>
                  <a:gd name="connsiteX0" fmla="*/ 452319 w 478512"/>
                  <a:gd name="connsiteY0" fmla="*/ 143789 h 143789"/>
                  <a:gd name="connsiteX1" fmla="*/ 478512 w 478512"/>
                  <a:gd name="connsiteY1" fmla="*/ 117691 h 143789"/>
                  <a:gd name="connsiteX2" fmla="*/ 470893 w 478512"/>
                  <a:gd name="connsiteY2" fmla="*/ 99212 h 143789"/>
                  <a:gd name="connsiteX3" fmla="*/ 18455 w 478512"/>
                  <a:gd name="connsiteY3" fmla="*/ 88354 h 143789"/>
                  <a:gd name="connsiteX4" fmla="*/ 7596 w 478512"/>
                  <a:gd name="connsiteY4" fmla="*/ 99212 h 143789"/>
                  <a:gd name="connsiteX5" fmla="*/ 7692 w 478512"/>
                  <a:gd name="connsiteY5" fmla="*/ 136169 h 143789"/>
                  <a:gd name="connsiteX6" fmla="*/ 44649 w 478512"/>
                  <a:gd name="connsiteY6" fmla="*/ 136074 h 143789"/>
                  <a:gd name="connsiteX7" fmla="*/ 423172 w 478512"/>
                  <a:gd name="connsiteY7" fmla="*/ 125501 h 143789"/>
                  <a:gd name="connsiteX8" fmla="*/ 433745 w 478512"/>
                  <a:gd name="connsiteY8" fmla="*/ 136074 h 143789"/>
                  <a:gd name="connsiteX9" fmla="*/ 452319 w 478512"/>
                  <a:gd name="connsiteY9" fmla="*/ 143789 h 143789"/>
                  <a:gd name="connsiteX10" fmla="*/ 452319 w 478512"/>
                  <a:gd name="connsiteY10" fmla="*/ 143789 h 1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512" h="143789">
                    <a:moveTo>
                      <a:pt x="452319" y="143789"/>
                    </a:moveTo>
                    <a:cubicBezTo>
                      <a:pt x="466797" y="143789"/>
                      <a:pt x="478512" y="132073"/>
                      <a:pt x="478512" y="117691"/>
                    </a:cubicBezTo>
                    <a:cubicBezTo>
                      <a:pt x="478512" y="110737"/>
                      <a:pt x="475750" y="104165"/>
                      <a:pt x="470893" y="99212"/>
                    </a:cubicBezTo>
                    <a:cubicBezTo>
                      <a:pt x="348972" y="-28709"/>
                      <a:pt x="146376" y="-33566"/>
                      <a:pt x="18455" y="88354"/>
                    </a:cubicBezTo>
                    <a:cubicBezTo>
                      <a:pt x="14740" y="91878"/>
                      <a:pt x="11121" y="95497"/>
                      <a:pt x="7596" y="99212"/>
                    </a:cubicBezTo>
                    <a:cubicBezTo>
                      <a:pt x="-2595" y="109499"/>
                      <a:pt x="-2500" y="125977"/>
                      <a:pt x="7692" y="136169"/>
                    </a:cubicBezTo>
                    <a:cubicBezTo>
                      <a:pt x="17978" y="146361"/>
                      <a:pt x="34552" y="146266"/>
                      <a:pt x="44649" y="136074"/>
                    </a:cubicBezTo>
                    <a:cubicBezTo>
                      <a:pt x="146280" y="28632"/>
                      <a:pt x="315730" y="23965"/>
                      <a:pt x="423172" y="125501"/>
                    </a:cubicBezTo>
                    <a:cubicBezTo>
                      <a:pt x="426792" y="128930"/>
                      <a:pt x="430316" y="132454"/>
                      <a:pt x="433745" y="136074"/>
                    </a:cubicBezTo>
                    <a:cubicBezTo>
                      <a:pt x="438698" y="141027"/>
                      <a:pt x="445366" y="143789"/>
                      <a:pt x="452319" y="143789"/>
                    </a:cubicBezTo>
                    <a:lnTo>
                      <a:pt x="452319" y="143789"/>
                    </a:ln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118">
                <a:extLst>
                  <a:ext uri="{FF2B5EF4-FFF2-40B4-BE49-F238E27FC236}">
                    <a16:creationId xmlns:a16="http://schemas.microsoft.com/office/drawing/2014/main" id="{07C96A9E-A4CC-842C-7504-FC0F4EFB27F7}"/>
                  </a:ext>
                </a:extLst>
              </p:cNvPr>
              <p:cNvSpPr/>
              <p:nvPr/>
            </p:nvSpPr>
            <p:spPr>
              <a:xfrm>
                <a:off x="14393163" y="3220846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4"/>
                      <a:pt x="12793" y="0"/>
                      <a:pt x="28575" y="0"/>
                    </a:cubicBezTo>
                    <a:cubicBezTo>
                      <a:pt x="44357" y="0"/>
                      <a:pt x="57150" y="12794"/>
                      <a:pt x="57150" y="28575"/>
                    </a:cubicBez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6" name="Graphic 64">
            <a:extLst>
              <a:ext uri="{FF2B5EF4-FFF2-40B4-BE49-F238E27FC236}">
                <a16:creationId xmlns:a16="http://schemas.microsoft.com/office/drawing/2014/main" id="{8EB0D57C-6D1D-235A-749B-89AE0E1E8C1D}"/>
              </a:ext>
            </a:extLst>
          </p:cNvPr>
          <p:cNvGrpSpPr/>
          <p:nvPr/>
        </p:nvGrpSpPr>
        <p:grpSpPr>
          <a:xfrm>
            <a:off x="11715685" y="5002973"/>
            <a:ext cx="991933" cy="1340548"/>
            <a:chOff x="11715685" y="5002973"/>
            <a:chExt cx="991933" cy="1340548"/>
          </a:xfrm>
          <a:solidFill>
            <a:srgbClr val="FF5E00"/>
          </a:solidFill>
        </p:grpSpPr>
        <p:sp>
          <p:nvSpPr>
            <p:cNvPr id="57" name="Freeform: Shape 120">
              <a:extLst>
                <a:ext uri="{FF2B5EF4-FFF2-40B4-BE49-F238E27FC236}">
                  <a16:creationId xmlns:a16="http://schemas.microsoft.com/office/drawing/2014/main" id="{B1B4182B-47E2-6F31-C646-DE81CE749A31}"/>
                </a:ext>
              </a:extLst>
            </p:cNvPr>
            <p:cNvSpPr/>
            <p:nvPr/>
          </p:nvSpPr>
          <p:spPr>
            <a:xfrm>
              <a:off x="11715685" y="5002973"/>
              <a:ext cx="991933" cy="1340548"/>
            </a:xfrm>
            <a:custGeom>
              <a:avLst/>
              <a:gdLst>
                <a:gd name="connsiteX0" fmla="*/ 922211 w 991933"/>
                <a:gd name="connsiteY0" fmla="*/ 1340453 h 1340548"/>
                <a:gd name="connsiteX1" fmla="*/ 991934 w 991933"/>
                <a:gd name="connsiteY1" fmla="*/ 1270730 h 1340548"/>
                <a:gd name="connsiteX2" fmla="*/ 991934 w 991933"/>
                <a:gd name="connsiteY2" fmla="*/ 292989 h 1340548"/>
                <a:gd name="connsiteX3" fmla="*/ 970502 w 991933"/>
                <a:gd name="connsiteY3" fmla="*/ 242792 h 1340548"/>
                <a:gd name="connsiteX4" fmla="*/ 738474 w 991933"/>
                <a:gd name="connsiteY4" fmla="*/ 19431 h 1340548"/>
                <a:gd name="connsiteX5" fmla="*/ 690086 w 991933"/>
                <a:gd name="connsiteY5" fmla="*/ 0 h 1340548"/>
                <a:gd name="connsiteX6" fmla="*/ 69723 w 991933"/>
                <a:gd name="connsiteY6" fmla="*/ 0 h 1340548"/>
                <a:gd name="connsiteX7" fmla="*/ 0 w 991933"/>
                <a:gd name="connsiteY7" fmla="*/ 69723 h 1340548"/>
                <a:gd name="connsiteX8" fmla="*/ 0 w 991933"/>
                <a:gd name="connsiteY8" fmla="*/ 1270826 h 1340548"/>
                <a:gd name="connsiteX9" fmla="*/ 69723 w 991933"/>
                <a:gd name="connsiteY9" fmla="*/ 1340549 h 1340548"/>
                <a:gd name="connsiteX10" fmla="*/ 922211 w 991933"/>
                <a:gd name="connsiteY10" fmla="*/ 1340549 h 1340548"/>
                <a:gd name="connsiteX11" fmla="*/ 41910 w 991933"/>
                <a:gd name="connsiteY11" fmla="*/ 1270730 h 1340548"/>
                <a:gd name="connsiteX12" fmla="*/ 41910 w 991933"/>
                <a:gd name="connsiteY12" fmla="*/ 69628 h 1340548"/>
                <a:gd name="connsiteX13" fmla="*/ 69723 w 991933"/>
                <a:gd name="connsiteY13" fmla="*/ 41815 h 1340548"/>
                <a:gd name="connsiteX14" fmla="*/ 690086 w 991933"/>
                <a:gd name="connsiteY14" fmla="*/ 41815 h 1340548"/>
                <a:gd name="connsiteX15" fmla="*/ 709422 w 991933"/>
                <a:gd name="connsiteY15" fmla="*/ 49625 h 1340548"/>
                <a:gd name="connsiteX16" fmla="*/ 941451 w 991933"/>
                <a:gd name="connsiteY16" fmla="*/ 272987 h 1340548"/>
                <a:gd name="connsiteX17" fmla="*/ 941451 w 991933"/>
                <a:gd name="connsiteY17" fmla="*/ 272987 h 1340548"/>
                <a:gd name="connsiteX18" fmla="*/ 950024 w 991933"/>
                <a:gd name="connsiteY18" fmla="*/ 293084 h 1340548"/>
                <a:gd name="connsiteX19" fmla="*/ 950024 w 991933"/>
                <a:gd name="connsiteY19" fmla="*/ 1270826 h 1340548"/>
                <a:gd name="connsiteX20" fmla="*/ 922211 w 991933"/>
                <a:gd name="connsiteY20" fmla="*/ 1298639 h 1340548"/>
                <a:gd name="connsiteX21" fmla="*/ 69818 w 991933"/>
                <a:gd name="connsiteY21" fmla="*/ 1298639 h 1340548"/>
                <a:gd name="connsiteX22" fmla="*/ 42006 w 991933"/>
                <a:gd name="connsiteY22" fmla="*/ 1270730 h 1340548"/>
                <a:gd name="connsiteX23" fmla="*/ 42006 w 991933"/>
                <a:gd name="connsiteY23" fmla="*/ 1270730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1933" h="1340548">
                  <a:moveTo>
                    <a:pt x="922211" y="1340453"/>
                  </a:moveTo>
                  <a:cubicBezTo>
                    <a:pt x="960692" y="1340453"/>
                    <a:pt x="991934" y="1309116"/>
                    <a:pt x="991934" y="1270730"/>
                  </a:cubicBezTo>
                  <a:lnTo>
                    <a:pt x="991934" y="292989"/>
                  </a:lnTo>
                  <a:cubicBezTo>
                    <a:pt x="991934" y="274130"/>
                    <a:pt x="984123" y="255842"/>
                    <a:pt x="970502" y="242792"/>
                  </a:cubicBezTo>
                  <a:lnTo>
                    <a:pt x="738474" y="19431"/>
                  </a:lnTo>
                  <a:cubicBezTo>
                    <a:pt x="725424" y="6858"/>
                    <a:pt x="708279" y="0"/>
                    <a:pt x="690086" y="0"/>
                  </a:cubicBezTo>
                  <a:lnTo>
                    <a:pt x="69723" y="0"/>
                  </a:lnTo>
                  <a:cubicBezTo>
                    <a:pt x="31242" y="0"/>
                    <a:pt x="0" y="31242"/>
                    <a:pt x="0" y="69723"/>
                  </a:cubicBezTo>
                  <a:lnTo>
                    <a:pt x="0" y="1270826"/>
                  </a:lnTo>
                  <a:cubicBezTo>
                    <a:pt x="0" y="1309307"/>
                    <a:pt x="31338" y="1340549"/>
                    <a:pt x="69723" y="1340549"/>
                  </a:cubicBezTo>
                  <a:lnTo>
                    <a:pt x="922211" y="1340549"/>
                  </a:lnTo>
                  <a:close/>
                  <a:moveTo>
                    <a:pt x="41910" y="1270730"/>
                  </a:moveTo>
                  <a:lnTo>
                    <a:pt x="41910" y="69628"/>
                  </a:lnTo>
                  <a:cubicBezTo>
                    <a:pt x="41910" y="54293"/>
                    <a:pt x="54388" y="41815"/>
                    <a:pt x="69723" y="41815"/>
                  </a:cubicBezTo>
                  <a:lnTo>
                    <a:pt x="690086" y="41815"/>
                  </a:lnTo>
                  <a:cubicBezTo>
                    <a:pt x="697325" y="41815"/>
                    <a:pt x="704184" y="44577"/>
                    <a:pt x="709422" y="49625"/>
                  </a:cubicBezTo>
                  <a:lnTo>
                    <a:pt x="941451" y="272987"/>
                  </a:lnTo>
                  <a:lnTo>
                    <a:pt x="941451" y="272987"/>
                  </a:lnTo>
                  <a:cubicBezTo>
                    <a:pt x="946881" y="278225"/>
                    <a:pt x="950024" y="285464"/>
                    <a:pt x="950024" y="293084"/>
                  </a:cubicBezTo>
                  <a:lnTo>
                    <a:pt x="950024" y="1270826"/>
                  </a:lnTo>
                  <a:cubicBezTo>
                    <a:pt x="950024" y="1286161"/>
                    <a:pt x="937546" y="1298639"/>
                    <a:pt x="922211" y="1298639"/>
                  </a:cubicBezTo>
                  <a:lnTo>
                    <a:pt x="69818" y="1298639"/>
                  </a:lnTo>
                  <a:cubicBezTo>
                    <a:pt x="54483" y="1298639"/>
                    <a:pt x="42006" y="1286161"/>
                    <a:pt x="42006" y="1270730"/>
                  </a:cubicBezTo>
                  <a:lnTo>
                    <a:pt x="42006" y="1270730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121">
              <a:extLst>
                <a:ext uri="{FF2B5EF4-FFF2-40B4-BE49-F238E27FC236}">
                  <a16:creationId xmlns:a16="http://schemas.microsoft.com/office/drawing/2014/main" id="{B047C6BE-494D-0CFE-A7B7-39100490CCE7}"/>
                </a:ext>
              </a:extLst>
            </p:cNvPr>
            <p:cNvSpPr/>
            <p:nvPr/>
          </p:nvSpPr>
          <p:spPr>
            <a:xfrm>
              <a:off x="11820460" y="5620384"/>
              <a:ext cx="782478" cy="618363"/>
            </a:xfrm>
            <a:custGeom>
              <a:avLst/>
              <a:gdLst>
                <a:gd name="connsiteX0" fmla="*/ 66866 w 782478"/>
                <a:gd name="connsiteY0" fmla="*/ 618363 h 618363"/>
                <a:gd name="connsiteX1" fmla="*/ 715613 w 782478"/>
                <a:gd name="connsiteY1" fmla="*/ 618363 h 618363"/>
                <a:gd name="connsiteX2" fmla="*/ 782479 w 782478"/>
                <a:gd name="connsiteY2" fmla="*/ 551497 h 618363"/>
                <a:gd name="connsiteX3" fmla="*/ 782479 w 782478"/>
                <a:gd name="connsiteY3" fmla="*/ 66866 h 618363"/>
                <a:gd name="connsiteX4" fmla="*/ 715613 w 782478"/>
                <a:gd name="connsiteY4" fmla="*/ 0 h 618363"/>
                <a:gd name="connsiteX5" fmla="*/ 66866 w 782478"/>
                <a:gd name="connsiteY5" fmla="*/ 0 h 618363"/>
                <a:gd name="connsiteX6" fmla="*/ 0 w 782478"/>
                <a:gd name="connsiteY6" fmla="*/ 66866 h 618363"/>
                <a:gd name="connsiteX7" fmla="*/ 0 w 782478"/>
                <a:gd name="connsiteY7" fmla="*/ 551497 h 618363"/>
                <a:gd name="connsiteX8" fmla="*/ 66866 w 782478"/>
                <a:gd name="connsiteY8" fmla="*/ 618363 h 618363"/>
                <a:gd name="connsiteX9" fmla="*/ 66866 w 782478"/>
                <a:gd name="connsiteY9" fmla="*/ 618363 h 618363"/>
                <a:gd name="connsiteX10" fmla="*/ 41910 w 782478"/>
                <a:gd name="connsiteY10" fmla="*/ 551497 h 618363"/>
                <a:gd name="connsiteX11" fmla="*/ 41910 w 782478"/>
                <a:gd name="connsiteY11" fmla="*/ 317468 h 618363"/>
                <a:gd name="connsiteX12" fmla="*/ 257746 w 782478"/>
                <a:gd name="connsiteY12" fmla="*/ 317468 h 618363"/>
                <a:gd name="connsiteX13" fmla="*/ 257746 w 782478"/>
                <a:gd name="connsiteY13" fmla="*/ 576548 h 618363"/>
                <a:gd name="connsiteX14" fmla="*/ 66866 w 782478"/>
                <a:gd name="connsiteY14" fmla="*/ 576548 h 618363"/>
                <a:gd name="connsiteX15" fmla="*/ 41910 w 782478"/>
                <a:gd name="connsiteY15" fmla="*/ 551593 h 618363"/>
                <a:gd name="connsiteX16" fmla="*/ 41910 w 782478"/>
                <a:gd name="connsiteY16" fmla="*/ 551593 h 618363"/>
                <a:gd name="connsiteX17" fmla="*/ 524733 w 782478"/>
                <a:gd name="connsiteY17" fmla="*/ 217646 h 618363"/>
                <a:gd name="connsiteX18" fmla="*/ 740569 w 782478"/>
                <a:gd name="connsiteY18" fmla="*/ 217646 h 618363"/>
                <a:gd name="connsiteX19" fmla="*/ 740569 w 782478"/>
                <a:gd name="connsiteY19" fmla="*/ 400717 h 618363"/>
                <a:gd name="connsiteX20" fmla="*/ 524733 w 782478"/>
                <a:gd name="connsiteY20" fmla="*/ 400717 h 618363"/>
                <a:gd name="connsiteX21" fmla="*/ 524733 w 782478"/>
                <a:gd name="connsiteY21" fmla="*/ 217646 h 618363"/>
                <a:gd name="connsiteX22" fmla="*/ 482822 w 782478"/>
                <a:gd name="connsiteY22" fmla="*/ 576548 h 618363"/>
                <a:gd name="connsiteX23" fmla="*/ 299657 w 782478"/>
                <a:gd name="connsiteY23" fmla="*/ 576548 h 618363"/>
                <a:gd name="connsiteX24" fmla="*/ 299657 w 782478"/>
                <a:gd name="connsiteY24" fmla="*/ 42005 h 618363"/>
                <a:gd name="connsiteX25" fmla="*/ 482822 w 782478"/>
                <a:gd name="connsiteY25" fmla="*/ 42005 h 618363"/>
                <a:gd name="connsiteX26" fmla="*/ 482822 w 782478"/>
                <a:gd name="connsiteY26" fmla="*/ 576548 h 618363"/>
                <a:gd name="connsiteX27" fmla="*/ 715613 w 782478"/>
                <a:gd name="connsiteY27" fmla="*/ 576548 h 618363"/>
                <a:gd name="connsiteX28" fmla="*/ 524733 w 782478"/>
                <a:gd name="connsiteY28" fmla="*/ 576548 h 618363"/>
                <a:gd name="connsiteX29" fmla="*/ 524733 w 782478"/>
                <a:gd name="connsiteY29" fmla="*/ 442722 h 618363"/>
                <a:gd name="connsiteX30" fmla="*/ 740569 w 782478"/>
                <a:gd name="connsiteY30" fmla="*/ 442722 h 618363"/>
                <a:gd name="connsiteX31" fmla="*/ 740569 w 782478"/>
                <a:gd name="connsiteY31" fmla="*/ 551593 h 618363"/>
                <a:gd name="connsiteX32" fmla="*/ 715613 w 782478"/>
                <a:gd name="connsiteY32" fmla="*/ 576548 h 618363"/>
                <a:gd name="connsiteX33" fmla="*/ 740569 w 782478"/>
                <a:gd name="connsiteY33" fmla="*/ 66961 h 618363"/>
                <a:gd name="connsiteX34" fmla="*/ 740569 w 782478"/>
                <a:gd name="connsiteY34" fmla="*/ 175831 h 618363"/>
                <a:gd name="connsiteX35" fmla="*/ 524733 w 782478"/>
                <a:gd name="connsiteY35" fmla="*/ 175831 h 618363"/>
                <a:gd name="connsiteX36" fmla="*/ 524733 w 782478"/>
                <a:gd name="connsiteY36" fmla="*/ 42005 h 618363"/>
                <a:gd name="connsiteX37" fmla="*/ 715613 w 782478"/>
                <a:gd name="connsiteY37" fmla="*/ 42005 h 618363"/>
                <a:gd name="connsiteX38" fmla="*/ 740569 w 782478"/>
                <a:gd name="connsiteY38" fmla="*/ 66961 h 618363"/>
                <a:gd name="connsiteX39" fmla="*/ 66866 w 782478"/>
                <a:gd name="connsiteY39" fmla="*/ 42005 h 618363"/>
                <a:gd name="connsiteX40" fmla="*/ 257746 w 782478"/>
                <a:gd name="connsiteY40" fmla="*/ 42005 h 618363"/>
                <a:gd name="connsiteX41" fmla="*/ 257746 w 782478"/>
                <a:gd name="connsiteY41" fmla="*/ 275654 h 618363"/>
                <a:gd name="connsiteX42" fmla="*/ 41910 w 782478"/>
                <a:gd name="connsiteY42" fmla="*/ 275654 h 618363"/>
                <a:gd name="connsiteX43" fmla="*/ 41910 w 782478"/>
                <a:gd name="connsiteY43" fmla="*/ 66961 h 618363"/>
                <a:gd name="connsiteX44" fmla="*/ 66866 w 782478"/>
                <a:gd name="connsiteY44" fmla="*/ 42005 h 618363"/>
                <a:gd name="connsiteX45" fmla="*/ 66866 w 782478"/>
                <a:gd name="connsiteY45" fmla="*/ 42005 h 6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2478" h="618363">
                  <a:moveTo>
                    <a:pt x="66866" y="618363"/>
                  </a:moveTo>
                  <a:lnTo>
                    <a:pt x="715613" y="618363"/>
                  </a:lnTo>
                  <a:cubicBezTo>
                    <a:pt x="752475" y="618363"/>
                    <a:pt x="782479" y="588359"/>
                    <a:pt x="782479" y="551497"/>
                  </a:cubicBezTo>
                  <a:lnTo>
                    <a:pt x="782479" y="66866"/>
                  </a:lnTo>
                  <a:cubicBezTo>
                    <a:pt x="782479" y="30004"/>
                    <a:pt x="752475" y="0"/>
                    <a:pt x="715613" y="0"/>
                  </a:cubicBezTo>
                  <a:lnTo>
                    <a:pt x="66866" y="0"/>
                  </a:lnTo>
                  <a:cubicBezTo>
                    <a:pt x="30004" y="0"/>
                    <a:pt x="0" y="30004"/>
                    <a:pt x="0" y="66866"/>
                  </a:cubicBezTo>
                  <a:lnTo>
                    <a:pt x="0" y="551497"/>
                  </a:lnTo>
                  <a:cubicBezTo>
                    <a:pt x="0" y="588359"/>
                    <a:pt x="30004" y="618363"/>
                    <a:pt x="66866" y="618363"/>
                  </a:cubicBezTo>
                  <a:lnTo>
                    <a:pt x="66866" y="618363"/>
                  </a:lnTo>
                  <a:close/>
                  <a:moveTo>
                    <a:pt x="41910" y="551497"/>
                  </a:moveTo>
                  <a:lnTo>
                    <a:pt x="41910" y="317468"/>
                  </a:lnTo>
                  <a:lnTo>
                    <a:pt x="257746" y="317468"/>
                  </a:lnTo>
                  <a:lnTo>
                    <a:pt x="257746" y="576548"/>
                  </a:lnTo>
                  <a:lnTo>
                    <a:pt x="66866" y="576548"/>
                  </a:lnTo>
                  <a:cubicBezTo>
                    <a:pt x="53054" y="576548"/>
                    <a:pt x="41910" y="565309"/>
                    <a:pt x="41910" y="551593"/>
                  </a:cubicBezTo>
                  <a:lnTo>
                    <a:pt x="41910" y="551593"/>
                  </a:lnTo>
                  <a:close/>
                  <a:moveTo>
                    <a:pt x="524733" y="217646"/>
                  </a:moveTo>
                  <a:lnTo>
                    <a:pt x="740569" y="217646"/>
                  </a:lnTo>
                  <a:lnTo>
                    <a:pt x="740569" y="400717"/>
                  </a:lnTo>
                  <a:lnTo>
                    <a:pt x="524733" y="400717"/>
                  </a:lnTo>
                  <a:lnTo>
                    <a:pt x="524733" y="217646"/>
                  </a:lnTo>
                  <a:close/>
                  <a:moveTo>
                    <a:pt x="482822" y="576548"/>
                  </a:moveTo>
                  <a:lnTo>
                    <a:pt x="299657" y="576548"/>
                  </a:lnTo>
                  <a:lnTo>
                    <a:pt x="299657" y="42005"/>
                  </a:lnTo>
                  <a:lnTo>
                    <a:pt x="482822" y="42005"/>
                  </a:lnTo>
                  <a:lnTo>
                    <a:pt x="482822" y="576548"/>
                  </a:lnTo>
                  <a:close/>
                  <a:moveTo>
                    <a:pt x="715613" y="576548"/>
                  </a:moveTo>
                  <a:lnTo>
                    <a:pt x="524733" y="576548"/>
                  </a:lnTo>
                  <a:lnTo>
                    <a:pt x="524733" y="442722"/>
                  </a:lnTo>
                  <a:lnTo>
                    <a:pt x="740569" y="442722"/>
                  </a:lnTo>
                  <a:lnTo>
                    <a:pt x="740569" y="551593"/>
                  </a:lnTo>
                  <a:cubicBezTo>
                    <a:pt x="740569" y="565404"/>
                    <a:pt x="729329" y="576548"/>
                    <a:pt x="715613" y="576548"/>
                  </a:cubicBezTo>
                  <a:close/>
                  <a:moveTo>
                    <a:pt x="740569" y="66961"/>
                  </a:moveTo>
                  <a:lnTo>
                    <a:pt x="740569" y="175831"/>
                  </a:lnTo>
                  <a:lnTo>
                    <a:pt x="524733" y="175831"/>
                  </a:lnTo>
                  <a:lnTo>
                    <a:pt x="524733" y="42005"/>
                  </a:lnTo>
                  <a:lnTo>
                    <a:pt x="715613" y="42005"/>
                  </a:lnTo>
                  <a:cubicBezTo>
                    <a:pt x="729425" y="42005"/>
                    <a:pt x="740569" y="53245"/>
                    <a:pt x="740569" y="66961"/>
                  </a:cubicBezTo>
                  <a:close/>
                  <a:moveTo>
                    <a:pt x="66866" y="42005"/>
                  </a:moveTo>
                  <a:lnTo>
                    <a:pt x="257746" y="42005"/>
                  </a:lnTo>
                  <a:lnTo>
                    <a:pt x="257746" y="275654"/>
                  </a:lnTo>
                  <a:lnTo>
                    <a:pt x="41910" y="275654"/>
                  </a:lnTo>
                  <a:lnTo>
                    <a:pt x="41910" y="66961"/>
                  </a:lnTo>
                  <a:cubicBezTo>
                    <a:pt x="41910" y="53150"/>
                    <a:pt x="53054" y="42005"/>
                    <a:pt x="66866" y="42005"/>
                  </a:cubicBezTo>
                  <a:lnTo>
                    <a:pt x="66866" y="42005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aphic 64">
            <a:extLst>
              <a:ext uri="{FF2B5EF4-FFF2-40B4-BE49-F238E27FC236}">
                <a16:creationId xmlns:a16="http://schemas.microsoft.com/office/drawing/2014/main" id="{5436D0C4-7359-8ACB-560B-AAB0AE7F710E}"/>
              </a:ext>
            </a:extLst>
          </p:cNvPr>
          <p:cNvGrpSpPr/>
          <p:nvPr/>
        </p:nvGrpSpPr>
        <p:grpSpPr>
          <a:xfrm>
            <a:off x="5003799" y="2335222"/>
            <a:ext cx="1197006" cy="1156705"/>
            <a:chOff x="5003799" y="2335222"/>
            <a:chExt cx="1197006" cy="1156705"/>
          </a:xfrm>
          <a:noFill/>
        </p:grpSpPr>
        <p:sp>
          <p:nvSpPr>
            <p:cNvPr id="60" name="Freeform: Shape 123">
              <a:extLst>
                <a:ext uri="{FF2B5EF4-FFF2-40B4-BE49-F238E27FC236}">
                  <a16:creationId xmlns:a16="http://schemas.microsoft.com/office/drawing/2014/main" id="{092DD26C-245C-441D-1CE5-F96042DA5BE3}"/>
                </a:ext>
              </a:extLst>
            </p:cNvPr>
            <p:cNvSpPr/>
            <p:nvPr/>
          </p:nvSpPr>
          <p:spPr>
            <a:xfrm>
              <a:off x="5003799" y="2673349"/>
              <a:ext cx="1197006" cy="206406"/>
            </a:xfrm>
            <a:custGeom>
              <a:avLst/>
              <a:gdLst>
                <a:gd name="connsiteX0" fmla="*/ 0 w 1197006"/>
                <a:gd name="connsiteY0" fmla="*/ 0 h 206406"/>
                <a:gd name="connsiteX1" fmla="*/ 1197007 w 1197006"/>
                <a:gd name="connsiteY1" fmla="*/ 0 h 206406"/>
                <a:gd name="connsiteX2" fmla="*/ 1197007 w 1197006"/>
                <a:gd name="connsiteY2" fmla="*/ 206407 h 206406"/>
                <a:gd name="connsiteX3" fmla="*/ 0 w 1197006"/>
                <a:gd name="connsiteY3" fmla="*/ 206407 h 20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06" h="206406">
                  <a:moveTo>
                    <a:pt x="0" y="0"/>
                  </a:moveTo>
                  <a:lnTo>
                    <a:pt x="1197007" y="0"/>
                  </a:lnTo>
                  <a:lnTo>
                    <a:pt x="1197007" y="206407"/>
                  </a:lnTo>
                  <a:lnTo>
                    <a:pt x="0" y="206407"/>
                  </a:lnTo>
                  <a:close/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24">
              <a:extLst>
                <a:ext uri="{FF2B5EF4-FFF2-40B4-BE49-F238E27FC236}">
                  <a16:creationId xmlns:a16="http://schemas.microsoft.com/office/drawing/2014/main" id="{C982EB3A-F27C-C29A-C7FE-AB6D3209846B}"/>
                </a:ext>
              </a:extLst>
            </p:cNvPr>
            <p:cNvSpPr/>
            <p:nvPr/>
          </p:nvSpPr>
          <p:spPr>
            <a:xfrm>
              <a:off x="5099621" y="2884518"/>
              <a:ext cx="1005363" cy="607409"/>
            </a:xfrm>
            <a:custGeom>
              <a:avLst/>
              <a:gdLst>
                <a:gd name="connsiteX0" fmla="*/ 1005364 w 1005363"/>
                <a:gd name="connsiteY0" fmla="*/ 0 h 607409"/>
                <a:gd name="connsiteX1" fmla="*/ 1005364 w 1005363"/>
                <a:gd name="connsiteY1" fmla="*/ 607409 h 607409"/>
                <a:gd name="connsiteX2" fmla="*/ 0 w 1005363"/>
                <a:gd name="connsiteY2" fmla="*/ 607409 h 607409"/>
                <a:gd name="connsiteX3" fmla="*/ 0 w 1005363"/>
                <a:gd name="connsiteY3" fmla="*/ 0 h 60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363" h="607409">
                  <a:moveTo>
                    <a:pt x="1005364" y="0"/>
                  </a:moveTo>
                  <a:lnTo>
                    <a:pt x="1005364" y="607409"/>
                  </a:lnTo>
                  <a:lnTo>
                    <a:pt x="0" y="607409"/>
                  </a:lnTo>
                  <a:lnTo>
                    <a:pt x="0" y="0"/>
                  </a:lnTo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25">
              <a:extLst>
                <a:ext uri="{FF2B5EF4-FFF2-40B4-BE49-F238E27FC236}">
                  <a16:creationId xmlns:a16="http://schemas.microsoft.com/office/drawing/2014/main" id="{E84EE5E1-DE0F-2F87-97BA-48A3F8B96DA7}"/>
                </a:ext>
              </a:extLst>
            </p:cNvPr>
            <p:cNvSpPr/>
            <p:nvPr/>
          </p:nvSpPr>
          <p:spPr>
            <a:xfrm>
              <a:off x="5500718" y="2676492"/>
              <a:ext cx="9525" cy="815435"/>
            </a:xfrm>
            <a:custGeom>
              <a:avLst/>
              <a:gdLst>
                <a:gd name="connsiteX0" fmla="*/ 0 w 9525"/>
                <a:gd name="connsiteY0" fmla="*/ 0 h 815435"/>
                <a:gd name="connsiteX1" fmla="*/ 0 w 9525"/>
                <a:gd name="connsiteY1" fmla="*/ 815435 h 81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15435">
                  <a:moveTo>
                    <a:pt x="0" y="0"/>
                  </a:moveTo>
                  <a:lnTo>
                    <a:pt x="0" y="815435"/>
                  </a:lnTo>
                </a:path>
              </a:pathLst>
            </a:custGeom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26">
              <a:extLst>
                <a:ext uri="{FF2B5EF4-FFF2-40B4-BE49-F238E27FC236}">
                  <a16:creationId xmlns:a16="http://schemas.microsoft.com/office/drawing/2014/main" id="{6D4521CA-B5DE-3872-312D-8D310759CA34}"/>
                </a:ext>
              </a:extLst>
            </p:cNvPr>
            <p:cNvSpPr/>
            <p:nvPr/>
          </p:nvSpPr>
          <p:spPr>
            <a:xfrm>
              <a:off x="5701982" y="2680683"/>
              <a:ext cx="9525" cy="811244"/>
            </a:xfrm>
            <a:custGeom>
              <a:avLst/>
              <a:gdLst>
                <a:gd name="connsiteX0" fmla="*/ 0 w 9525"/>
                <a:gd name="connsiteY0" fmla="*/ 0 h 811244"/>
                <a:gd name="connsiteX1" fmla="*/ 0 w 9525"/>
                <a:gd name="connsiteY1" fmla="*/ 811244 h 81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11244">
                  <a:moveTo>
                    <a:pt x="0" y="0"/>
                  </a:moveTo>
                  <a:lnTo>
                    <a:pt x="0" y="811244"/>
                  </a:lnTo>
                </a:path>
              </a:pathLst>
            </a:custGeom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27">
              <a:extLst>
                <a:ext uri="{FF2B5EF4-FFF2-40B4-BE49-F238E27FC236}">
                  <a16:creationId xmlns:a16="http://schemas.microsoft.com/office/drawing/2014/main" id="{FD15C31C-A321-01A2-A005-BAC963DDFBAB}"/>
                </a:ext>
              </a:extLst>
            </p:cNvPr>
            <p:cNvSpPr/>
            <p:nvPr/>
          </p:nvSpPr>
          <p:spPr>
            <a:xfrm>
              <a:off x="5262780" y="2335222"/>
              <a:ext cx="336712" cy="334634"/>
            </a:xfrm>
            <a:custGeom>
              <a:avLst/>
              <a:gdLst>
                <a:gd name="connsiteX0" fmla="*/ 333950 w 336712"/>
                <a:gd name="connsiteY0" fmla="*/ 178012 h 334634"/>
                <a:gd name="connsiteX1" fmla="*/ 329378 w 336712"/>
                <a:gd name="connsiteY1" fmla="*/ 130101 h 334634"/>
                <a:gd name="connsiteX2" fmla="*/ 113065 w 336712"/>
                <a:gd name="connsiteY2" fmla="*/ 8657 h 334634"/>
                <a:gd name="connsiteX3" fmla="*/ 4 w 336712"/>
                <a:gd name="connsiteY3" fmla="*/ 165248 h 334634"/>
                <a:gd name="connsiteX4" fmla="*/ 111827 w 336712"/>
                <a:gd name="connsiteY4" fmla="*/ 322315 h 334634"/>
                <a:gd name="connsiteX5" fmla="*/ 336712 w 336712"/>
                <a:gd name="connsiteY5" fmla="*/ 331269 h 334634"/>
                <a:gd name="connsiteX6" fmla="*/ 334236 w 336712"/>
                <a:gd name="connsiteY6" fmla="*/ 313743 h 334634"/>
                <a:gd name="connsiteX7" fmla="*/ 333950 w 336712"/>
                <a:gd name="connsiteY7" fmla="*/ 178012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333950" y="178012"/>
                  </a:moveTo>
                  <a:cubicBezTo>
                    <a:pt x="333760" y="162010"/>
                    <a:pt x="333093" y="145531"/>
                    <a:pt x="329378" y="130101"/>
                  </a:cubicBezTo>
                  <a:cubicBezTo>
                    <a:pt x="305470" y="31231"/>
                    <a:pt x="210030" y="-22013"/>
                    <a:pt x="113065" y="8657"/>
                  </a:cubicBezTo>
                  <a:cubicBezTo>
                    <a:pt x="47629" y="29422"/>
                    <a:pt x="480" y="94763"/>
                    <a:pt x="4" y="165248"/>
                  </a:cubicBezTo>
                  <a:cubicBezTo>
                    <a:pt x="-473" y="235257"/>
                    <a:pt x="46105" y="303551"/>
                    <a:pt x="111827" y="322315"/>
                  </a:cubicBezTo>
                  <a:cubicBezTo>
                    <a:pt x="185646" y="343461"/>
                    <a:pt x="261560" y="330888"/>
                    <a:pt x="336712" y="331269"/>
                  </a:cubicBezTo>
                  <a:cubicBezTo>
                    <a:pt x="335855" y="325459"/>
                    <a:pt x="334331" y="319553"/>
                    <a:pt x="334236" y="313743"/>
                  </a:cubicBezTo>
                  <a:cubicBezTo>
                    <a:pt x="334045" y="268499"/>
                    <a:pt x="334522" y="223255"/>
                    <a:pt x="333950" y="178012"/>
                  </a:cubicBezTo>
                  <a:close/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28">
              <a:extLst>
                <a:ext uri="{FF2B5EF4-FFF2-40B4-BE49-F238E27FC236}">
                  <a16:creationId xmlns:a16="http://schemas.microsoft.com/office/drawing/2014/main" id="{30713947-C31B-F1B4-9B4F-83462147F91E}"/>
                </a:ext>
              </a:extLst>
            </p:cNvPr>
            <p:cNvSpPr/>
            <p:nvPr/>
          </p:nvSpPr>
          <p:spPr>
            <a:xfrm>
              <a:off x="5605017" y="2335222"/>
              <a:ext cx="336712" cy="334634"/>
            </a:xfrm>
            <a:custGeom>
              <a:avLst/>
              <a:gdLst>
                <a:gd name="connsiteX0" fmla="*/ 223647 w 336712"/>
                <a:gd name="connsiteY0" fmla="*/ 8657 h 334634"/>
                <a:gd name="connsiteX1" fmla="*/ 7334 w 336712"/>
                <a:gd name="connsiteY1" fmla="*/ 130101 h 334634"/>
                <a:gd name="connsiteX2" fmla="*/ 2762 w 336712"/>
                <a:gd name="connsiteY2" fmla="*/ 178012 h 334634"/>
                <a:gd name="connsiteX3" fmla="*/ 2476 w 336712"/>
                <a:gd name="connsiteY3" fmla="*/ 313743 h 334634"/>
                <a:gd name="connsiteX4" fmla="*/ 0 w 336712"/>
                <a:gd name="connsiteY4" fmla="*/ 331269 h 334634"/>
                <a:gd name="connsiteX5" fmla="*/ 224885 w 336712"/>
                <a:gd name="connsiteY5" fmla="*/ 322315 h 334634"/>
                <a:gd name="connsiteX6" fmla="*/ 336709 w 336712"/>
                <a:gd name="connsiteY6" fmla="*/ 165248 h 334634"/>
                <a:gd name="connsiteX7" fmla="*/ 223647 w 336712"/>
                <a:gd name="connsiteY7" fmla="*/ 8657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223647" y="8657"/>
                  </a:moveTo>
                  <a:cubicBezTo>
                    <a:pt x="126682" y="-22013"/>
                    <a:pt x="31147" y="31231"/>
                    <a:pt x="7334" y="130101"/>
                  </a:cubicBezTo>
                  <a:cubicBezTo>
                    <a:pt x="3619" y="145531"/>
                    <a:pt x="2953" y="162010"/>
                    <a:pt x="2762" y="178012"/>
                  </a:cubicBezTo>
                  <a:cubicBezTo>
                    <a:pt x="2191" y="223255"/>
                    <a:pt x="2667" y="268499"/>
                    <a:pt x="2476" y="313743"/>
                  </a:cubicBezTo>
                  <a:cubicBezTo>
                    <a:pt x="2476" y="319648"/>
                    <a:pt x="952" y="325459"/>
                    <a:pt x="0" y="331269"/>
                  </a:cubicBezTo>
                  <a:cubicBezTo>
                    <a:pt x="75057" y="330888"/>
                    <a:pt x="151067" y="343461"/>
                    <a:pt x="224885" y="322315"/>
                  </a:cubicBezTo>
                  <a:cubicBezTo>
                    <a:pt x="290703" y="303456"/>
                    <a:pt x="337185" y="235257"/>
                    <a:pt x="336709" y="165248"/>
                  </a:cubicBezTo>
                  <a:cubicBezTo>
                    <a:pt x="336232" y="94763"/>
                    <a:pt x="289084" y="29422"/>
                    <a:pt x="223647" y="8657"/>
                  </a:cubicBezTo>
                  <a:close/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Freeform: Shape 129">
            <a:extLst>
              <a:ext uri="{FF2B5EF4-FFF2-40B4-BE49-F238E27FC236}">
                <a16:creationId xmlns:a16="http://schemas.microsoft.com/office/drawing/2014/main" id="{CDEC137C-40E4-F72F-FCB4-722A950DF1AC}"/>
              </a:ext>
            </a:extLst>
          </p:cNvPr>
          <p:cNvSpPr/>
          <p:nvPr/>
        </p:nvSpPr>
        <p:spPr>
          <a:xfrm>
            <a:off x="9463023" y="5436165"/>
            <a:ext cx="1190624" cy="452494"/>
          </a:xfrm>
          <a:custGeom>
            <a:avLst/>
            <a:gdLst>
              <a:gd name="connsiteX0" fmla="*/ 0 w 1190624"/>
              <a:gd name="connsiteY0" fmla="*/ 247370 h 452494"/>
              <a:gd name="connsiteX1" fmla="*/ 209550 w 1190624"/>
              <a:gd name="connsiteY1" fmla="*/ 247370 h 452494"/>
              <a:gd name="connsiteX2" fmla="*/ 232410 w 1190624"/>
              <a:gd name="connsiteY2" fmla="*/ 235939 h 452494"/>
              <a:gd name="connsiteX3" fmla="*/ 405765 w 1190624"/>
              <a:gd name="connsiteY3" fmla="*/ 3815 h 452494"/>
              <a:gd name="connsiteX4" fmla="*/ 422243 w 1190624"/>
              <a:gd name="connsiteY4" fmla="*/ 5911 h 452494"/>
              <a:gd name="connsiteX5" fmla="*/ 599789 w 1190624"/>
              <a:gd name="connsiteY5" fmla="*/ 446537 h 452494"/>
              <a:gd name="connsiteX6" fmla="*/ 617220 w 1190624"/>
              <a:gd name="connsiteY6" fmla="*/ 447013 h 452494"/>
              <a:gd name="connsiteX7" fmla="*/ 754761 w 1190624"/>
              <a:gd name="connsiteY7" fmla="*/ 150500 h 452494"/>
              <a:gd name="connsiteX8" fmla="*/ 772096 w 1190624"/>
              <a:gd name="connsiteY8" fmla="*/ 150596 h 452494"/>
              <a:gd name="connsiteX9" fmla="*/ 878300 w 1190624"/>
              <a:gd name="connsiteY9" fmla="*/ 388435 h 452494"/>
              <a:gd name="connsiteX10" fmla="*/ 894493 w 1190624"/>
              <a:gd name="connsiteY10" fmla="*/ 390340 h 452494"/>
              <a:gd name="connsiteX11" fmla="*/ 986790 w 1190624"/>
              <a:gd name="connsiteY11" fmla="*/ 271087 h 452494"/>
              <a:gd name="connsiteX12" fmla="*/ 1009364 w 1190624"/>
              <a:gd name="connsiteY12" fmla="*/ 260038 h 452494"/>
              <a:gd name="connsiteX13" fmla="*/ 1190625 w 1190624"/>
              <a:gd name="connsiteY13" fmla="*/ 260038 h 45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0624" h="452494">
                <a:moveTo>
                  <a:pt x="0" y="247370"/>
                </a:moveTo>
                <a:lnTo>
                  <a:pt x="209550" y="247370"/>
                </a:lnTo>
                <a:cubicBezTo>
                  <a:pt x="218599" y="247370"/>
                  <a:pt x="227076" y="243083"/>
                  <a:pt x="232410" y="235939"/>
                </a:cubicBezTo>
                <a:lnTo>
                  <a:pt x="405765" y="3815"/>
                </a:lnTo>
                <a:cubicBezTo>
                  <a:pt x="410242" y="-2090"/>
                  <a:pt x="419481" y="-947"/>
                  <a:pt x="422243" y="5911"/>
                </a:cubicBezTo>
                <a:lnTo>
                  <a:pt x="599789" y="446537"/>
                </a:lnTo>
                <a:cubicBezTo>
                  <a:pt x="602933" y="454253"/>
                  <a:pt x="613791" y="454538"/>
                  <a:pt x="617220" y="447013"/>
                </a:cubicBezTo>
                <a:lnTo>
                  <a:pt x="754761" y="150500"/>
                </a:lnTo>
                <a:cubicBezTo>
                  <a:pt x="758190" y="143071"/>
                  <a:pt x="768763" y="143166"/>
                  <a:pt x="772096" y="150596"/>
                </a:cubicBezTo>
                <a:lnTo>
                  <a:pt x="878300" y="388435"/>
                </a:lnTo>
                <a:cubicBezTo>
                  <a:pt x="881253" y="395007"/>
                  <a:pt x="890111" y="396055"/>
                  <a:pt x="894493" y="390340"/>
                </a:cubicBezTo>
                <a:lnTo>
                  <a:pt x="986790" y="271087"/>
                </a:lnTo>
                <a:cubicBezTo>
                  <a:pt x="992219" y="264134"/>
                  <a:pt x="1000506" y="260038"/>
                  <a:pt x="1009364" y="260038"/>
                </a:cubicBezTo>
                <a:lnTo>
                  <a:pt x="1190625" y="260038"/>
                </a:lnTo>
              </a:path>
            </a:pathLst>
          </a:custGeom>
          <a:noFill/>
          <a:ln w="44768" cap="rnd">
            <a:solidFill>
              <a:srgbClr val="FF5E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Slide Number Placeholder 6">
            <a:extLst>
              <a:ext uri="{FF2B5EF4-FFF2-40B4-BE49-F238E27FC236}">
                <a16:creationId xmlns:a16="http://schemas.microsoft.com/office/drawing/2014/main" id="{97C7BBFE-701E-3B43-8393-41EF1528C2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25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8D36A13D-BFC2-DD51-4F97-8C1BB36AD57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82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6">
            <a:extLst>
              <a:ext uri="{FF2B5EF4-FFF2-40B4-BE49-F238E27FC236}">
                <a16:creationId xmlns:a16="http://schemas.microsoft.com/office/drawing/2014/main" id="{97C7BBFE-701E-3B43-8393-41EF1528C2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26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8D36A13D-BFC2-DD51-4F97-8C1BB36AD57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FF68AEF-16BC-CDCA-605E-2D68712E8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7899" y="2732239"/>
            <a:ext cx="1320711" cy="1287693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FBDB9329-8705-7233-4E6B-687AEECB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5601" y="2742647"/>
            <a:ext cx="1078877" cy="128116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A329D30F-D71C-92DF-CB92-C140B1748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4923" y="2765939"/>
            <a:ext cx="1339650" cy="1208953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9B1A0969-6549-EC50-BD9A-2AB89D9D0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84165" y="2744133"/>
            <a:ext cx="1226559" cy="129470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86BEF5B-C21D-22B4-48D7-B4BE7CB030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46955" y="2715262"/>
            <a:ext cx="981588" cy="133215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C99F1E48-3487-C7B5-309C-EBA61F8CFB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356849" y="2765939"/>
            <a:ext cx="1266878" cy="1266878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7A7F0A5C-C387-921A-D31B-0701085D96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78433" y="4598986"/>
            <a:ext cx="1099642" cy="1261354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0C3688DB-60CD-EB28-7D79-331E31907F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54050" y="4597534"/>
            <a:ext cx="961978" cy="126052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C9514D67-8D30-9F0B-07ED-058D6C86E6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95704" y="4570363"/>
            <a:ext cx="1218088" cy="128769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6A51A3D-4797-86F1-2091-A44485802C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791685" y="4532622"/>
            <a:ext cx="1011518" cy="1400563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53F9B5E0-709E-93C7-BE29-2E24F2C4B6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18309" y="4521078"/>
            <a:ext cx="1038880" cy="142365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C3CAD163-B3C7-5365-7F63-616510C65C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183819" y="4588008"/>
            <a:ext cx="1612938" cy="1297363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34C4F076-7995-FBFE-9F96-031A59ACD42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291596" y="6360870"/>
            <a:ext cx="1073317" cy="127456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325A6854-0843-45BD-E402-F4D5EE207C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93337" y="6525345"/>
            <a:ext cx="1683405" cy="1010043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3139CEB8-0D24-FDE0-5454-20DFEE6F2E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938446" y="6489287"/>
            <a:ext cx="1732604" cy="1003087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942BEEEC-BEB1-B727-2E57-64B262B1F88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682161" y="6211118"/>
            <a:ext cx="1230567" cy="1558718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30C73625-303A-5C8B-5D06-3722951285B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047447" y="6360869"/>
            <a:ext cx="1180605" cy="1291287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203F6B4C-896B-D4BC-EDB1-41D12755E1E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5333348" y="6340475"/>
            <a:ext cx="1313880" cy="1281835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692DB5B4-F46E-30E1-8FB5-1DE071301F0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192065" y="8381503"/>
            <a:ext cx="1272378" cy="1241344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63B68D1C-64F2-0372-5C64-FAECE0987F0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10592" y="8359587"/>
            <a:ext cx="1248894" cy="1248894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C31C2C5F-46BD-53BB-02A9-0A15E7CF735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171576" y="8359587"/>
            <a:ext cx="1266344" cy="1266344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52DAECD3-F36C-6058-5D01-62E6A958550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689789" y="8272209"/>
            <a:ext cx="1215311" cy="142365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ADCEF16D-300C-D17E-539A-3822910D91B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957309" y="8393651"/>
            <a:ext cx="1360880" cy="1228111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16B96EDE-503F-5592-C786-838F80134B6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5312065" y="8548096"/>
            <a:ext cx="1356447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9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6">
            <a:extLst>
              <a:ext uri="{FF2B5EF4-FFF2-40B4-BE49-F238E27FC236}">
                <a16:creationId xmlns:a16="http://schemas.microsoft.com/office/drawing/2014/main" id="{97C7BBFE-701E-3B43-8393-41EF1528C2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27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8D36A13D-BFC2-DD51-4F97-8C1BB36AD57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8FF9632-1C5F-4DAF-6DE6-758E7A520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9193" y="2760185"/>
            <a:ext cx="1353905" cy="1320057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301D546-0BED-0272-40AB-A37EAC078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9513" y="2835275"/>
            <a:ext cx="1352329" cy="1217096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62FA5F07-F25A-0334-C276-01061F25D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9382" y="2889120"/>
            <a:ext cx="1423598" cy="1131578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8B33DEFC-BEEC-ACE0-23BC-015432526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7781" y="2728689"/>
            <a:ext cx="1337887" cy="1414337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469A9199-0CAA-1513-A410-0F71919D3A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73889" y="2760184"/>
            <a:ext cx="1338432" cy="140535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076A6B58-42F5-6DAD-E19B-A00C7119B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399862" y="2678194"/>
            <a:ext cx="1266975" cy="142148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CBF6DC84-15D4-4B4F-EE1E-87064C67BF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22650" y="4664075"/>
            <a:ext cx="1192627" cy="1226702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B2C88DB7-0228-53DA-DB2C-E7D3E55C45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31149" y="4587876"/>
            <a:ext cx="1310554" cy="131055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B02A050C-C7BA-1A2D-15BA-2C2B68AB38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32449" y="4572702"/>
            <a:ext cx="1099385" cy="1325728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0E7FD61E-6294-E0A3-BE66-29AE836395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24118" y="4746693"/>
            <a:ext cx="1271204" cy="1144084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1FB60588-7A2B-2A6F-180A-63689510BD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847034" y="4619409"/>
            <a:ext cx="1422671" cy="1386193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9DA4F47-D731-F030-B0C9-C44BF25B24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583857" y="4554885"/>
            <a:ext cx="978425" cy="1502582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8AF1ADBD-DBA4-A1B0-8854-B0E42AC1B7F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13210" y="6481781"/>
            <a:ext cx="1371608" cy="1266099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C9D21C79-C299-0406-C89D-1177CB7DFF0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75169" y="6437472"/>
            <a:ext cx="1277787" cy="1350803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94E10CF-6B89-B3EB-6FC4-38765F865FF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232449" y="6531769"/>
            <a:ext cx="1240662" cy="1311557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70CC4A8-0874-961C-93DA-A69F7565AB3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601535" y="6562657"/>
            <a:ext cx="1315106" cy="1121708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38CDD500-EEAE-DEBC-4EF6-6BDC783B678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023850" y="6437472"/>
            <a:ext cx="1240662" cy="1453346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ED37AAD5-7ADF-3E7A-6A88-635C0FD5659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5467380" y="6493044"/>
            <a:ext cx="1323510" cy="132351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33449A9E-A3B8-F0A9-24B5-D1248C4CA66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498850" y="8411386"/>
            <a:ext cx="1225134" cy="1400154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6F1E9861-0839-4917-FCC2-5AD1B2B53D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97083" y="8467843"/>
            <a:ext cx="1244620" cy="1351302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BF0DB25-F6A6-EBE4-AA9F-EFE29377BD3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68147" y="8549165"/>
            <a:ext cx="1240662" cy="1116596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533106C1-B52C-7EAA-7EAE-4DD62BCB3C5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552283" y="8426913"/>
            <a:ext cx="1285391" cy="1248665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CC910A54-C3B2-A6A8-BBE2-2B3E6B36E6D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993197" y="8583617"/>
            <a:ext cx="1454476" cy="1018133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9CFBDDFF-2E7F-57FE-A325-9959D12D725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5448078" y="8450833"/>
            <a:ext cx="1266974" cy="12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50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6">
            <a:extLst>
              <a:ext uri="{FF2B5EF4-FFF2-40B4-BE49-F238E27FC236}">
                <a16:creationId xmlns:a16="http://schemas.microsoft.com/office/drawing/2014/main" id="{97C7BBFE-701E-3B43-8393-41EF1528C2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28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8D36A13D-BFC2-DD51-4F97-8C1BB36AD57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F98301-3212-0B13-4E30-83726487F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870" y="3028523"/>
            <a:ext cx="1287061" cy="148931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DBB3600-8339-2CF2-E2DE-5F50EE15E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5957" y="2955672"/>
            <a:ext cx="1248943" cy="148311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09F6F40F-01D1-0361-A45E-0FA31B4A0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8667" y="2984402"/>
            <a:ext cx="1067275" cy="142060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C1D3F5E0-D254-A904-89B4-12609C5D66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01554" y="2983262"/>
            <a:ext cx="1430684" cy="1395599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3F4221E0-A0AA-5976-2138-C6F11D0DA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18414" y="5108749"/>
            <a:ext cx="1519973" cy="128353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1A08F563-2CB7-9BC2-4791-7351B10525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78927" y="4869626"/>
            <a:ext cx="1623003" cy="1522656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43B13A03-5534-CC1F-90B8-39BDB101BE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14884" y="4885904"/>
            <a:ext cx="1454841" cy="1454841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D3B97AAA-2DE2-ED38-F957-F849B792F4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497204" y="4845820"/>
            <a:ext cx="1439384" cy="143938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52C7C5B-6198-8B05-C3B9-4227DCA622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54813" y="6885788"/>
            <a:ext cx="1647174" cy="1582324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0876542C-98F8-71DC-334D-FEBD1A49C1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19450" y="6952217"/>
            <a:ext cx="1541956" cy="1515895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1C8BE20-FE06-9CB3-7D4A-ADF0B33A7B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239799" y="6817168"/>
            <a:ext cx="1605011" cy="178599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73B6CEDC-2426-9F56-93CF-C14E1E41B13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845426" y="6752163"/>
            <a:ext cx="742940" cy="15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35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6">
            <a:extLst>
              <a:ext uri="{FF2B5EF4-FFF2-40B4-BE49-F238E27FC236}">
                <a16:creationId xmlns:a16="http://schemas.microsoft.com/office/drawing/2014/main" id="{97C7BBFE-701E-3B43-8393-41EF1528C2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29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8D36A13D-BFC2-DD51-4F97-8C1BB36AD57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IMAGE LIBRARY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FC8A0-34EB-5ED9-DA43-335B7BCA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874" y="2471226"/>
            <a:ext cx="2754898" cy="183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357BD74-9587-87DE-DEE5-FFF84E8E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4274" y="4530685"/>
            <a:ext cx="2404067" cy="18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1349DEA-9C14-0707-43B4-60C416CB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6235" y="6620911"/>
            <a:ext cx="2803320" cy="18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AEA3A7C-779B-E4CD-1D43-094B5875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635" y="4530219"/>
            <a:ext cx="2801268" cy="18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6E4688F9-3BF5-6B8B-A586-F869201C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257" y="4531294"/>
            <a:ext cx="2797169" cy="18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57BDD725-A6C7-8968-1034-EBE911312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4220" y="2471226"/>
            <a:ext cx="2802636" cy="186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5724581D-9B25-8D4A-BF7A-CC49F941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9281" y="6620842"/>
            <a:ext cx="2803321" cy="18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23D133BA-611E-2686-4639-55B02872D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93034" y="2473279"/>
            <a:ext cx="2609265" cy="18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8DAFD971-BABA-782F-3EBD-D4D171A4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1483" y="6620599"/>
            <a:ext cx="2695870" cy="18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CA731397-50C7-2A86-E958-5B12D265A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6945" y="4532367"/>
            <a:ext cx="2797164" cy="18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66CD6B-A317-C8C8-E0E4-CE0E9658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94628" y="4535718"/>
            <a:ext cx="2786889" cy="185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A359937-EA14-BD17-445C-07E29DBB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62378" y="4530683"/>
            <a:ext cx="2800587" cy="18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DF087E6F-8F33-04B1-C9D3-323DAF46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8168" y="2471565"/>
            <a:ext cx="2799218" cy="18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2D642-BC4C-1678-2BD1-85B6B3B9D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83878" y="6619964"/>
            <a:ext cx="3535301" cy="186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571FD71B-E4CD-2655-1FCF-656A8AF2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09505" y="6622680"/>
            <a:ext cx="2487376" cy="18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446B5F60-7252-C480-3C75-6D765CAD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67948" y="2458264"/>
            <a:ext cx="2788987" cy="18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>
            <a:extLst>
              <a:ext uri="{FF2B5EF4-FFF2-40B4-BE49-F238E27FC236}">
                <a16:creationId xmlns:a16="http://schemas.microsoft.com/office/drawing/2014/main" id="{43F9BC9F-79B7-2F92-7A69-30B60FBD5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96571" y="2438716"/>
            <a:ext cx="2800584" cy="18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0AB3B34C-D755-E8DC-EA34-38F49296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635" y="6621001"/>
            <a:ext cx="2470324" cy="186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2383E123-92DF-1138-385D-5050D10191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3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E5C9E026-EAC4-8939-D6A7-84813A020FC2}"/>
              </a:ext>
            </a:extLst>
          </p:cNvPr>
          <p:cNvSpPr txBox="1">
            <a:spLocks/>
          </p:cNvSpPr>
          <p:nvPr/>
        </p:nvSpPr>
        <p:spPr>
          <a:xfrm>
            <a:off x="1111897" y="1174727"/>
            <a:ext cx="14271538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MY" sz="7200" spc="-375" dirty="0">
                <a:solidFill>
                  <a:srgbClr val="FFFFFF"/>
                </a:solidFill>
              </a:rPr>
              <a:t>T</a:t>
            </a:r>
            <a:r>
              <a:rPr lang="en-MY" sz="7200" spc="229" dirty="0">
                <a:solidFill>
                  <a:srgbClr val="FFFFFF"/>
                </a:solidFill>
              </a:rPr>
              <a:t>ABL</a:t>
            </a:r>
            <a:r>
              <a:rPr lang="en-MY" sz="7200" dirty="0">
                <a:solidFill>
                  <a:srgbClr val="FFFFFF"/>
                </a:solidFill>
              </a:rPr>
              <a:t>E</a:t>
            </a:r>
            <a:r>
              <a:rPr lang="en-MY" sz="7200" spc="465" dirty="0">
                <a:solidFill>
                  <a:srgbClr val="FFFFFF"/>
                </a:solidFill>
              </a:rPr>
              <a:t> </a:t>
            </a:r>
            <a:r>
              <a:rPr lang="en-MY" sz="7200" spc="185" dirty="0">
                <a:solidFill>
                  <a:srgbClr val="FFFFFF"/>
                </a:solidFill>
              </a:rPr>
              <a:t>CONTENTS OPT 1</a:t>
            </a:r>
            <a:endParaRPr lang="en-MY" sz="7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B06D46-B0F3-FDFA-BBF9-34EB3AE0528E}"/>
              </a:ext>
            </a:extLst>
          </p:cNvPr>
          <p:cNvGrpSpPr/>
          <p:nvPr/>
        </p:nvGrpSpPr>
        <p:grpSpPr>
          <a:xfrm>
            <a:off x="3907868" y="3017006"/>
            <a:ext cx="5658965" cy="1446550"/>
            <a:chOff x="3522181" y="3017006"/>
            <a:chExt cx="5658965" cy="14465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F0EFE-816A-D15A-841B-E21802308217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6C106A-F725-54B7-9397-194401607E14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F24AA7-7C31-D5D6-1BAC-076DDCB4EFF4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4BBFC8-E7C7-C6A6-FE18-1ECB0194945F}"/>
              </a:ext>
            </a:extLst>
          </p:cNvPr>
          <p:cNvGrpSpPr/>
          <p:nvPr/>
        </p:nvGrpSpPr>
        <p:grpSpPr>
          <a:xfrm>
            <a:off x="10537268" y="3017006"/>
            <a:ext cx="5658965" cy="1446550"/>
            <a:chOff x="3522181" y="3017006"/>
            <a:chExt cx="5658965" cy="144655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FD979B-0322-2EC1-1EC1-2A27F24D4F28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1422AE-A7F2-42A0-AFAF-72D2195306B2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FAD7709-770A-DC87-C37F-7FC206A7DF9B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BCF2F5-9D30-5180-B948-5DF6FC73A4CF}"/>
              </a:ext>
            </a:extLst>
          </p:cNvPr>
          <p:cNvGrpSpPr/>
          <p:nvPr/>
        </p:nvGrpSpPr>
        <p:grpSpPr>
          <a:xfrm>
            <a:off x="3907868" y="4931400"/>
            <a:ext cx="5658965" cy="1446550"/>
            <a:chOff x="3522181" y="3017006"/>
            <a:chExt cx="5658965" cy="144655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33D2D85-758C-489D-68FD-789B301A9095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2EB450-0878-18A9-D5A6-84692AD229D5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88EE2CC-91A4-50FB-57A7-587BC08674DB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B90F25-07EB-DF03-AA05-F09F29954EC2}"/>
              </a:ext>
            </a:extLst>
          </p:cNvPr>
          <p:cNvGrpSpPr/>
          <p:nvPr/>
        </p:nvGrpSpPr>
        <p:grpSpPr>
          <a:xfrm>
            <a:off x="10537268" y="4931400"/>
            <a:ext cx="5658965" cy="1446550"/>
            <a:chOff x="3522181" y="3017006"/>
            <a:chExt cx="5658965" cy="144655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2FFA355-A3A3-A77C-AF22-237EE9AEAB62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BB7AD2-1848-803D-9BF6-A9B087C9DAE0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A9BB2A-B077-373A-D73C-44B3F752105C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ACF79F-4E29-D9E2-30A9-77D05E2F84C0}"/>
              </a:ext>
            </a:extLst>
          </p:cNvPr>
          <p:cNvGrpSpPr/>
          <p:nvPr/>
        </p:nvGrpSpPr>
        <p:grpSpPr>
          <a:xfrm>
            <a:off x="3907868" y="7012665"/>
            <a:ext cx="5658965" cy="1446550"/>
            <a:chOff x="3522181" y="3017006"/>
            <a:chExt cx="5658965" cy="14465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478735D-2BD1-7E55-FBBA-B6C9B2288213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8B142B-0C28-493D-339A-65D4F0C2CAA2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7749053-1BF4-F703-5C77-1EC23CE6F577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9EEA9D-7150-0001-8BB0-05F690D9E4FC}"/>
              </a:ext>
            </a:extLst>
          </p:cNvPr>
          <p:cNvGrpSpPr/>
          <p:nvPr/>
        </p:nvGrpSpPr>
        <p:grpSpPr>
          <a:xfrm>
            <a:off x="10537268" y="7012665"/>
            <a:ext cx="5658965" cy="1446550"/>
            <a:chOff x="3522181" y="3017006"/>
            <a:chExt cx="5658965" cy="1446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A2517F-C497-8D6C-848A-934DEE0D5AA9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C7A588-B29E-1A0B-849C-2654B5C6FA23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701A82-E606-E921-4F3D-6FC45D18BB1C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5ECDFD5-B862-8FEE-A04E-05DD1861BB61}"/>
              </a:ext>
            </a:extLst>
          </p:cNvPr>
          <p:cNvGrpSpPr/>
          <p:nvPr/>
        </p:nvGrpSpPr>
        <p:grpSpPr>
          <a:xfrm>
            <a:off x="3907868" y="8925686"/>
            <a:ext cx="5658965" cy="1446550"/>
            <a:chOff x="3522181" y="3017006"/>
            <a:chExt cx="5658965" cy="144655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1C8F5A6-48A0-0170-16F1-24A97513683F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9CACC6A-4EA4-2C8A-E194-6CDED07860BC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CE05129-A6D8-F87C-A26C-9306F60AF904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4A0DD8-5BE7-FD71-790B-5264316E2E2E}"/>
              </a:ext>
            </a:extLst>
          </p:cNvPr>
          <p:cNvGrpSpPr/>
          <p:nvPr/>
        </p:nvGrpSpPr>
        <p:grpSpPr>
          <a:xfrm>
            <a:off x="10537268" y="8925686"/>
            <a:ext cx="5658965" cy="1446550"/>
            <a:chOff x="3522181" y="3017006"/>
            <a:chExt cx="5658965" cy="144655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6179E9D-9A50-74E9-97E5-748E64562328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0EC96F-E04F-F0CB-0DD1-5D7C3FBC6BCC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98B6B21-126B-BF92-2327-8D5800AF50C3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42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E6548A-7DA9-387B-FE3A-2F8E33A944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4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21A93E55-51AB-B55A-D8FB-49C877C9A012}"/>
              </a:ext>
            </a:extLst>
          </p:cNvPr>
          <p:cNvSpPr txBox="1"/>
          <p:nvPr/>
        </p:nvSpPr>
        <p:spPr>
          <a:xfrm>
            <a:off x="653419" y="3234005"/>
            <a:ext cx="551878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dirty="0">
                <a:solidFill>
                  <a:srgbClr val="FFFFFF"/>
                </a:solidFill>
                <a:latin typeface="Arial Black"/>
                <a:cs typeface="Arial Black"/>
              </a:rPr>
              <a:t>TABLE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B08D7122-5C19-D741-80A7-088A657B708F}"/>
              </a:ext>
            </a:extLst>
          </p:cNvPr>
          <p:cNvSpPr txBox="1"/>
          <p:nvPr/>
        </p:nvSpPr>
        <p:spPr>
          <a:xfrm>
            <a:off x="653419" y="3849762"/>
            <a:ext cx="61925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Arial Black"/>
                <a:cs typeface="Arial Black"/>
              </a:rPr>
              <a:t>CONTENT</a:t>
            </a:r>
            <a:r>
              <a:rPr lang="en-GB" sz="4000" spc="-10" dirty="0">
                <a:solidFill>
                  <a:srgbClr val="FFFFFF"/>
                </a:solidFill>
                <a:latin typeface="Arial Black"/>
                <a:cs typeface="Arial Black"/>
              </a:rPr>
              <a:t>S OPT 2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675A4E83-7D93-93D3-23E7-075D7FAF2A56}"/>
              </a:ext>
            </a:extLst>
          </p:cNvPr>
          <p:cNvSpPr txBox="1"/>
          <p:nvPr/>
        </p:nvSpPr>
        <p:spPr>
          <a:xfrm>
            <a:off x="11662351" y="130731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1300E2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FF420B00-6076-9B3A-98ED-A2DEBF540EF7}"/>
              </a:ext>
            </a:extLst>
          </p:cNvPr>
          <p:cNvSpPr txBox="1"/>
          <p:nvPr/>
        </p:nvSpPr>
        <p:spPr>
          <a:xfrm>
            <a:off x="14639209" y="127536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12A60DED-8E0E-E56A-AE0D-CEF73EC9C3C3}"/>
              </a:ext>
            </a:extLst>
          </p:cNvPr>
          <p:cNvSpPr txBox="1"/>
          <p:nvPr/>
        </p:nvSpPr>
        <p:spPr>
          <a:xfrm>
            <a:off x="11662351" y="2775162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1300E2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7803F59-F0C6-509D-3B9A-B90BE0963F34}"/>
              </a:ext>
            </a:extLst>
          </p:cNvPr>
          <p:cNvSpPr txBox="1"/>
          <p:nvPr/>
        </p:nvSpPr>
        <p:spPr>
          <a:xfrm>
            <a:off x="14639209" y="2743217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122E0C94-2040-1175-3FB5-617295FED018}"/>
              </a:ext>
            </a:extLst>
          </p:cNvPr>
          <p:cNvSpPr txBox="1"/>
          <p:nvPr/>
        </p:nvSpPr>
        <p:spPr>
          <a:xfrm>
            <a:off x="11662351" y="4274959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1300E2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006B4A2D-12B7-93F8-C960-ABC04515F6F7}"/>
              </a:ext>
            </a:extLst>
          </p:cNvPr>
          <p:cNvSpPr txBox="1"/>
          <p:nvPr/>
        </p:nvSpPr>
        <p:spPr>
          <a:xfrm>
            <a:off x="14639209" y="4243014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5B10A10B-B9FF-09BC-E89F-12F2A5BA61B0}"/>
              </a:ext>
            </a:extLst>
          </p:cNvPr>
          <p:cNvSpPr txBox="1"/>
          <p:nvPr/>
        </p:nvSpPr>
        <p:spPr>
          <a:xfrm>
            <a:off x="11662351" y="5742811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1300E2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01570BD7-3817-39E8-9B91-F52EBD2D65BC}"/>
              </a:ext>
            </a:extLst>
          </p:cNvPr>
          <p:cNvSpPr txBox="1"/>
          <p:nvPr/>
        </p:nvSpPr>
        <p:spPr>
          <a:xfrm>
            <a:off x="14639209" y="5710866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EA565796-547D-9B9E-6112-6B10161831A9}"/>
              </a:ext>
            </a:extLst>
          </p:cNvPr>
          <p:cNvSpPr txBox="1"/>
          <p:nvPr/>
        </p:nvSpPr>
        <p:spPr>
          <a:xfrm>
            <a:off x="11662351" y="7242608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1300E2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E97802D4-A539-2115-9E6C-6929747561C0}"/>
              </a:ext>
            </a:extLst>
          </p:cNvPr>
          <p:cNvSpPr txBox="1"/>
          <p:nvPr/>
        </p:nvSpPr>
        <p:spPr>
          <a:xfrm>
            <a:off x="14639209" y="7210663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DF0C3663-CCAF-9A07-1A27-DCB571C627C1}"/>
              </a:ext>
            </a:extLst>
          </p:cNvPr>
          <p:cNvSpPr txBox="1"/>
          <p:nvPr/>
        </p:nvSpPr>
        <p:spPr>
          <a:xfrm>
            <a:off x="11662351" y="871046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1300E2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A92BEA28-9795-29C0-CAA1-1CB4A4628A83}"/>
              </a:ext>
            </a:extLst>
          </p:cNvPr>
          <p:cNvSpPr txBox="1"/>
          <p:nvPr/>
        </p:nvSpPr>
        <p:spPr>
          <a:xfrm>
            <a:off x="14639209" y="867851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7548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D3CE88A-09FD-0984-FD6B-F121A511C3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5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5" name="object 32">
            <a:extLst>
              <a:ext uri="{FF2B5EF4-FFF2-40B4-BE49-F238E27FC236}">
                <a16:creationId xmlns:a16="http://schemas.microsoft.com/office/drawing/2014/main" id="{4FF534B8-6B2C-576D-A966-23C619C91995}"/>
              </a:ext>
            </a:extLst>
          </p:cNvPr>
          <p:cNvSpPr txBox="1"/>
          <p:nvPr/>
        </p:nvSpPr>
        <p:spPr>
          <a:xfrm>
            <a:off x="802370" y="5416488"/>
            <a:ext cx="5191125" cy="102675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GB" sz="3300" spc="-1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MY" sz="3300" dirty="0">
                <a:solidFill>
                  <a:srgbClr val="FFFFFF"/>
                </a:solidFill>
                <a:latin typeface="Arial"/>
                <a:cs typeface="Arial"/>
              </a:rPr>
              <a:t>(Arial Regular, 33)</a:t>
            </a:r>
          </a:p>
        </p:txBody>
      </p:sp>
      <p:sp>
        <p:nvSpPr>
          <p:cNvPr id="6" name="object 36">
            <a:extLst>
              <a:ext uri="{FF2B5EF4-FFF2-40B4-BE49-F238E27FC236}">
                <a16:creationId xmlns:a16="http://schemas.microsoft.com/office/drawing/2014/main" id="{AF0958EF-68F8-85ED-CA23-89822F216D47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1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379955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3">
            <a:extLst>
              <a:ext uri="{FF2B5EF4-FFF2-40B4-BE49-F238E27FC236}">
                <a16:creationId xmlns:a16="http://schemas.microsoft.com/office/drawing/2014/main" id="{1F80204F-8FA5-04C0-98E0-AE6057176D3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9350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6B028CB-5213-4380-0D34-C84D23F9C1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6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B39AA7-BCFC-B50B-8EDE-B3361B4B5DF6}"/>
              </a:ext>
            </a:extLst>
          </p:cNvPr>
          <p:cNvSpPr/>
          <p:nvPr userDrawn="1"/>
        </p:nvSpPr>
        <p:spPr>
          <a:xfrm>
            <a:off x="932360" y="5002733"/>
            <a:ext cx="6552565" cy="9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6EA58AD-AB0F-0B73-AEFE-29B4FC6C0D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4137" y="-784659"/>
            <a:ext cx="3109410" cy="2487412"/>
          </a:xfrm>
          <a:prstGeom prst="rect">
            <a:avLst/>
          </a:prstGeom>
        </p:spPr>
      </p:pic>
      <p:sp>
        <p:nvSpPr>
          <p:cNvPr id="64" name="object 3">
            <a:extLst>
              <a:ext uri="{FF2B5EF4-FFF2-40B4-BE49-F238E27FC236}">
                <a16:creationId xmlns:a16="http://schemas.microsoft.com/office/drawing/2014/main" id="{1FB60A52-B973-2503-8279-D1CB4E92FF9A}"/>
              </a:ext>
            </a:extLst>
          </p:cNvPr>
          <p:cNvSpPr txBox="1"/>
          <p:nvPr/>
        </p:nvSpPr>
        <p:spPr>
          <a:xfrm>
            <a:off x="1156970" y="6044565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66" name="object 14">
            <a:extLst>
              <a:ext uri="{FF2B5EF4-FFF2-40B4-BE49-F238E27FC236}">
                <a16:creationId xmlns:a16="http://schemas.microsoft.com/office/drawing/2014/main" id="{7B3021E4-4FFD-77E2-2D9A-77B87F394069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22000" y="5003007"/>
            <a:ext cx="909319" cy="908959"/>
            <a:chOff x="-4" y="4964747"/>
            <a:chExt cx="909319" cy="908685"/>
          </a:xfrm>
        </p:grpSpPr>
        <p:sp>
          <p:nvSpPr>
            <p:cNvPr id="67" name="object 15">
              <a:extLst>
                <a:ext uri="{FF2B5EF4-FFF2-40B4-BE49-F238E27FC236}">
                  <a16:creationId xmlns:a16="http://schemas.microsoft.com/office/drawing/2014/main" id="{69341D85-2D06-2D32-EE3E-A834CAF7B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49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0"/>
                  </a:lnTo>
                  <a:lnTo>
                    <a:pt x="0" y="908129"/>
                  </a:lnTo>
                  <a:lnTo>
                    <a:pt x="908129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6">
              <a:extLst>
                <a:ext uri="{FF2B5EF4-FFF2-40B4-BE49-F238E27FC236}">
                  <a16:creationId xmlns:a16="http://schemas.microsoft.com/office/drawing/2014/main" id="{1555A168-3A81-C2BC-1555-14D0B46ABE9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53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6" y="908138"/>
                  </a:moveTo>
                  <a:lnTo>
                    <a:pt x="905789" y="861707"/>
                  </a:lnTo>
                  <a:lnTo>
                    <a:pt x="898906" y="816622"/>
                  </a:lnTo>
                  <a:lnTo>
                    <a:pt x="887717" y="773112"/>
                  </a:lnTo>
                  <a:lnTo>
                    <a:pt x="872451" y="731393"/>
                  </a:lnTo>
                  <a:lnTo>
                    <a:pt x="853325" y="691705"/>
                  </a:lnTo>
                  <a:lnTo>
                    <a:pt x="830580" y="654265"/>
                  </a:lnTo>
                  <a:lnTo>
                    <a:pt x="804443" y="619302"/>
                  </a:lnTo>
                  <a:lnTo>
                    <a:pt x="775131" y="587057"/>
                  </a:lnTo>
                  <a:lnTo>
                    <a:pt x="742886" y="557758"/>
                  </a:lnTo>
                  <a:lnTo>
                    <a:pt x="707936" y="531622"/>
                  </a:lnTo>
                  <a:lnTo>
                    <a:pt x="670496" y="508876"/>
                  </a:lnTo>
                  <a:lnTo>
                    <a:pt x="630809" y="489750"/>
                  </a:lnTo>
                  <a:lnTo>
                    <a:pt x="589089" y="474484"/>
                  </a:lnTo>
                  <a:lnTo>
                    <a:pt x="545566" y="463296"/>
                  </a:lnTo>
                  <a:lnTo>
                    <a:pt x="500481" y="456412"/>
                  </a:lnTo>
                  <a:lnTo>
                    <a:pt x="454063" y="454075"/>
                  </a:lnTo>
                  <a:lnTo>
                    <a:pt x="407631" y="456412"/>
                  </a:lnTo>
                  <a:lnTo>
                    <a:pt x="362546" y="463296"/>
                  </a:lnTo>
                  <a:lnTo>
                    <a:pt x="319036" y="474484"/>
                  </a:lnTo>
                  <a:lnTo>
                    <a:pt x="277317" y="489750"/>
                  </a:lnTo>
                  <a:lnTo>
                    <a:pt x="237617" y="508876"/>
                  </a:lnTo>
                  <a:lnTo>
                    <a:pt x="200190" y="531622"/>
                  </a:lnTo>
                  <a:lnTo>
                    <a:pt x="165227" y="557758"/>
                  </a:lnTo>
                  <a:lnTo>
                    <a:pt x="132981" y="587057"/>
                  </a:lnTo>
                  <a:lnTo>
                    <a:pt x="103670" y="619302"/>
                  </a:lnTo>
                  <a:lnTo>
                    <a:pt x="77533" y="654265"/>
                  </a:lnTo>
                  <a:lnTo>
                    <a:pt x="54787" y="691705"/>
                  </a:lnTo>
                  <a:lnTo>
                    <a:pt x="35674" y="731393"/>
                  </a:lnTo>
                  <a:lnTo>
                    <a:pt x="20408" y="773112"/>
                  </a:lnTo>
                  <a:lnTo>
                    <a:pt x="9220" y="816622"/>
                  </a:lnTo>
                  <a:lnTo>
                    <a:pt x="2336" y="861707"/>
                  </a:lnTo>
                  <a:lnTo>
                    <a:pt x="0" y="908138"/>
                  </a:lnTo>
                  <a:lnTo>
                    <a:pt x="908126" y="908138"/>
                  </a:lnTo>
                  <a:close/>
                </a:path>
                <a:path w="908685" h="908685">
                  <a:moveTo>
                    <a:pt x="908126" y="0"/>
                  </a:moveTo>
                  <a:lnTo>
                    <a:pt x="0" y="0"/>
                  </a:lnTo>
                  <a:lnTo>
                    <a:pt x="2336" y="46431"/>
                  </a:lnTo>
                  <a:lnTo>
                    <a:pt x="9220" y="91516"/>
                  </a:lnTo>
                  <a:lnTo>
                    <a:pt x="20408" y="135026"/>
                  </a:lnTo>
                  <a:lnTo>
                    <a:pt x="35674" y="176745"/>
                  </a:lnTo>
                  <a:lnTo>
                    <a:pt x="54787" y="216433"/>
                  </a:lnTo>
                  <a:lnTo>
                    <a:pt x="77533" y="253873"/>
                  </a:lnTo>
                  <a:lnTo>
                    <a:pt x="103670" y="288836"/>
                  </a:lnTo>
                  <a:lnTo>
                    <a:pt x="132981" y="321081"/>
                  </a:lnTo>
                  <a:lnTo>
                    <a:pt x="165227" y="350380"/>
                  </a:lnTo>
                  <a:lnTo>
                    <a:pt x="200190" y="376516"/>
                  </a:lnTo>
                  <a:lnTo>
                    <a:pt x="237617" y="399262"/>
                  </a:lnTo>
                  <a:lnTo>
                    <a:pt x="277317" y="418388"/>
                  </a:lnTo>
                  <a:lnTo>
                    <a:pt x="319036" y="433654"/>
                  </a:lnTo>
                  <a:lnTo>
                    <a:pt x="362546" y="444842"/>
                  </a:lnTo>
                  <a:lnTo>
                    <a:pt x="407631" y="451726"/>
                  </a:lnTo>
                  <a:lnTo>
                    <a:pt x="454063" y="454075"/>
                  </a:lnTo>
                  <a:lnTo>
                    <a:pt x="500481" y="451726"/>
                  </a:lnTo>
                  <a:lnTo>
                    <a:pt x="545566" y="444842"/>
                  </a:lnTo>
                  <a:lnTo>
                    <a:pt x="589089" y="433654"/>
                  </a:lnTo>
                  <a:lnTo>
                    <a:pt x="630809" y="418388"/>
                  </a:lnTo>
                  <a:lnTo>
                    <a:pt x="670496" y="399262"/>
                  </a:lnTo>
                  <a:lnTo>
                    <a:pt x="707936" y="376516"/>
                  </a:lnTo>
                  <a:lnTo>
                    <a:pt x="742886" y="350380"/>
                  </a:lnTo>
                  <a:lnTo>
                    <a:pt x="775131" y="321081"/>
                  </a:lnTo>
                  <a:lnTo>
                    <a:pt x="804443" y="288836"/>
                  </a:lnTo>
                  <a:lnTo>
                    <a:pt x="830580" y="253873"/>
                  </a:lnTo>
                  <a:lnTo>
                    <a:pt x="853325" y="216433"/>
                  </a:lnTo>
                  <a:lnTo>
                    <a:pt x="872451" y="176745"/>
                  </a:lnTo>
                  <a:lnTo>
                    <a:pt x="887717" y="135026"/>
                  </a:lnTo>
                  <a:lnTo>
                    <a:pt x="898906" y="91516"/>
                  </a:lnTo>
                  <a:lnTo>
                    <a:pt x="905789" y="46431"/>
                  </a:lnTo>
                  <a:lnTo>
                    <a:pt x="90812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7">
              <a:extLst>
                <a:ext uri="{FF2B5EF4-FFF2-40B4-BE49-F238E27FC236}">
                  <a16:creationId xmlns:a16="http://schemas.microsoft.com/office/drawing/2014/main" id="{210456E6-021E-303C-E96B-5519AC6035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002" y="5418816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  <a:path w="454659" h="454660">
                  <a:moveTo>
                    <a:pt x="454075" y="0"/>
                  </a:moveTo>
                  <a:lnTo>
                    <a:pt x="0" y="454075"/>
                  </a:lnTo>
                  <a:lnTo>
                    <a:pt x="227406" y="454075"/>
                  </a:lnTo>
                  <a:lnTo>
                    <a:pt x="454075" y="227406"/>
                  </a:lnTo>
                  <a:lnTo>
                    <a:pt x="45407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6">
            <a:extLst>
              <a:ext uri="{FF2B5EF4-FFF2-40B4-BE49-F238E27FC236}">
                <a16:creationId xmlns:a16="http://schemas.microsoft.com/office/drawing/2014/main" id="{28291A08-D4E0-D500-0CE0-78F4798CC04F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/>
              <a:t>OPTION </a:t>
            </a:r>
            <a:r>
              <a:rPr lang="en-MY" sz="3200" spc="-50" dirty="0"/>
              <a:t>2 </a:t>
            </a:r>
            <a:r>
              <a:rPr lang="en-MY" sz="3200" dirty="0"/>
              <a:t>DIVIDER</a:t>
            </a:r>
            <a:r>
              <a:rPr lang="en-MY" sz="3200" spc="125" dirty="0"/>
              <a:t> </a:t>
            </a:r>
            <a:r>
              <a:rPr lang="en-MY" sz="3200" dirty="0"/>
              <a:t>PAGE</a:t>
            </a:r>
            <a:endParaRPr lang="en-MY" sz="3200" spc="-50" dirty="0"/>
          </a:p>
        </p:txBody>
      </p:sp>
    </p:spTree>
    <p:extLst>
      <p:ext uri="{BB962C8B-B14F-4D97-AF65-F5344CB8AC3E}">
        <p14:creationId xmlns:p14="http://schemas.microsoft.com/office/powerpoint/2010/main" val="149317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C24CC67-5279-04BF-28DF-5732279CE6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7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8924A382-21AA-2FDC-A085-FCCCD2ABF775}"/>
              </a:ext>
            </a:extLst>
          </p:cNvPr>
          <p:cNvSpPr txBox="1"/>
          <p:nvPr/>
        </p:nvSpPr>
        <p:spPr>
          <a:xfrm>
            <a:off x="855172" y="1343535"/>
            <a:ext cx="13327593" cy="280448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b="1" spc="1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spc="-20" dirty="0" err="1">
                <a:solidFill>
                  <a:srgbClr val="1D1D1B"/>
                </a:solidFill>
                <a:latin typeface="Arial"/>
                <a:cs typeface="Arial"/>
              </a:rPr>
              <a:t>amet</a:t>
            </a:r>
            <a:r>
              <a:rPr lang="en-US" sz="3000" b="1" spc="-20" dirty="0">
                <a:solidFill>
                  <a:srgbClr val="1D1D1B"/>
                </a:solidFill>
                <a:latin typeface="Arial"/>
                <a:cs typeface="Arial"/>
              </a:rPr>
              <a:t> (Arial Bold, 30)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lang="en-MY" sz="3000" spc="-10" dirty="0">
                <a:solidFill>
                  <a:srgbClr val="1D1D1B"/>
                </a:solidFill>
                <a:latin typeface="Arial"/>
                <a:cs typeface="Arial"/>
              </a:rPr>
              <a:t>(Arial Regular, 30)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 err="1">
                <a:solidFill>
                  <a:srgbClr val="1D1D1B"/>
                </a:solidFill>
                <a:latin typeface="Arial"/>
                <a:cs typeface="Arial"/>
              </a:rPr>
              <a:t>nonumm</a:t>
            </a:r>
            <a: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  <a:t>y.</a:t>
            </a:r>
            <a:b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</a:b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nonummy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nibh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euismod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tincidunt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laoreet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dolore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magna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aliquam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erat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volutpat.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wisi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minim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veniam,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quis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nostrud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exerci.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A7C814A-77FB-9E0A-C5FB-F7EF1A13CD19}"/>
              </a:ext>
            </a:extLst>
          </p:cNvPr>
          <p:cNvSpPr txBox="1"/>
          <p:nvPr/>
        </p:nvSpPr>
        <p:spPr>
          <a:xfrm>
            <a:off x="855171" y="7161330"/>
            <a:ext cx="13327594" cy="2391873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130"/>
              </a:spcBef>
            </a:pPr>
            <a:r>
              <a:rPr sz="3600" dirty="0">
                <a:solidFill>
                  <a:srgbClr val="FF7A00"/>
                </a:solidFill>
                <a:latin typeface="Arial Black"/>
                <a:cs typeface="Arial Black"/>
              </a:rPr>
              <a:t>SLIDE</a:t>
            </a:r>
            <a:r>
              <a:rPr sz="3600" spc="240" dirty="0">
                <a:solidFill>
                  <a:srgbClr val="FF7A00"/>
                </a:solidFill>
                <a:latin typeface="Arial Black"/>
                <a:cs typeface="Arial Black"/>
              </a:rPr>
              <a:t> </a:t>
            </a:r>
            <a:r>
              <a:rPr sz="3600" spc="-10" dirty="0">
                <a:solidFill>
                  <a:srgbClr val="FF7A00"/>
                </a:solidFill>
                <a:latin typeface="Arial Black"/>
                <a:cs typeface="Arial Black"/>
              </a:rPr>
              <a:t>SUBTITLE</a:t>
            </a:r>
            <a:r>
              <a:rPr lang="en-GB" sz="3600" spc="-10" dirty="0">
                <a:solidFill>
                  <a:srgbClr val="FF7A00"/>
                </a:solidFill>
                <a:latin typeface="Arial Black"/>
                <a:cs typeface="Arial Black"/>
              </a:rPr>
              <a:t> (Arial Black, 36)</a:t>
            </a:r>
            <a:endParaRPr sz="3600" dirty="0">
              <a:solidFill>
                <a:srgbClr val="FF7A00"/>
              </a:solidFill>
              <a:latin typeface="Arial Black"/>
              <a:cs typeface="Arial Black"/>
            </a:endParaRPr>
          </a:p>
          <a:p>
            <a:pPr marL="43815" marR="5080" algn="just">
              <a:lnSpc>
                <a:spcPct val="101099"/>
              </a:lnSpc>
              <a:spcBef>
                <a:spcPts val="1400"/>
              </a:spcBef>
            </a:pPr>
            <a:r>
              <a:rPr lang="en-MY" sz="3000" spc="-10" dirty="0">
                <a:latin typeface="Arial"/>
                <a:cs typeface="Arial"/>
              </a:rPr>
              <a:t>(Arial Regular, 30) </a:t>
            </a:r>
            <a:r>
              <a:rPr sz="3000" dirty="0">
                <a:latin typeface="Arial"/>
                <a:cs typeface="Arial"/>
              </a:rPr>
              <a:t>dolor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amet</a:t>
            </a:r>
            <a:r>
              <a:rPr sz="3000" dirty="0">
                <a:latin typeface="Arial"/>
                <a:cs typeface="Arial"/>
              </a:rPr>
              <a:t>,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consectetuer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adipiscing</a:t>
            </a:r>
            <a:r>
              <a:rPr sz="3000" spc="-1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elit,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sed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diam</a:t>
            </a:r>
            <a:r>
              <a:rPr sz="3000" spc="-12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nonummy </a:t>
            </a:r>
            <a:r>
              <a:rPr sz="3000" dirty="0">
                <a:latin typeface="Arial"/>
                <a:cs typeface="Arial"/>
              </a:rPr>
              <a:t>nibh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euismod</a:t>
            </a:r>
            <a:r>
              <a:rPr sz="3000" spc="3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tincidunt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ut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laoreet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dolore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magna</a:t>
            </a:r>
            <a:r>
              <a:rPr sz="3000" spc="3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aliquam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erat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volutpat.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Ut </a:t>
            </a:r>
            <a:r>
              <a:rPr sz="3000" dirty="0">
                <a:latin typeface="Arial"/>
                <a:cs typeface="Arial"/>
              </a:rPr>
              <a:t>wisi</a:t>
            </a:r>
            <a:r>
              <a:rPr sz="3000" spc="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enim</a:t>
            </a:r>
            <a:r>
              <a:rPr sz="3000" spc="114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ad</a:t>
            </a:r>
            <a:r>
              <a:rPr sz="3000" spc="1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minim</a:t>
            </a:r>
            <a:r>
              <a:rPr sz="3000" spc="114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veniam</a:t>
            </a:r>
            <a:r>
              <a:rPr lang="en-GB" sz="3000" dirty="0">
                <a:latin typeface="Arial"/>
                <a:cs typeface="Arial"/>
              </a:rPr>
              <a:t>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9E68ECCE-18D2-0618-0F39-2B6F97A6FFF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81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FF0181C-BFF7-B3E7-9C47-935266A0E77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1650" y="10531475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8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9679B12F-5DB1-0E2E-06A1-155DEC765E90}"/>
              </a:ext>
            </a:extLst>
          </p:cNvPr>
          <p:cNvSpPr txBox="1"/>
          <p:nvPr/>
        </p:nvSpPr>
        <p:spPr>
          <a:xfrm>
            <a:off x="855172" y="1343535"/>
            <a:ext cx="13327593" cy="37360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b="1" spc="1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spc="-20" dirty="0" err="1">
                <a:solidFill>
                  <a:srgbClr val="1D1D1B"/>
                </a:solidFill>
                <a:latin typeface="Arial"/>
                <a:cs typeface="Arial"/>
              </a:rPr>
              <a:t>amet</a:t>
            </a:r>
            <a:r>
              <a:rPr lang="en-US" sz="3000" b="1" spc="-20" dirty="0">
                <a:solidFill>
                  <a:srgbClr val="1D1D1B"/>
                </a:solidFill>
                <a:latin typeface="Arial"/>
                <a:cs typeface="Arial"/>
              </a:rPr>
              <a:t> (Arial Bold, 30)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MY" sz="3000" spc="-10" dirty="0">
                <a:solidFill>
                  <a:srgbClr val="000000"/>
                </a:solidFill>
                <a:latin typeface="Arial"/>
                <a:cs typeface="Arial"/>
              </a:rPr>
              <a:t>(Arial Regular, 30)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US" sz="3000" spc="-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eaquecumque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US" sz="30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099"/>
              </a:lnSpc>
            </a:pPr>
            <a:endParaRPr lang="en-US" sz="30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Lorem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ipsum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dolor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00000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00000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nonummy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nibh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euismod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tincidunt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ut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laoreet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dolore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magna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aliquam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erat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volutpat.</a:t>
            </a:r>
            <a:endParaRPr sz="3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Ut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wisi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enim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ad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minim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veniam,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quis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nostrud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exerci.</a:t>
            </a:r>
            <a:endParaRPr sz="3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BA31FE38-26DA-03B7-FCB2-036CAFD9254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7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A53C005-84B6-1CED-FB45-B2A0456127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9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3ECC7D6E-A5AA-95CD-C631-294EA46A034C}"/>
              </a:ext>
            </a:extLst>
          </p:cNvPr>
          <p:cNvSpPr txBox="1"/>
          <p:nvPr/>
        </p:nvSpPr>
        <p:spPr>
          <a:xfrm>
            <a:off x="802370" y="5544089"/>
            <a:ext cx="7992508" cy="10752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lang="en-MY" sz="33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lang="en-MY" sz="3300" spc="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MY" sz="33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lang="en-MY" sz="3300" spc="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MY" sz="3300" dirty="0" err="1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lang="en-MY" sz="3300" spc="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MY" sz="33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lang="en-MY" sz="3300" spc="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MY" sz="3300" spc="-10" dirty="0" err="1">
                <a:solidFill>
                  <a:schemeClr val="tx1"/>
                </a:solidFill>
                <a:latin typeface="Arial"/>
                <a:cs typeface="Arial"/>
              </a:rPr>
              <a:t>amet</a:t>
            </a:r>
            <a:r>
              <a:rPr lang="en-MY" sz="3300" spc="-1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MY" sz="3300" dirty="0" err="1">
                <a:solidFill>
                  <a:schemeClr val="tx1"/>
                </a:solidFill>
                <a:latin typeface="Arial"/>
                <a:cs typeface="Arial"/>
              </a:rPr>
              <a:t>consectetuer</a:t>
            </a:r>
            <a:r>
              <a:rPr lang="en-MY" sz="3300" spc="1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MY" sz="3300" dirty="0" err="1">
                <a:solidFill>
                  <a:schemeClr val="tx1"/>
                </a:solidFill>
                <a:latin typeface="Arial"/>
                <a:cs typeface="Arial"/>
              </a:rPr>
              <a:t>adipiscing</a:t>
            </a:r>
            <a:r>
              <a:rPr lang="en-MY" sz="3300" spc="1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MY" sz="3300" spc="-20" dirty="0" err="1">
                <a:solidFill>
                  <a:schemeClr val="tx1"/>
                </a:solidFill>
                <a:latin typeface="Arial"/>
                <a:cs typeface="Arial"/>
              </a:rPr>
              <a:t>elit</a:t>
            </a:r>
            <a:endParaRPr lang="en-MY" sz="3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object 36">
            <a:extLst>
              <a:ext uri="{FF2B5EF4-FFF2-40B4-BE49-F238E27FC236}">
                <a16:creationId xmlns:a16="http://schemas.microsoft.com/office/drawing/2014/main" id="{4E0A5A1F-6782-1F75-CAFB-223845A07843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rgbClr val="FF5E00"/>
                </a:solidFill>
              </a:rPr>
              <a:t>OPTION 3 DIVIDER</a:t>
            </a:r>
            <a:r>
              <a:rPr lang="en-MY" sz="4100" spc="190" dirty="0">
                <a:solidFill>
                  <a:srgbClr val="FF5E00"/>
                </a:solidFill>
              </a:rPr>
              <a:t> </a:t>
            </a:r>
            <a:r>
              <a:rPr lang="en-MY" sz="4100" dirty="0">
                <a:solidFill>
                  <a:srgbClr val="FF5E00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3459267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251A0DD0A77B4FA4B382702A42E782" ma:contentTypeVersion="20" ma:contentTypeDescription="Create a new document." ma:contentTypeScope="" ma:versionID="826a6b8a16673c7e2d43e661c3c2c4de">
  <xsd:schema xmlns:xsd="http://www.w3.org/2001/XMLSchema" xmlns:xs="http://www.w3.org/2001/XMLSchema" xmlns:p="http://schemas.microsoft.com/office/2006/metadata/properties" xmlns:ns2="22150af8-2c9a-450b-b521-a068fc3c92bd" xmlns:ns3="35e651f9-793f-4312-ae92-7f999fad73ab" targetNamespace="http://schemas.microsoft.com/office/2006/metadata/properties" ma:root="true" ma:fieldsID="be0a201336443f390dd15968bc518ad7" ns2:_="" ns3:_="">
    <xsd:import namespace="22150af8-2c9a-450b-b521-a068fc3c92bd"/>
    <xsd:import namespace="35e651f9-793f-4312-ae92-7f999fad73a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_x0031_0_x002e_ChapGohMei" minOccurs="0"/>
                <xsd:element ref="ns3:Numbe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50af8-2c9a-450b-b521-a068fc3c92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0870f34-6c4f-49d1-a819-03ba646221d5}" ma:internalName="TaxCatchAll" ma:showField="CatchAllData" ma:web="22150af8-2c9a-450b-b521-a068fc3c9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651f9-793f-4312-ae92-7f999fad73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47e7f3-05cb-4208-ad63-93db68b5b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031_0_x002e_ChapGohMei" ma:index="24" nillable="true" ma:displayName="10. Chap Goh Mei" ma:format="Dropdown" ma:internalName="_x0031_0_x002e_ChapGohMei">
      <xsd:simpleType>
        <xsd:restriction base="dms:Text">
          <xsd:maxLength value="255"/>
        </xsd:restriction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DE9263-CF36-4D27-BC96-E18A26CF62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50af8-2c9a-450b-b521-a068fc3c92bd"/>
    <ds:schemaRef ds:uri="35e651f9-793f-4312-ae92-7f999fad73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72DFAA-CC57-47FC-9B90-268BAA9E94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</TotalTime>
  <Words>2129</Words>
  <Application>Microsoft Office PowerPoint</Application>
  <PresentationFormat>Custom</PresentationFormat>
  <Paragraphs>401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HK Grotesk Wide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Unifi-Clean ver</dc:title>
  <dc:creator>Riyren Lam</dc:creator>
  <cp:lastModifiedBy>Rizalman Bin Samiun</cp:lastModifiedBy>
  <cp:revision>45</cp:revision>
  <dcterms:created xsi:type="dcterms:W3CDTF">2022-10-16T15:21:17Z</dcterms:created>
  <dcterms:modified xsi:type="dcterms:W3CDTF">2024-10-09T02:41:18Z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2022-10-16T00:00:00Z</vt:filetime>
  </property>
  <property fmtid="{D5CDD505-2E9C-101B-9397-08002B2CF9AE}" pid="3" name="Creator">
    <vt:lpwstr>Adobe Illustrator 26.5 (Windows)</vt:lpwstr>
  </property>
  <property fmtid="{D5CDD505-2E9C-101B-9397-08002B2CF9AE}" pid="4" name="LastSaved">
    <vt:filetime>2022-10-16T00:00:00Z</vt:filetime>
  </property>
  <property fmtid="{D5CDD505-2E9C-101B-9397-08002B2CF9AE}" pid="5" name="Producer">
    <vt:lpwstr>Adobe PDF library 16.07</vt:lpwstr>
  </property>
</Properties>
</file>