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1" r:id="rId26"/>
    <p:sldId id="282" r:id="rId27"/>
    <p:sldId id="283" r:id="rId28"/>
    <p:sldId id="277" r:id="rId29"/>
    <p:sldId id="287" r:id="rId30"/>
    <p:sldId id="288" r:id="rId31"/>
    <p:sldId id="289" r:id="rId32"/>
    <p:sldId id="290" r:id="rId3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C8B3"/>
    <a:srgbClr val="FF5D00"/>
    <a:srgbClr val="1800E7"/>
    <a:srgbClr val="000000"/>
    <a:srgbClr val="F3F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/>
    <p:restoredTop sz="94541"/>
  </p:normalViewPr>
  <p:slideViewPr>
    <p:cSldViewPr>
      <p:cViewPr varScale="1">
        <p:scale>
          <a:sx n="31" d="100"/>
          <a:sy n="31" d="100"/>
        </p:scale>
        <p:origin x="60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A2603-9113-45A1-82B1-9A96BB7CA38E}" type="datetimeFigureOut">
              <a:rPr lang="en-MY" smtClean="0"/>
              <a:t>4/10/2024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7E57F-4F03-4F93-915D-1067C2D991F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78222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E57F-4F03-4F93-915D-1067C2D991F8}" type="slidenum">
              <a:rPr lang="en-MY" smtClean="0"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38103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E57F-4F03-4F93-915D-1067C2D991F8}" type="slidenum">
              <a:rPr lang="en-MY" smtClean="0"/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4073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Logo, company name&#10;&#10;Description automatically generated">
            <a:extLst>
              <a:ext uri="{FF2B5EF4-FFF2-40B4-BE49-F238E27FC236}">
                <a16:creationId xmlns:a16="http://schemas.microsoft.com/office/drawing/2014/main" id="{23DE59F6-A2F8-2159-8042-2ED09D51B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-1203325"/>
            <a:ext cx="7810867" cy="62484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5253599-9850-10FB-37B7-B1141CF677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053" y="-746125"/>
            <a:ext cx="3265396" cy="26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0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30">
            <a:extLst>
              <a:ext uri="{FF2B5EF4-FFF2-40B4-BE49-F238E27FC236}">
                <a16:creationId xmlns:a16="http://schemas.microsoft.com/office/drawing/2014/main" id="{A2521E1A-820F-969C-D1EC-1823488D126C}"/>
              </a:ext>
            </a:extLst>
          </p:cNvPr>
          <p:cNvSpPr/>
          <p:nvPr userDrawn="1"/>
        </p:nvSpPr>
        <p:spPr>
          <a:xfrm>
            <a:off x="1298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CA42C3D7-CE25-9792-F442-64D7DD5DDA3F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AD156A91-58DB-F973-CB94-C5D6CAE96A2A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AFE6D373-2DE1-8D12-3836-9309352880FB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124C3459-7193-ADC6-5DAC-2B301F487CC2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759BA14F-7A5E-B425-D0D1-4F8409A11339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BFA11F35-CE95-4CB6-54AD-333EFCC9D44E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C160FA2C-7435-FC16-3E16-5FE9ADAED65C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49D3710C-C273-8B70-CD56-0AF7124A561E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844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bject 26">
            <a:extLst>
              <a:ext uri="{FF2B5EF4-FFF2-40B4-BE49-F238E27FC236}">
                <a16:creationId xmlns:a16="http://schemas.microsoft.com/office/drawing/2014/main" id="{7747118C-991A-8CB6-594F-816C630810F6}"/>
              </a:ext>
            </a:extLst>
          </p:cNvPr>
          <p:cNvSpPr/>
          <p:nvPr userDrawn="1"/>
        </p:nvSpPr>
        <p:spPr>
          <a:xfrm>
            <a:off x="0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3F7D0B82-5B39-EB08-F8C3-3BE2EE98DB60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64144733-2FED-CD03-20AA-E0743897E6CD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13BCCDCD-4770-BAAA-1B40-E456D3A77144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15CE7C7B-AD85-3943-356D-DB81D53C06B2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4F453CF0-CBD7-C349-0E8D-073A22F3B825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1E37BC18-B278-E1BE-D6F4-CB2228B47B79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E5813401-A949-9E62-8FBC-E88244ACDBCA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59F7AB48-98E4-B4CD-40EA-B156582A1DCE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698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4">
            <a:extLst>
              <a:ext uri="{FF2B5EF4-FFF2-40B4-BE49-F238E27FC236}">
                <a16:creationId xmlns:a16="http://schemas.microsoft.com/office/drawing/2014/main" id="{26418108-CE70-23A8-D16C-4124F61AA5D5}"/>
              </a:ext>
            </a:extLst>
          </p:cNvPr>
          <p:cNvSpPr/>
          <p:nvPr userDrawn="1"/>
        </p:nvSpPr>
        <p:spPr>
          <a:xfrm>
            <a:off x="649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B4823028-FB4D-CA6F-C152-AB47569FBFD9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7184BD7A-7E7A-F39B-466A-371C93D5028F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6E17CE48-8A6C-F5A5-0F99-34E0CE3DCC0D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4908E675-6E4E-D73F-16CE-18AE267D9496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0C83D64F-3256-8040-1166-13FF00986A90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ACAAE0EC-925D-704C-9E36-635632AC3B2B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5A42B9E9-87E5-7A50-C25D-7D0E9CE01820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D816DC72-FB31-64E9-6F15-DAE998D51425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721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96ABC36-EC01-7CC3-6453-5B72995B1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F43011-6BF7-A1A2-B5E5-60EE22B8E8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053" y="-746125"/>
            <a:ext cx="3265396" cy="26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41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655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">
            <a:extLst>
              <a:ext uri="{FF2B5EF4-FFF2-40B4-BE49-F238E27FC236}">
                <a16:creationId xmlns:a16="http://schemas.microsoft.com/office/drawing/2014/main" id="{B88C1E97-6EC7-8C6E-E8D1-FD5FB45A9574}"/>
              </a:ext>
            </a:extLst>
          </p:cNvPr>
          <p:cNvSpPr/>
          <p:nvPr userDrawn="1"/>
        </p:nvSpPr>
        <p:spPr>
          <a:xfrm>
            <a:off x="1298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32873329-8BAA-2273-6458-E3748F0B5EED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1C3A8331-51CA-3E2E-C954-6806756CE014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F3979775-445E-F82A-A671-D5967371DBA4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4A67053E-66C4-2C42-D86F-0ACE670E987B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8CB09054-3DB0-8997-A67D-954CD20C87E7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65B5D67A-12BC-7412-DF43-1F55D1859A38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334859ED-2038-CE60-B7A8-CB645138251E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7D8DF441-A796-A284-F9CA-DB04D9B0AC44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838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bject 13">
            <a:extLst>
              <a:ext uri="{FF2B5EF4-FFF2-40B4-BE49-F238E27FC236}">
                <a16:creationId xmlns:a16="http://schemas.microsoft.com/office/drawing/2014/main" id="{07DFEEAF-5EF1-A9E7-21E8-027E3B6D9063}"/>
              </a:ext>
            </a:extLst>
          </p:cNvPr>
          <p:cNvSpPr/>
          <p:nvPr userDrawn="1"/>
        </p:nvSpPr>
        <p:spPr>
          <a:xfrm>
            <a:off x="1298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744EDFAB-0866-ECAF-877F-FA591AE2AF56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3DF31BCB-8D8B-EF65-98AA-79B7A970CE02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E9FA3575-C27E-5745-7F1A-B92457F06B8F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2AD60EB2-ED89-09FC-DBBC-FD2DCF68452B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1BD9082D-A11F-EEC3-3756-4CF60E167197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7AD8CDE3-CEB2-9574-2E26-5AE85813E021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CABD1723-47EB-0A34-363E-A7E59D6D5554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F7A7A709-B2D7-F03A-1AD8-2143EFDAF887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885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>
            <a:extLst>
              <a:ext uri="{FF2B5EF4-FFF2-40B4-BE49-F238E27FC236}">
                <a16:creationId xmlns:a16="http://schemas.microsoft.com/office/drawing/2014/main" id="{16250D92-B72A-D3F6-6D3F-E2F152363289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C033CCBD-4AAD-5919-C809-7FCBC479CFFE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B1560FE4-5130-0F08-723E-EE4178F2D01A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B5B679CC-AC90-7656-F377-855E0602344A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23526E3A-C39C-CF54-18D0-B615F77124B1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1CA1644C-2080-E036-04AF-4838D365FC96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0023475E-30F7-25A5-F672-E072990E2963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8F1A65C1-B0C7-3312-0CE6-099577CDF105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874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>
            <a:extLst>
              <a:ext uri="{FF2B5EF4-FFF2-40B4-BE49-F238E27FC236}">
                <a16:creationId xmlns:a16="http://schemas.microsoft.com/office/drawing/2014/main" id="{FDA8029A-E11E-BC08-580A-186BDFC9DADB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D8AF50E5-2762-2CB2-0CB3-1C23F3E20ACB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17E87AE6-DC84-57ED-4167-E67F9EDB84E9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01EADBA7-E1CB-0971-2C8F-6F4F2CFCF425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52A0C550-D7FA-D43D-A157-F36B6F58E9C5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730EB961-6B22-C7B5-C5AC-0215B48E2878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A50AFCD7-148F-B65E-4D48-8D958E5C5AB8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0F0B8D02-4776-7AA1-5E06-2B5370B608F3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870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3">
            <a:extLst>
              <a:ext uri="{FF2B5EF4-FFF2-40B4-BE49-F238E27FC236}">
                <a16:creationId xmlns:a16="http://schemas.microsoft.com/office/drawing/2014/main" id="{2677036F-D372-B443-F2C8-44FFDAAC7EBB}"/>
              </a:ext>
            </a:extLst>
          </p:cNvPr>
          <p:cNvSpPr/>
          <p:nvPr userDrawn="1"/>
        </p:nvSpPr>
        <p:spPr>
          <a:xfrm>
            <a:off x="649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FFC8B3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2" name="object 10">
            <a:extLst>
              <a:ext uri="{FF2B5EF4-FFF2-40B4-BE49-F238E27FC236}">
                <a16:creationId xmlns:a16="http://schemas.microsoft.com/office/drawing/2014/main" id="{467BACB1-4DB7-9CAE-FB92-E0C021EC6C40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33" name="object 11">
              <a:extLst>
                <a:ext uri="{FF2B5EF4-FFF2-40B4-BE49-F238E27FC236}">
                  <a16:creationId xmlns:a16="http://schemas.microsoft.com/office/drawing/2014/main" id="{DC6B0B18-A801-D992-60EC-6E2F2A29D016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719C9876-5AC7-3A64-96B1-573BAB67B547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13">
              <a:extLst>
                <a:ext uri="{FF2B5EF4-FFF2-40B4-BE49-F238E27FC236}">
                  <a16:creationId xmlns:a16="http://schemas.microsoft.com/office/drawing/2014/main" id="{7AC533EA-033F-D8DE-6199-580E2E99E614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bject 14">
              <a:extLst>
                <a:ext uri="{FF2B5EF4-FFF2-40B4-BE49-F238E27FC236}">
                  <a16:creationId xmlns:a16="http://schemas.microsoft.com/office/drawing/2014/main" id="{930F661E-4EF1-B437-C4C3-E7A2CE36EAEC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bject 15">
              <a:extLst>
                <a:ext uri="{FF2B5EF4-FFF2-40B4-BE49-F238E27FC236}">
                  <a16:creationId xmlns:a16="http://schemas.microsoft.com/office/drawing/2014/main" id="{F9198D91-7163-0977-8823-9BF39F32A63C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bject 16">
              <a:extLst>
                <a:ext uri="{FF2B5EF4-FFF2-40B4-BE49-F238E27FC236}">
                  <a16:creationId xmlns:a16="http://schemas.microsoft.com/office/drawing/2014/main" id="{C57E2180-C0D5-4C9D-8080-8EA5CD8ABA71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bject 17">
              <a:extLst>
                <a:ext uri="{FF2B5EF4-FFF2-40B4-BE49-F238E27FC236}">
                  <a16:creationId xmlns:a16="http://schemas.microsoft.com/office/drawing/2014/main" id="{07CF56DA-4B2B-C0C3-5DC3-980D4F256EB0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04A9AB-44E9-CBF8-09DA-C4D63ADEA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5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>
            <a:extLst>
              <a:ext uri="{FF2B5EF4-FFF2-40B4-BE49-F238E27FC236}">
                <a16:creationId xmlns:a16="http://schemas.microsoft.com/office/drawing/2014/main" id="{7154DA3F-6623-A124-C991-40C01B2CBD0B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4649604D-F2F3-8615-4525-C3E72E395FED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CB65837C-D369-38EA-BC72-77588796AC2E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3AB7F9D0-08CA-75BE-4006-5B77BE3F50F8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BC90F8A2-1380-D3D6-CCA2-6589A61F8D2C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47C22044-5B85-4389-BAE4-683801B0B42D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B4E98D22-BD7C-5E2D-A75E-D56798F01FC4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DBE10649-BBD4-5AFA-B063-0EEC072D2917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629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>
            <a:extLst>
              <a:ext uri="{FF2B5EF4-FFF2-40B4-BE49-F238E27FC236}">
                <a16:creationId xmlns:a16="http://schemas.microsoft.com/office/drawing/2014/main" id="{0E5EF5A1-EAF5-E13C-196D-8945BC4F3DCF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9718E988-623B-80D3-C2DD-A86B9CE7FF1B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EE6E73B1-DC2F-4671-BCF2-B74E4654509B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17A8D25B-86BE-0DAD-7876-33932D821E77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6463BF44-D081-DF75-9FCE-60A3B5A88572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C6D44A8-23DD-9FCA-0601-D5B5D88FF14D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C749EF83-2EF3-C3F9-88AD-6529AA19AD46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B6F2BF09-674E-65C9-CF26-F62468C97004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66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052BE32-872B-2934-C801-4DF41DFA54A0}"/>
              </a:ext>
            </a:extLst>
          </p:cNvPr>
          <p:cNvGrpSpPr/>
          <p:nvPr userDrawn="1"/>
        </p:nvGrpSpPr>
        <p:grpSpPr>
          <a:xfrm>
            <a:off x="0" y="1034389"/>
            <a:ext cx="17766083" cy="1403353"/>
            <a:chOff x="0" y="2218557"/>
            <a:chExt cx="17766083" cy="1403353"/>
          </a:xfrm>
        </p:grpSpPr>
        <p:sp>
          <p:nvSpPr>
            <p:cNvPr id="35" name="object 4">
              <a:extLst>
                <a:ext uri="{FF2B5EF4-FFF2-40B4-BE49-F238E27FC236}">
                  <a16:creationId xmlns:a16="http://schemas.microsoft.com/office/drawing/2014/main" id="{F5E01E3A-3D9A-D75F-16D6-E02E2C2B960F}"/>
                </a:ext>
              </a:extLst>
            </p:cNvPr>
            <p:cNvSpPr/>
            <p:nvPr userDrawn="1"/>
          </p:nvSpPr>
          <p:spPr>
            <a:xfrm>
              <a:off x="0" y="2218560"/>
              <a:ext cx="14959965" cy="1403350"/>
            </a:xfrm>
            <a:custGeom>
              <a:avLst/>
              <a:gdLst/>
              <a:ahLst/>
              <a:cxnLst/>
              <a:rect l="l" t="t" r="r" b="b"/>
              <a:pathLst>
                <a:path w="14959965" h="1403350">
                  <a:moveTo>
                    <a:pt x="0" y="1403056"/>
                  </a:moveTo>
                  <a:lnTo>
                    <a:pt x="14959383" y="1403056"/>
                  </a:lnTo>
                  <a:lnTo>
                    <a:pt x="14959383" y="0"/>
                  </a:lnTo>
                  <a:lnTo>
                    <a:pt x="0" y="0"/>
                  </a:lnTo>
                  <a:lnTo>
                    <a:pt x="0" y="1403056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6" name="object 6">
              <a:extLst>
                <a:ext uri="{FF2B5EF4-FFF2-40B4-BE49-F238E27FC236}">
                  <a16:creationId xmlns:a16="http://schemas.microsoft.com/office/drawing/2014/main" id="{659D62FA-A2F2-8500-AD6D-305B0F6DCF3F}"/>
                </a:ext>
              </a:extLst>
            </p:cNvPr>
            <p:cNvGrpSpPr/>
            <p:nvPr userDrawn="1"/>
          </p:nvGrpSpPr>
          <p:grpSpPr>
            <a:xfrm>
              <a:off x="14959383" y="2218557"/>
              <a:ext cx="2806700" cy="1403350"/>
              <a:chOff x="14959383" y="2218557"/>
              <a:chExt cx="2806700" cy="1403350"/>
            </a:xfrm>
          </p:grpSpPr>
          <p:sp>
            <p:nvSpPr>
              <p:cNvPr id="37" name="object 7">
                <a:extLst>
                  <a:ext uri="{FF2B5EF4-FFF2-40B4-BE49-F238E27FC236}">
                    <a16:creationId xmlns:a16="http://schemas.microsoft.com/office/drawing/2014/main" id="{33392602-EEB5-7A92-C73F-A7FDBB58D8CD}"/>
                  </a:ext>
                </a:extLst>
              </p:cNvPr>
              <p:cNvSpPr/>
              <p:nvPr/>
            </p:nvSpPr>
            <p:spPr>
              <a:xfrm>
                <a:off x="16362439" y="2218558"/>
                <a:ext cx="1403350" cy="1403350"/>
              </a:xfrm>
              <a:custGeom>
                <a:avLst/>
                <a:gdLst/>
                <a:ahLst/>
                <a:cxnLst/>
                <a:rect l="l" t="t" r="r" b="b"/>
                <a:pathLst>
                  <a:path w="1403350" h="1403350">
                    <a:moveTo>
                      <a:pt x="1403056" y="0"/>
                    </a:moveTo>
                    <a:lnTo>
                      <a:pt x="0" y="0"/>
                    </a:lnTo>
                    <a:lnTo>
                      <a:pt x="0" y="1403056"/>
                    </a:lnTo>
                    <a:lnTo>
                      <a:pt x="1403056" y="1403056"/>
                    </a:lnTo>
                    <a:lnTo>
                      <a:pt x="1403056" y="0"/>
                    </a:lnTo>
                    <a:close/>
                  </a:path>
                </a:pathLst>
              </a:custGeom>
              <a:solidFill>
                <a:srgbClr val="FFC8B3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object 8">
                <a:extLst>
                  <a:ext uri="{FF2B5EF4-FFF2-40B4-BE49-F238E27FC236}">
                    <a16:creationId xmlns:a16="http://schemas.microsoft.com/office/drawing/2014/main" id="{0FFDAC24-CDBB-159F-ED31-BCF5A295A787}"/>
                  </a:ext>
                </a:extLst>
              </p:cNvPr>
              <p:cNvSpPr/>
              <p:nvPr/>
            </p:nvSpPr>
            <p:spPr>
              <a:xfrm>
                <a:off x="16362439" y="2218557"/>
                <a:ext cx="1403350" cy="1403350"/>
              </a:xfrm>
              <a:custGeom>
                <a:avLst/>
                <a:gdLst/>
                <a:ahLst/>
                <a:cxnLst/>
                <a:rect l="l" t="t" r="r" b="b"/>
                <a:pathLst>
                  <a:path w="1403350" h="1403350">
                    <a:moveTo>
                      <a:pt x="0" y="0"/>
                    </a:moveTo>
                    <a:lnTo>
                      <a:pt x="0" y="1403056"/>
                    </a:lnTo>
                    <a:lnTo>
                      <a:pt x="1403056" y="1403056"/>
                    </a:lnTo>
                    <a:lnTo>
                      <a:pt x="1402243" y="1354821"/>
                    </a:lnTo>
                    <a:lnTo>
                      <a:pt x="1399819" y="1306994"/>
                    </a:lnTo>
                    <a:lnTo>
                      <a:pt x="1395812" y="1259602"/>
                    </a:lnTo>
                    <a:lnTo>
                      <a:pt x="1390248" y="1212670"/>
                    </a:lnTo>
                    <a:lnTo>
                      <a:pt x="1383152" y="1166224"/>
                    </a:lnTo>
                    <a:lnTo>
                      <a:pt x="1374551" y="1120291"/>
                    </a:lnTo>
                    <a:lnTo>
                      <a:pt x="1364471" y="1074897"/>
                    </a:lnTo>
                    <a:lnTo>
                      <a:pt x="1352938" y="1030068"/>
                    </a:lnTo>
                    <a:lnTo>
                      <a:pt x="1339978" y="985830"/>
                    </a:lnTo>
                    <a:lnTo>
                      <a:pt x="1325617" y="942209"/>
                    </a:lnTo>
                    <a:lnTo>
                      <a:pt x="1309881" y="899231"/>
                    </a:lnTo>
                    <a:lnTo>
                      <a:pt x="1292797" y="856923"/>
                    </a:lnTo>
                    <a:lnTo>
                      <a:pt x="1274391" y="815310"/>
                    </a:lnTo>
                    <a:lnTo>
                      <a:pt x="1254688" y="774419"/>
                    </a:lnTo>
                    <a:lnTo>
                      <a:pt x="1233715" y="734276"/>
                    </a:lnTo>
                    <a:lnTo>
                      <a:pt x="1211498" y="694906"/>
                    </a:lnTo>
                    <a:lnTo>
                      <a:pt x="1188063" y="656337"/>
                    </a:lnTo>
                    <a:lnTo>
                      <a:pt x="1163436" y="618594"/>
                    </a:lnTo>
                    <a:lnTo>
                      <a:pt x="1137644" y="581703"/>
                    </a:lnTo>
                    <a:lnTo>
                      <a:pt x="1110712" y="545690"/>
                    </a:lnTo>
                    <a:lnTo>
                      <a:pt x="1082666" y="510582"/>
                    </a:lnTo>
                    <a:lnTo>
                      <a:pt x="1053534" y="476404"/>
                    </a:lnTo>
                    <a:lnTo>
                      <a:pt x="1023340" y="443183"/>
                    </a:lnTo>
                    <a:lnTo>
                      <a:pt x="992111" y="410945"/>
                    </a:lnTo>
                    <a:lnTo>
                      <a:pt x="959873" y="379716"/>
                    </a:lnTo>
                    <a:lnTo>
                      <a:pt x="926652" y="349522"/>
                    </a:lnTo>
                    <a:lnTo>
                      <a:pt x="892474" y="320389"/>
                    </a:lnTo>
                    <a:lnTo>
                      <a:pt x="857366" y="292344"/>
                    </a:lnTo>
                    <a:lnTo>
                      <a:pt x="821353" y="265412"/>
                    </a:lnTo>
                    <a:lnTo>
                      <a:pt x="784462" y="239619"/>
                    </a:lnTo>
                    <a:lnTo>
                      <a:pt x="746719" y="214993"/>
                    </a:lnTo>
                    <a:lnTo>
                      <a:pt x="708149" y="191558"/>
                    </a:lnTo>
                    <a:lnTo>
                      <a:pt x="668780" y="169341"/>
                    </a:lnTo>
                    <a:lnTo>
                      <a:pt x="628637" y="148368"/>
                    </a:lnTo>
                    <a:lnTo>
                      <a:pt x="587745" y="128665"/>
                    </a:lnTo>
                    <a:lnTo>
                      <a:pt x="546133" y="110259"/>
                    </a:lnTo>
                    <a:lnTo>
                      <a:pt x="503824" y="93175"/>
                    </a:lnTo>
                    <a:lnTo>
                      <a:pt x="460847" y="77439"/>
                    </a:lnTo>
                    <a:lnTo>
                      <a:pt x="417226" y="63078"/>
                    </a:lnTo>
                    <a:lnTo>
                      <a:pt x="372988" y="50118"/>
                    </a:lnTo>
                    <a:lnTo>
                      <a:pt x="328159" y="38585"/>
                    </a:lnTo>
                    <a:lnTo>
                      <a:pt x="282765" y="28505"/>
                    </a:lnTo>
                    <a:lnTo>
                      <a:pt x="236832" y="19904"/>
                    </a:lnTo>
                    <a:lnTo>
                      <a:pt x="190386" y="12808"/>
                    </a:lnTo>
                    <a:lnTo>
                      <a:pt x="143454" y="7243"/>
                    </a:lnTo>
                    <a:lnTo>
                      <a:pt x="96061" y="3236"/>
                    </a:lnTo>
                    <a:lnTo>
                      <a:pt x="48235" y="8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B3D51613-BE29-0133-587B-0A372A856D26}"/>
                  </a:ext>
                </a:extLst>
              </p:cNvPr>
              <p:cNvSpPr/>
              <p:nvPr/>
            </p:nvSpPr>
            <p:spPr>
              <a:xfrm>
                <a:off x="14959383" y="2218557"/>
                <a:ext cx="1403350" cy="1403350"/>
              </a:xfrm>
              <a:custGeom>
                <a:avLst/>
                <a:gdLst/>
                <a:ahLst/>
                <a:cxnLst/>
                <a:rect l="l" t="t" r="r" b="b"/>
                <a:pathLst>
                  <a:path w="1403350" h="1403350">
                    <a:moveTo>
                      <a:pt x="1403056" y="0"/>
                    </a:moveTo>
                    <a:lnTo>
                      <a:pt x="0" y="0"/>
                    </a:lnTo>
                    <a:lnTo>
                      <a:pt x="0" y="1403056"/>
                    </a:lnTo>
                    <a:lnTo>
                      <a:pt x="1403056" y="1403056"/>
                    </a:lnTo>
                    <a:lnTo>
                      <a:pt x="1403056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object 10">
                <a:extLst>
                  <a:ext uri="{FF2B5EF4-FFF2-40B4-BE49-F238E27FC236}">
                    <a16:creationId xmlns:a16="http://schemas.microsoft.com/office/drawing/2014/main" id="{8DDF5ECC-7779-6363-4DFD-87A275C0BA50}"/>
                  </a:ext>
                </a:extLst>
              </p:cNvPr>
              <p:cNvSpPr/>
              <p:nvPr/>
            </p:nvSpPr>
            <p:spPr>
              <a:xfrm>
                <a:off x="14959383" y="2218557"/>
                <a:ext cx="1403350" cy="1403350"/>
              </a:xfrm>
              <a:custGeom>
                <a:avLst/>
                <a:gdLst/>
                <a:ahLst/>
                <a:cxnLst/>
                <a:rect l="l" t="t" r="r" b="b"/>
                <a:pathLst>
                  <a:path w="1403350" h="1403350">
                    <a:moveTo>
                      <a:pt x="1403056" y="0"/>
                    </a:moveTo>
                    <a:lnTo>
                      <a:pt x="0" y="0"/>
                    </a:lnTo>
                    <a:lnTo>
                      <a:pt x="813" y="48235"/>
                    </a:lnTo>
                    <a:lnTo>
                      <a:pt x="3236" y="96061"/>
                    </a:lnTo>
                    <a:lnTo>
                      <a:pt x="7243" y="143454"/>
                    </a:lnTo>
                    <a:lnTo>
                      <a:pt x="12808" y="190386"/>
                    </a:lnTo>
                    <a:lnTo>
                      <a:pt x="19904" y="236832"/>
                    </a:lnTo>
                    <a:lnTo>
                      <a:pt x="28505" y="282765"/>
                    </a:lnTo>
                    <a:lnTo>
                      <a:pt x="38585" y="328159"/>
                    </a:lnTo>
                    <a:lnTo>
                      <a:pt x="50118" y="372988"/>
                    </a:lnTo>
                    <a:lnTo>
                      <a:pt x="63078" y="417226"/>
                    </a:lnTo>
                    <a:lnTo>
                      <a:pt x="77439" y="460847"/>
                    </a:lnTo>
                    <a:lnTo>
                      <a:pt x="93175" y="503824"/>
                    </a:lnTo>
                    <a:lnTo>
                      <a:pt x="110259" y="546133"/>
                    </a:lnTo>
                    <a:lnTo>
                      <a:pt x="128665" y="587745"/>
                    </a:lnTo>
                    <a:lnTo>
                      <a:pt x="148368" y="628637"/>
                    </a:lnTo>
                    <a:lnTo>
                      <a:pt x="169341" y="668780"/>
                    </a:lnTo>
                    <a:lnTo>
                      <a:pt x="191558" y="708149"/>
                    </a:lnTo>
                    <a:lnTo>
                      <a:pt x="214993" y="746719"/>
                    </a:lnTo>
                    <a:lnTo>
                      <a:pt x="239619" y="784462"/>
                    </a:lnTo>
                    <a:lnTo>
                      <a:pt x="265412" y="821353"/>
                    </a:lnTo>
                    <a:lnTo>
                      <a:pt x="292344" y="857366"/>
                    </a:lnTo>
                    <a:lnTo>
                      <a:pt x="320389" y="892474"/>
                    </a:lnTo>
                    <a:lnTo>
                      <a:pt x="349522" y="926652"/>
                    </a:lnTo>
                    <a:lnTo>
                      <a:pt x="379716" y="959873"/>
                    </a:lnTo>
                    <a:lnTo>
                      <a:pt x="410945" y="992111"/>
                    </a:lnTo>
                    <a:lnTo>
                      <a:pt x="443183" y="1023340"/>
                    </a:lnTo>
                    <a:lnTo>
                      <a:pt x="476404" y="1053534"/>
                    </a:lnTo>
                    <a:lnTo>
                      <a:pt x="510582" y="1082666"/>
                    </a:lnTo>
                    <a:lnTo>
                      <a:pt x="545690" y="1110712"/>
                    </a:lnTo>
                    <a:lnTo>
                      <a:pt x="581703" y="1137644"/>
                    </a:lnTo>
                    <a:lnTo>
                      <a:pt x="618594" y="1163436"/>
                    </a:lnTo>
                    <a:lnTo>
                      <a:pt x="656337" y="1188063"/>
                    </a:lnTo>
                    <a:lnTo>
                      <a:pt x="694906" y="1211498"/>
                    </a:lnTo>
                    <a:lnTo>
                      <a:pt x="734276" y="1233715"/>
                    </a:lnTo>
                    <a:lnTo>
                      <a:pt x="774419" y="1254688"/>
                    </a:lnTo>
                    <a:lnTo>
                      <a:pt x="815310" y="1274391"/>
                    </a:lnTo>
                    <a:lnTo>
                      <a:pt x="856923" y="1292797"/>
                    </a:lnTo>
                    <a:lnTo>
                      <a:pt x="899231" y="1309881"/>
                    </a:lnTo>
                    <a:lnTo>
                      <a:pt x="942209" y="1325617"/>
                    </a:lnTo>
                    <a:lnTo>
                      <a:pt x="985830" y="1339978"/>
                    </a:lnTo>
                    <a:lnTo>
                      <a:pt x="1030068" y="1352938"/>
                    </a:lnTo>
                    <a:lnTo>
                      <a:pt x="1074897" y="1364471"/>
                    </a:lnTo>
                    <a:lnTo>
                      <a:pt x="1120291" y="1374551"/>
                    </a:lnTo>
                    <a:lnTo>
                      <a:pt x="1166224" y="1383152"/>
                    </a:lnTo>
                    <a:lnTo>
                      <a:pt x="1212670" y="1390248"/>
                    </a:lnTo>
                    <a:lnTo>
                      <a:pt x="1259602" y="1395812"/>
                    </a:lnTo>
                    <a:lnTo>
                      <a:pt x="1306994" y="1399819"/>
                    </a:lnTo>
                    <a:lnTo>
                      <a:pt x="1354821" y="1402243"/>
                    </a:lnTo>
                    <a:lnTo>
                      <a:pt x="1403056" y="1403056"/>
                    </a:lnTo>
                    <a:lnTo>
                      <a:pt x="1403056" y="0"/>
                    </a:ln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object 11">
                <a:extLst>
                  <a:ext uri="{FF2B5EF4-FFF2-40B4-BE49-F238E27FC236}">
                    <a16:creationId xmlns:a16="http://schemas.microsoft.com/office/drawing/2014/main" id="{C1E04C4B-D0B8-19F1-AC45-0B56F180E178}"/>
                  </a:ext>
                </a:extLst>
              </p:cNvPr>
              <p:cNvSpPr/>
              <p:nvPr/>
            </p:nvSpPr>
            <p:spPr>
              <a:xfrm>
                <a:off x="16365195" y="2921475"/>
                <a:ext cx="1400810" cy="700405"/>
              </a:xfrm>
              <a:custGeom>
                <a:avLst/>
                <a:gdLst/>
                <a:ahLst/>
                <a:cxnLst/>
                <a:rect l="l" t="t" r="r" b="b"/>
                <a:pathLst>
                  <a:path w="1400809" h="700404">
                    <a:moveTo>
                      <a:pt x="350647" y="0"/>
                    </a:moveTo>
                    <a:lnTo>
                      <a:pt x="0" y="0"/>
                    </a:lnTo>
                    <a:lnTo>
                      <a:pt x="0" y="350647"/>
                    </a:lnTo>
                    <a:lnTo>
                      <a:pt x="350647" y="0"/>
                    </a:lnTo>
                    <a:close/>
                  </a:path>
                  <a:path w="1400809" h="700404">
                    <a:moveTo>
                      <a:pt x="1050785" y="0"/>
                    </a:moveTo>
                    <a:lnTo>
                      <a:pt x="700151" y="0"/>
                    </a:lnTo>
                    <a:lnTo>
                      <a:pt x="12" y="700151"/>
                    </a:lnTo>
                    <a:lnTo>
                      <a:pt x="350647" y="700151"/>
                    </a:lnTo>
                    <a:lnTo>
                      <a:pt x="700151" y="350634"/>
                    </a:lnTo>
                    <a:lnTo>
                      <a:pt x="1050785" y="0"/>
                    </a:lnTo>
                    <a:close/>
                  </a:path>
                  <a:path w="1400809" h="700404">
                    <a:moveTo>
                      <a:pt x="1400302" y="0"/>
                    </a:moveTo>
                    <a:lnTo>
                      <a:pt x="700151" y="700151"/>
                    </a:lnTo>
                    <a:lnTo>
                      <a:pt x="1050798" y="700151"/>
                    </a:lnTo>
                    <a:lnTo>
                      <a:pt x="1400302" y="350634"/>
                    </a:lnTo>
                    <a:lnTo>
                      <a:pt x="1400302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object 2">
            <a:extLst>
              <a:ext uri="{FF2B5EF4-FFF2-40B4-BE49-F238E27FC236}">
                <a16:creationId xmlns:a16="http://schemas.microsoft.com/office/drawing/2014/main" id="{546C061D-3510-6F8B-A6A2-DFE46DB8BF0F}"/>
              </a:ext>
            </a:extLst>
          </p:cNvPr>
          <p:cNvGrpSpPr/>
          <p:nvPr userDrawn="1"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22" name="object 3">
              <a:extLst>
                <a:ext uri="{FF2B5EF4-FFF2-40B4-BE49-F238E27FC236}">
                  <a16:creationId xmlns:a16="http://schemas.microsoft.com/office/drawing/2014/main" id="{8DC83FB1-074B-77D7-D793-1866EA496F2B}"/>
                </a:ext>
              </a:extLst>
            </p:cNvPr>
            <p:cNvSpPr/>
            <p:nvPr/>
          </p:nvSpPr>
          <p:spPr>
            <a:xfrm>
              <a:off x="10052343" y="167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1746" y="0"/>
                  </a:moveTo>
                  <a:lnTo>
                    <a:pt x="0" y="0"/>
                  </a:lnTo>
                  <a:lnTo>
                    <a:pt x="0" y="11308388"/>
                  </a:lnTo>
                  <a:lnTo>
                    <a:pt x="10051746" y="11308388"/>
                  </a:lnTo>
                  <a:lnTo>
                    <a:pt x="1005174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object 4">
              <a:extLst>
                <a:ext uri="{FF2B5EF4-FFF2-40B4-BE49-F238E27FC236}">
                  <a16:creationId xmlns:a16="http://schemas.microsoft.com/office/drawing/2014/main" id="{3133E286-6DEC-76F4-48AB-45E4A7198FF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343" cy="11308556"/>
            </a:xfrm>
            <a:prstGeom prst="rect">
              <a:avLst/>
            </a:prstGeom>
          </p:spPr>
        </p:pic>
      </p:grpSp>
      <p:sp>
        <p:nvSpPr>
          <p:cNvPr id="29" name="object 6">
            <a:extLst>
              <a:ext uri="{FF2B5EF4-FFF2-40B4-BE49-F238E27FC236}">
                <a16:creationId xmlns:a16="http://schemas.microsoft.com/office/drawing/2014/main" id="{53263C4A-E03A-B7A1-EB01-1A40816770F8}"/>
              </a:ext>
            </a:extLst>
          </p:cNvPr>
          <p:cNvSpPr/>
          <p:nvPr userDrawn="1"/>
        </p:nvSpPr>
        <p:spPr>
          <a:xfrm>
            <a:off x="0" y="2970506"/>
            <a:ext cx="5640070" cy="1669414"/>
          </a:xfrm>
          <a:custGeom>
            <a:avLst/>
            <a:gdLst/>
            <a:ahLst/>
            <a:cxnLst/>
            <a:rect l="l" t="t" r="r" b="b"/>
            <a:pathLst>
              <a:path w="5640070" h="1669414">
                <a:moveTo>
                  <a:pt x="0" y="1669048"/>
                </a:moveTo>
                <a:lnTo>
                  <a:pt x="5640005" y="1669048"/>
                </a:lnTo>
                <a:lnTo>
                  <a:pt x="5640005" y="0"/>
                </a:lnTo>
                <a:lnTo>
                  <a:pt x="0" y="0"/>
                </a:lnTo>
                <a:lnTo>
                  <a:pt x="0" y="1669048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2" name="object 9">
            <a:extLst>
              <a:ext uri="{FF2B5EF4-FFF2-40B4-BE49-F238E27FC236}">
                <a16:creationId xmlns:a16="http://schemas.microsoft.com/office/drawing/2014/main" id="{EA3D29EE-6957-6892-71D5-A082E9C038A9}"/>
              </a:ext>
            </a:extLst>
          </p:cNvPr>
          <p:cNvGrpSpPr/>
          <p:nvPr userDrawn="1"/>
        </p:nvGrpSpPr>
        <p:grpSpPr>
          <a:xfrm>
            <a:off x="5640004" y="2970497"/>
            <a:ext cx="1669415" cy="1669418"/>
            <a:chOff x="5640004" y="2970497"/>
            <a:chExt cx="1669415" cy="1669418"/>
          </a:xfrm>
        </p:grpSpPr>
        <p:sp>
          <p:nvSpPr>
            <p:cNvPr id="33" name="object 10">
              <a:extLst>
                <a:ext uri="{FF2B5EF4-FFF2-40B4-BE49-F238E27FC236}">
                  <a16:creationId xmlns:a16="http://schemas.microsoft.com/office/drawing/2014/main" id="{7C7206B0-1C09-BF18-F045-66A42ABB40C3}"/>
                </a:ext>
              </a:extLst>
            </p:cNvPr>
            <p:cNvSpPr/>
            <p:nvPr/>
          </p:nvSpPr>
          <p:spPr>
            <a:xfrm>
              <a:off x="5640005" y="2970497"/>
              <a:ext cx="1669414" cy="1669414"/>
            </a:xfrm>
            <a:custGeom>
              <a:avLst/>
              <a:gdLst/>
              <a:ahLst/>
              <a:cxnLst/>
              <a:rect l="l" t="t" r="r" b="b"/>
              <a:pathLst>
                <a:path w="1669415" h="1669414">
                  <a:moveTo>
                    <a:pt x="1669059" y="0"/>
                  </a:moveTo>
                  <a:lnTo>
                    <a:pt x="0" y="0"/>
                  </a:lnTo>
                  <a:lnTo>
                    <a:pt x="0" y="1669059"/>
                  </a:lnTo>
                  <a:lnTo>
                    <a:pt x="1669059" y="1669059"/>
                  </a:lnTo>
                  <a:lnTo>
                    <a:pt x="1669059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11">
              <a:extLst>
                <a:ext uri="{FF2B5EF4-FFF2-40B4-BE49-F238E27FC236}">
                  <a16:creationId xmlns:a16="http://schemas.microsoft.com/office/drawing/2014/main" id="{507F1351-4B52-6CDF-4653-52ABF2DD801E}"/>
                </a:ext>
              </a:extLst>
            </p:cNvPr>
            <p:cNvSpPr/>
            <p:nvPr/>
          </p:nvSpPr>
          <p:spPr>
            <a:xfrm>
              <a:off x="5640004" y="2970501"/>
              <a:ext cx="1669414" cy="1669414"/>
            </a:xfrm>
            <a:custGeom>
              <a:avLst/>
              <a:gdLst/>
              <a:ahLst/>
              <a:cxnLst/>
              <a:rect l="l" t="t" r="r" b="b"/>
              <a:pathLst>
                <a:path w="1669415" h="1669414">
                  <a:moveTo>
                    <a:pt x="0" y="0"/>
                  </a:moveTo>
                  <a:lnTo>
                    <a:pt x="0" y="1669059"/>
                  </a:lnTo>
                  <a:lnTo>
                    <a:pt x="1669059" y="1669059"/>
                  </a:lnTo>
                  <a:lnTo>
                    <a:pt x="1668372" y="1620707"/>
                  </a:lnTo>
                  <a:lnTo>
                    <a:pt x="1666323" y="1572697"/>
                  </a:lnTo>
                  <a:lnTo>
                    <a:pt x="1662932" y="1525046"/>
                  </a:lnTo>
                  <a:lnTo>
                    <a:pt x="1658217" y="1477773"/>
                  </a:lnTo>
                  <a:lnTo>
                    <a:pt x="1652195" y="1430897"/>
                  </a:lnTo>
                  <a:lnTo>
                    <a:pt x="1644887" y="1384435"/>
                  </a:lnTo>
                  <a:lnTo>
                    <a:pt x="1636310" y="1338408"/>
                  </a:lnTo>
                  <a:lnTo>
                    <a:pt x="1626482" y="1292832"/>
                  </a:lnTo>
                  <a:lnTo>
                    <a:pt x="1615424" y="1247727"/>
                  </a:lnTo>
                  <a:lnTo>
                    <a:pt x="1603152" y="1203112"/>
                  </a:lnTo>
                  <a:lnTo>
                    <a:pt x="1589685" y="1159004"/>
                  </a:lnTo>
                  <a:lnTo>
                    <a:pt x="1575043" y="1115423"/>
                  </a:lnTo>
                  <a:lnTo>
                    <a:pt x="1559244" y="1072387"/>
                  </a:lnTo>
                  <a:lnTo>
                    <a:pt x="1542306" y="1029914"/>
                  </a:lnTo>
                  <a:lnTo>
                    <a:pt x="1524247" y="988024"/>
                  </a:lnTo>
                  <a:lnTo>
                    <a:pt x="1505087" y="946734"/>
                  </a:lnTo>
                  <a:lnTo>
                    <a:pt x="1484844" y="906063"/>
                  </a:lnTo>
                  <a:lnTo>
                    <a:pt x="1463536" y="866030"/>
                  </a:lnTo>
                  <a:lnTo>
                    <a:pt x="1441183" y="826653"/>
                  </a:lnTo>
                  <a:lnTo>
                    <a:pt x="1417802" y="787952"/>
                  </a:lnTo>
                  <a:lnTo>
                    <a:pt x="1393412" y="749943"/>
                  </a:lnTo>
                  <a:lnTo>
                    <a:pt x="1368031" y="712647"/>
                  </a:lnTo>
                  <a:lnTo>
                    <a:pt x="1341679" y="676081"/>
                  </a:lnTo>
                  <a:lnTo>
                    <a:pt x="1314374" y="640264"/>
                  </a:lnTo>
                  <a:lnTo>
                    <a:pt x="1286134" y="605215"/>
                  </a:lnTo>
                  <a:lnTo>
                    <a:pt x="1256978" y="570952"/>
                  </a:lnTo>
                  <a:lnTo>
                    <a:pt x="1226924" y="537494"/>
                  </a:lnTo>
                  <a:lnTo>
                    <a:pt x="1195992" y="504859"/>
                  </a:lnTo>
                  <a:lnTo>
                    <a:pt x="1164199" y="473066"/>
                  </a:lnTo>
                  <a:lnTo>
                    <a:pt x="1131564" y="442134"/>
                  </a:lnTo>
                  <a:lnTo>
                    <a:pt x="1098106" y="412080"/>
                  </a:lnTo>
                  <a:lnTo>
                    <a:pt x="1063843" y="382924"/>
                  </a:lnTo>
                  <a:lnTo>
                    <a:pt x="1028794" y="354684"/>
                  </a:lnTo>
                  <a:lnTo>
                    <a:pt x="992977" y="327379"/>
                  </a:lnTo>
                  <a:lnTo>
                    <a:pt x="956411" y="301027"/>
                  </a:lnTo>
                  <a:lnTo>
                    <a:pt x="919115" y="275647"/>
                  </a:lnTo>
                  <a:lnTo>
                    <a:pt x="881107" y="251257"/>
                  </a:lnTo>
                  <a:lnTo>
                    <a:pt x="842405" y="227875"/>
                  </a:lnTo>
                  <a:lnTo>
                    <a:pt x="803028" y="205522"/>
                  </a:lnTo>
                  <a:lnTo>
                    <a:pt x="762995" y="184214"/>
                  </a:lnTo>
                  <a:lnTo>
                    <a:pt x="722324" y="163971"/>
                  </a:lnTo>
                  <a:lnTo>
                    <a:pt x="681034" y="144811"/>
                  </a:lnTo>
                  <a:lnTo>
                    <a:pt x="639144" y="126752"/>
                  </a:lnTo>
                  <a:lnTo>
                    <a:pt x="596671" y="109814"/>
                  </a:lnTo>
                  <a:lnTo>
                    <a:pt x="553635" y="94015"/>
                  </a:lnTo>
                  <a:lnTo>
                    <a:pt x="510054" y="79373"/>
                  </a:lnTo>
                  <a:lnTo>
                    <a:pt x="465946" y="65906"/>
                  </a:lnTo>
                  <a:lnTo>
                    <a:pt x="421331" y="53635"/>
                  </a:lnTo>
                  <a:lnTo>
                    <a:pt x="376226" y="42576"/>
                  </a:lnTo>
                  <a:lnTo>
                    <a:pt x="330651" y="32749"/>
                  </a:lnTo>
                  <a:lnTo>
                    <a:pt x="284623" y="24171"/>
                  </a:lnTo>
                  <a:lnTo>
                    <a:pt x="238161" y="16863"/>
                  </a:lnTo>
                  <a:lnTo>
                    <a:pt x="191285" y="10841"/>
                  </a:lnTo>
                  <a:lnTo>
                    <a:pt x="144012" y="6126"/>
                  </a:lnTo>
                  <a:lnTo>
                    <a:pt x="96361" y="2735"/>
                  </a:lnTo>
                  <a:lnTo>
                    <a:pt x="48351" y="6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CF28221C-0A9A-7419-19C2-B08BF29139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053" y="-746125"/>
            <a:ext cx="3265396" cy="26121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F947549-1ADC-B3B8-21F1-80F03792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4DC253F-2163-01BB-15DE-4E4A1501A9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053" y="-746125"/>
            <a:ext cx="3265396" cy="26121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9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>
            <a:extLst>
              <a:ext uri="{FF2B5EF4-FFF2-40B4-BE49-F238E27FC236}">
                <a16:creationId xmlns:a16="http://schemas.microsoft.com/office/drawing/2014/main" id="{21A960E5-3CEF-07B6-5DE3-0FBAC7E688EB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0E09ECEB-B115-EC80-92DE-4B3C213F4B89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FED4EBD-D575-1231-8CF9-0C042617EE4C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25DF6EB0-56C1-CD7F-3FD7-EE9A6768A9BF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D0F606A1-C9F9-B6FC-CEDC-E73E8B506C79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B0DE616B-AFA6-410A-9FC7-8B5A9ECBC4A3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A6EABEC4-8705-BAB2-111E-975142208EB3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EE45FC9D-268A-3A83-3AA7-B5AE3EAA765D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16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>
            <a:extLst>
              <a:ext uri="{FF2B5EF4-FFF2-40B4-BE49-F238E27FC236}">
                <a16:creationId xmlns:a16="http://schemas.microsoft.com/office/drawing/2014/main" id="{182EF10A-E613-83E9-D6F0-99C2E2318E86}"/>
              </a:ext>
            </a:extLst>
          </p:cNvPr>
          <p:cNvGrpSpPr/>
          <p:nvPr userDrawn="1"/>
        </p:nvGrpSpPr>
        <p:grpSpPr>
          <a:xfrm>
            <a:off x="1" y="325328"/>
            <a:ext cx="1887324" cy="516254"/>
            <a:chOff x="0" y="926014"/>
            <a:chExt cx="2362835" cy="65786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78BF688-4811-2C1D-6759-F142C360D5A3}"/>
                </a:ext>
              </a:extLst>
            </p:cNvPr>
            <p:cNvSpPr/>
            <p:nvPr/>
          </p:nvSpPr>
          <p:spPr>
            <a:xfrm>
              <a:off x="0" y="926026"/>
              <a:ext cx="2362835" cy="657860"/>
            </a:xfrm>
            <a:custGeom>
              <a:avLst/>
              <a:gdLst/>
              <a:ahLst/>
              <a:cxnLst/>
              <a:rect l="l" t="t" r="r" b="b"/>
              <a:pathLst>
                <a:path w="2362835" h="657860">
                  <a:moveTo>
                    <a:pt x="1047076" y="0"/>
                  </a:moveTo>
                  <a:lnTo>
                    <a:pt x="0" y="0"/>
                  </a:lnTo>
                  <a:lnTo>
                    <a:pt x="0" y="657694"/>
                  </a:lnTo>
                  <a:lnTo>
                    <a:pt x="1047076" y="657694"/>
                  </a:lnTo>
                  <a:lnTo>
                    <a:pt x="1047076" y="0"/>
                  </a:lnTo>
                  <a:close/>
                </a:path>
                <a:path w="2362835" h="657860">
                  <a:moveTo>
                    <a:pt x="2362466" y="0"/>
                  </a:moveTo>
                  <a:lnTo>
                    <a:pt x="1704771" y="0"/>
                  </a:lnTo>
                  <a:lnTo>
                    <a:pt x="1704771" y="657694"/>
                  </a:lnTo>
                  <a:lnTo>
                    <a:pt x="2362466" y="657694"/>
                  </a:lnTo>
                  <a:lnTo>
                    <a:pt x="2362466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1BEAE05E-E9F6-7C91-90CF-0E47C7256875}"/>
                </a:ext>
              </a:extLst>
            </p:cNvPr>
            <p:cNvSpPr/>
            <p:nvPr/>
          </p:nvSpPr>
          <p:spPr>
            <a:xfrm>
              <a:off x="2033622" y="125486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328848"/>
                  </a:lnTo>
                  <a:lnTo>
                    <a:pt x="328848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D2D0BBE-21FD-936D-61D5-825A076401ED}"/>
                </a:ext>
              </a:extLst>
            </p:cNvPr>
            <p:cNvSpPr/>
            <p:nvPr/>
          </p:nvSpPr>
          <p:spPr>
            <a:xfrm>
              <a:off x="1704774" y="926016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657697"/>
                  </a:lnTo>
                  <a:lnTo>
                    <a:pt x="328848" y="657697"/>
                  </a:lnTo>
                  <a:lnTo>
                    <a:pt x="657697" y="328848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D62674D7-F163-8C00-599F-0306F7CA3E32}"/>
                </a:ext>
              </a:extLst>
            </p:cNvPr>
            <p:cNvSpPr/>
            <p:nvPr/>
          </p:nvSpPr>
          <p:spPr>
            <a:xfrm>
              <a:off x="1704776" y="926019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328848" y="0"/>
                  </a:lnTo>
                  <a:lnTo>
                    <a:pt x="0" y="328848"/>
                  </a:lnTo>
                  <a:lnTo>
                    <a:pt x="0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F3A57B3D-6109-384E-9360-E0C57CFEFBD4}"/>
                </a:ext>
              </a:extLst>
            </p:cNvPr>
            <p:cNvSpPr/>
            <p:nvPr/>
          </p:nvSpPr>
          <p:spPr>
            <a:xfrm>
              <a:off x="1704774" y="92602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328848" y="0"/>
                  </a:moveTo>
                  <a:lnTo>
                    <a:pt x="0" y="0"/>
                  </a:lnTo>
                  <a:lnTo>
                    <a:pt x="0" y="328848"/>
                  </a:lnTo>
                  <a:lnTo>
                    <a:pt x="328848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C2A6705F-83E0-622F-1505-C5C1C24FF5C7}"/>
                </a:ext>
              </a:extLst>
            </p:cNvPr>
            <p:cNvSpPr/>
            <p:nvPr/>
          </p:nvSpPr>
          <p:spPr>
            <a:xfrm>
              <a:off x="1047081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0" y="0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A3D254AB-607B-77C4-6148-90DED7F45BF9}"/>
                </a:ext>
              </a:extLst>
            </p:cNvPr>
            <p:cNvSpPr/>
            <p:nvPr/>
          </p:nvSpPr>
          <p:spPr>
            <a:xfrm>
              <a:off x="1047085" y="926014"/>
              <a:ext cx="657860" cy="657860"/>
            </a:xfrm>
            <a:custGeom>
              <a:avLst/>
              <a:gdLst/>
              <a:ahLst/>
              <a:cxnLst/>
              <a:rect l="l" t="t" r="r" b="b"/>
              <a:pathLst>
                <a:path w="657860" h="657860">
                  <a:moveTo>
                    <a:pt x="657697" y="0"/>
                  </a:moveTo>
                  <a:lnTo>
                    <a:pt x="608612" y="1803"/>
                  </a:lnTo>
                  <a:lnTo>
                    <a:pt x="560507" y="7131"/>
                  </a:lnTo>
                  <a:lnTo>
                    <a:pt x="513509" y="15854"/>
                  </a:lnTo>
                  <a:lnTo>
                    <a:pt x="467746" y="27846"/>
                  </a:lnTo>
                  <a:lnTo>
                    <a:pt x="423343" y="42980"/>
                  </a:lnTo>
                  <a:lnTo>
                    <a:pt x="380429" y="61128"/>
                  </a:lnTo>
                  <a:lnTo>
                    <a:pt x="339130" y="82163"/>
                  </a:lnTo>
                  <a:lnTo>
                    <a:pt x="299574" y="105959"/>
                  </a:lnTo>
                  <a:lnTo>
                    <a:pt x="261888" y="132388"/>
                  </a:lnTo>
                  <a:lnTo>
                    <a:pt x="226200" y="161322"/>
                  </a:lnTo>
                  <a:lnTo>
                    <a:pt x="192635" y="192635"/>
                  </a:lnTo>
                  <a:lnTo>
                    <a:pt x="161322" y="226200"/>
                  </a:lnTo>
                  <a:lnTo>
                    <a:pt x="132388" y="261888"/>
                  </a:lnTo>
                  <a:lnTo>
                    <a:pt x="105959" y="299574"/>
                  </a:lnTo>
                  <a:lnTo>
                    <a:pt x="82163" y="339130"/>
                  </a:lnTo>
                  <a:lnTo>
                    <a:pt x="61128" y="380429"/>
                  </a:lnTo>
                  <a:lnTo>
                    <a:pt x="42980" y="423343"/>
                  </a:lnTo>
                  <a:lnTo>
                    <a:pt x="27846" y="467746"/>
                  </a:lnTo>
                  <a:lnTo>
                    <a:pt x="15854" y="513509"/>
                  </a:lnTo>
                  <a:lnTo>
                    <a:pt x="7131" y="560507"/>
                  </a:lnTo>
                  <a:lnTo>
                    <a:pt x="1803" y="608612"/>
                  </a:lnTo>
                  <a:lnTo>
                    <a:pt x="0" y="657697"/>
                  </a:lnTo>
                  <a:lnTo>
                    <a:pt x="657697" y="657697"/>
                  </a:lnTo>
                  <a:lnTo>
                    <a:pt x="65769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9946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, company name&#10;&#10;Description automatically generated">
            <a:extLst>
              <a:ext uri="{FF2B5EF4-FFF2-40B4-BE49-F238E27FC236}">
                <a16:creationId xmlns:a16="http://schemas.microsoft.com/office/drawing/2014/main" id="{AF5723AE-F8BD-A82F-3EB9-CED33690A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93A9C00-8616-3DEF-4725-AE7597128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053" y="-746125"/>
            <a:ext cx="3265397" cy="26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0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8F79EF8-4FDD-F294-6EE6-71C0EF54B523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053" y="-746125"/>
            <a:ext cx="3265397" cy="26121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4" r:id="rId9"/>
    <p:sldLayoutId id="2147483669" r:id="rId10"/>
    <p:sldLayoutId id="2147483670" r:id="rId11"/>
    <p:sldLayoutId id="2147483671" r:id="rId12"/>
    <p:sldLayoutId id="2147483672" r:id="rId13"/>
    <p:sldLayoutId id="2147483685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svg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9" Type="http://schemas.openxmlformats.org/officeDocument/2006/relationships/image" Target="../media/image76.svg"/><Relationship Id="rId21" Type="http://schemas.openxmlformats.org/officeDocument/2006/relationships/image" Target="../media/image58.svg"/><Relationship Id="rId34" Type="http://schemas.openxmlformats.org/officeDocument/2006/relationships/image" Target="../media/image55.png"/><Relationship Id="rId42" Type="http://schemas.openxmlformats.org/officeDocument/2006/relationships/image" Target="../media/image59.png"/><Relationship Id="rId47" Type="http://schemas.openxmlformats.org/officeDocument/2006/relationships/image" Target="../media/image84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29" Type="http://schemas.openxmlformats.org/officeDocument/2006/relationships/image" Target="../media/image66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11" Type="http://schemas.openxmlformats.org/officeDocument/2006/relationships/image" Target="../media/image48.svg"/><Relationship Id="rId24" Type="http://schemas.openxmlformats.org/officeDocument/2006/relationships/image" Target="../media/image50.png"/><Relationship Id="rId32" Type="http://schemas.openxmlformats.org/officeDocument/2006/relationships/image" Target="../media/image54.png"/><Relationship Id="rId37" Type="http://schemas.openxmlformats.org/officeDocument/2006/relationships/image" Target="../media/image74.svg"/><Relationship Id="rId40" Type="http://schemas.openxmlformats.org/officeDocument/2006/relationships/image" Target="../media/image58.png"/><Relationship Id="rId45" Type="http://schemas.openxmlformats.org/officeDocument/2006/relationships/image" Target="../media/image82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28" Type="http://schemas.openxmlformats.org/officeDocument/2006/relationships/image" Target="../media/image52.png"/><Relationship Id="rId36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6.svg"/><Relationship Id="rId31" Type="http://schemas.openxmlformats.org/officeDocument/2006/relationships/image" Target="../media/image68.svg"/><Relationship Id="rId44" Type="http://schemas.openxmlformats.org/officeDocument/2006/relationships/image" Target="../media/image60.png"/><Relationship Id="rId4" Type="http://schemas.openxmlformats.org/officeDocument/2006/relationships/image" Target="../media/image40.png"/><Relationship Id="rId9" Type="http://schemas.openxmlformats.org/officeDocument/2006/relationships/image" Target="../media/image46.svg"/><Relationship Id="rId14" Type="http://schemas.openxmlformats.org/officeDocument/2006/relationships/image" Target="../media/image45.png"/><Relationship Id="rId22" Type="http://schemas.openxmlformats.org/officeDocument/2006/relationships/image" Target="../media/image49.png"/><Relationship Id="rId27" Type="http://schemas.openxmlformats.org/officeDocument/2006/relationships/image" Target="../media/image64.svg"/><Relationship Id="rId30" Type="http://schemas.openxmlformats.org/officeDocument/2006/relationships/image" Target="../media/image53.png"/><Relationship Id="rId35" Type="http://schemas.openxmlformats.org/officeDocument/2006/relationships/image" Target="../media/image72.svg"/><Relationship Id="rId43" Type="http://schemas.openxmlformats.org/officeDocument/2006/relationships/image" Target="../media/image80.svg"/><Relationship Id="rId8" Type="http://schemas.openxmlformats.org/officeDocument/2006/relationships/image" Target="../media/image42.png"/><Relationship Id="rId3" Type="http://schemas.openxmlformats.org/officeDocument/2006/relationships/image" Target="../media/image40.svg"/><Relationship Id="rId12" Type="http://schemas.openxmlformats.org/officeDocument/2006/relationships/image" Target="../media/image44.png"/><Relationship Id="rId17" Type="http://schemas.openxmlformats.org/officeDocument/2006/relationships/image" Target="../media/image54.svg"/><Relationship Id="rId25" Type="http://schemas.openxmlformats.org/officeDocument/2006/relationships/image" Target="../media/image62.svg"/><Relationship Id="rId33" Type="http://schemas.openxmlformats.org/officeDocument/2006/relationships/image" Target="../media/image70.svg"/><Relationship Id="rId38" Type="http://schemas.openxmlformats.org/officeDocument/2006/relationships/image" Target="../media/image57.png"/><Relationship Id="rId46" Type="http://schemas.openxmlformats.org/officeDocument/2006/relationships/image" Target="../media/image61.png"/><Relationship Id="rId20" Type="http://schemas.openxmlformats.org/officeDocument/2006/relationships/image" Target="../media/image48.png"/><Relationship Id="rId41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svg"/><Relationship Id="rId18" Type="http://schemas.openxmlformats.org/officeDocument/2006/relationships/image" Target="../media/image70.png"/><Relationship Id="rId26" Type="http://schemas.openxmlformats.org/officeDocument/2006/relationships/image" Target="../media/image74.png"/><Relationship Id="rId39" Type="http://schemas.openxmlformats.org/officeDocument/2006/relationships/image" Target="../media/image122.svg"/><Relationship Id="rId21" Type="http://schemas.openxmlformats.org/officeDocument/2006/relationships/image" Target="../media/image104.svg"/><Relationship Id="rId34" Type="http://schemas.openxmlformats.org/officeDocument/2006/relationships/image" Target="../media/image78.png"/><Relationship Id="rId42" Type="http://schemas.openxmlformats.org/officeDocument/2006/relationships/image" Target="../media/image82.png"/><Relationship Id="rId47" Type="http://schemas.openxmlformats.org/officeDocument/2006/relationships/image" Target="../media/image130.svg"/><Relationship Id="rId7" Type="http://schemas.openxmlformats.org/officeDocument/2006/relationships/image" Target="../media/image90.svg"/><Relationship Id="rId2" Type="http://schemas.openxmlformats.org/officeDocument/2006/relationships/image" Target="../media/image62.png"/><Relationship Id="rId16" Type="http://schemas.openxmlformats.org/officeDocument/2006/relationships/image" Target="../media/image69.png"/><Relationship Id="rId29" Type="http://schemas.openxmlformats.org/officeDocument/2006/relationships/image" Target="../media/image112.svg"/><Relationship Id="rId11" Type="http://schemas.openxmlformats.org/officeDocument/2006/relationships/image" Target="../media/image94.svg"/><Relationship Id="rId24" Type="http://schemas.openxmlformats.org/officeDocument/2006/relationships/image" Target="../media/image73.png"/><Relationship Id="rId32" Type="http://schemas.openxmlformats.org/officeDocument/2006/relationships/image" Target="../media/image77.png"/><Relationship Id="rId37" Type="http://schemas.openxmlformats.org/officeDocument/2006/relationships/image" Target="../media/image120.svg"/><Relationship Id="rId40" Type="http://schemas.openxmlformats.org/officeDocument/2006/relationships/image" Target="../media/image81.png"/><Relationship Id="rId45" Type="http://schemas.openxmlformats.org/officeDocument/2006/relationships/image" Target="../media/image128.svg"/><Relationship Id="rId5" Type="http://schemas.openxmlformats.org/officeDocument/2006/relationships/image" Target="../media/image88.svg"/><Relationship Id="rId15" Type="http://schemas.openxmlformats.org/officeDocument/2006/relationships/image" Target="../media/image98.svg"/><Relationship Id="rId23" Type="http://schemas.openxmlformats.org/officeDocument/2006/relationships/image" Target="../media/image106.svg"/><Relationship Id="rId28" Type="http://schemas.openxmlformats.org/officeDocument/2006/relationships/image" Target="../media/image75.png"/><Relationship Id="rId36" Type="http://schemas.openxmlformats.org/officeDocument/2006/relationships/image" Target="../media/image79.png"/><Relationship Id="rId49" Type="http://schemas.openxmlformats.org/officeDocument/2006/relationships/image" Target="../media/image132.svg"/><Relationship Id="rId10" Type="http://schemas.openxmlformats.org/officeDocument/2006/relationships/image" Target="../media/image66.png"/><Relationship Id="rId19" Type="http://schemas.openxmlformats.org/officeDocument/2006/relationships/image" Target="../media/image102.svg"/><Relationship Id="rId31" Type="http://schemas.openxmlformats.org/officeDocument/2006/relationships/image" Target="../media/image114.svg"/><Relationship Id="rId44" Type="http://schemas.openxmlformats.org/officeDocument/2006/relationships/image" Target="../media/image83.png"/><Relationship Id="rId4" Type="http://schemas.openxmlformats.org/officeDocument/2006/relationships/image" Target="../media/image63.png"/><Relationship Id="rId9" Type="http://schemas.openxmlformats.org/officeDocument/2006/relationships/image" Target="../media/image92.svg"/><Relationship Id="rId14" Type="http://schemas.openxmlformats.org/officeDocument/2006/relationships/image" Target="../media/image68.png"/><Relationship Id="rId22" Type="http://schemas.openxmlformats.org/officeDocument/2006/relationships/image" Target="../media/image72.png"/><Relationship Id="rId27" Type="http://schemas.openxmlformats.org/officeDocument/2006/relationships/image" Target="../media/image110.svg"/><Relationship Id="rId30" Type="http://schemas.openxmlformats.org/officeDocument/2006/relationships/image" Target="../media/image76.png"/><Relationship Id="rId35" Type="http://schemas.openxmlformats.org/officeDocument/2006/relationships/image" Target="../media/image118.svg"/><Relationship Id="rId43" Type="http://schemas.openxmlformats.org/officeDocument/2006/relationships/image" Target="../media/image126.svg"/><Relationship Id="rId48" Type="http://schemas.openxmlformats.org/officeDocument/2006/relationships/image" Target="../media/image85.png"/><Relationship Id="rId8" Type="http://schemas.openxmlformats.org/officeDocument/2006/relationships/image" Target="../media/image65.png"/><Relationship Id="rId3" Type="http://schemas.openxmlformats.org/officeDocument/2006/relationships/image" Target="../media/image86.svg"/><Relationship Id="rId12" Type="http://schemas.openxmlformats.org/officeDocument/2006/relationships/image" Target="../media/image67.png"/><Relationship Id="rId17" Type="http://schemas.openxmlformats.org/officeDocument/2006/relationships/image" Target="../media/image100.svg"/><Relationship Id="rId25" Type="http://schemas.openxmlformats.org/officeDocument/2006/relationships/image" Target="../media/image108.svg"/><Relationship Id="rId33" Type="http://schemas.openxmlformats.org/officeDocument/2006/relationships/image" Target="../media/image116.svg"/><Relationship Id="rId38" Type="http://schemas.openxmlformats.org/officeDocument/2006/relationships/image" Target="../media/image80.png"/><Relationship Id="rId46" Type="http://schemas.openxmlformats.org/officeDocument/2006/relationships/image" Target="../media/image84.png"/><Relationship Id="rId20" Type="http://schemas.openxmlformats.org/officeDocument/2006/relationships/image" Target="../media/image71.png"/><Relationship Id="rId41" Type="http://schemas.openxmlformats.org/officeDocument/2006/relationships/image" Target="../media/image124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44.svg"/><Relationship Id="rId18" Type="http://schemas.openxmlformats.org/officeDocument/2006/relationships/image" Target="../media/image94.png"/><Relationship Id="rId3" Type="http://schemas.openxmlformats.org/officeDocument/2006/relationships/image" Target="../media/image134.svg"/><Relationship Id="rId21" Type="http://schemas.openxmlformats.org/officeDocument/2006/relationships/image" Target="../media/image152.svg"/><Relationship Id="rId7" Type="http://schemas.openxmlformats.org/officeDocument/2006/relationships/image" Target="../media/image138.svg"/><Relationship Id="rId12" Type="http://schemas.openxmlformats.org/officeDocument/2006/relationships/image" Target="../media/image91.png"/><Relationship Id="rId17" Type="http://schemas.openxmlformats.org/officeDocument/2006/relationships/image" Target="../media/image148.svg"/><Relationship Id="rId2" Type="http://schemas.openxmlformats.org/officeDocument/2006/relationships/image" Target="../media/image86.png"/><Relationship Id="rId16" Type="http://schemas.openxmlformats.org/officeDocument/2006/relationships/image" Target="../media/image93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8.png"/><Relationship Id="rId11" Type="http://schemas.openxmlformats.org/officeDocument/2006/relationships/image" Target="../media/image142.svg"/><Relationship Id="rId5" Type="http://schemas.openxmlformats.org/officeDocument/2006/relationships/image" Target="../media/image136.svg"/><Relationship Id="rId15" Type="http://schemas.openxmlformats.org/officeDocument/2006/relationships/image" Target="../media/image146.svg"/><Relationship Id="rId23" Type="http://schemas.openxmlformats.org/officeDocument/2006/relationships/image" Target="../media/image154.svg"/><Relationship Id="rId10" Type="http://schemas.openxmlformats.org/officeDocument/2006/relationships/image" Target="../media/image90.png"/><Relationship Id="rId19" Type="http://schemas.openxmlformats.org/officeDocument/2006/relationships/image" Target="../media/image150.svg"/><Relationship Id="rId4" Type="http://schemas.openxmlformats.org/officeDocument/2006/relationships/image" Target="../media/image87.png"/><Relationship Id="rId9" Type="http://schemas.openxmlformats.org/officeDocument/2006/relationships/image" Target="../media/image140.svg"/><Relationship Id="rId14" Type="http://schemas.openxmlformats.org/officeDocument/2006/relationships/image" Target="../media/image92.png"/><Relationship Id="rId22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svg"/><Relationship Id="rId18" Type="http://schemas.openxmlformats.org/officeDocument/2006/relationships/image" Target="../media/image105.png"/><Relationship Id="rId26" Type="http://schemas.openxmlformats.org/officeDocument/2006/relationships/image" Target="../media/image109.png"/><Relationship Id="rId39" Type="http://schemas.openxmlformats.org/officeDocument/2006/relationships/image" Target="../media/image192.svg"/><Relationship Id="rId21" Type="http://schemas.openxmlformats.org/officeDocument/2006/relationships/image" Target="../media/image174.svg"/><Relationship Id="rId34" Type="http://schemas.openxmlformats.org/officeDocument/2006/relationships/image" Target="../media/image113.png"/><Relationship Id="rId42" Type="http://schemas.openxmlformats.org/officeDocument/2006/relationships/image" Target="../media/image117.png"/><Relationship Id="rId47" Type="http://schemas.openxmlformats.org/officeDocument/2006/relationships/image" Target="../media/image200.svg"/><Relationship Id="rId7" Type="http://schemas.openxmlformats.org/officeDocument/2006/relationships/image" Target="../media/image160.svg"/><Relationship Id="rId2" Type="http://schemas.openxmlformats.org/officeDocument/2006/relationships/image" Target="../media/image97.png"/><Relationship Id="rId16" Type="http://schemas.openxmlformats.org/officeDocument/2006/relationships/image" Target="../media/image104.png"/><Relationship Id="rId29" Type="http://schemas.openxmlformats.org/officeDocument/2006/relationships/image" Target="../media/image182.svg"/><Relationship Id="rId11" Type="http://schemas.openxmlformats.org/officeDocument/2006/relationships/image" Target="../media/image164.svg"/><Relationship Id="rId24" Type="http://schemas.openxmlformats.org/officeDocument/2006/relationships/image" Target="../media/image108.png"/><Relationship Id="rId32" Type="http://schemas.openxmlformats.org/officeDocument/2006/relationships/image" Target="../media/image112.png"/><Relationship Id="rId37" Type="http://schemas.openxmlformats.org/officeDocument/2006/relationships/image" Target="../media/image190.svg"/><Relationship Id="rId40" Type="http://schemas.openxmlformats.org/officeDocument/2006/relationships/image" Target="../media/image116.png"/><Relationship Id="rId45" Type="http://schemas.openxmlformats.org/officeDocument/2006/relationships/image" Target="../media/image198.svg"/><Relationship Id="rId5" Type="http://schemas.openxmlformats.org/officeDocument/2006/relationships/image" Target="../media/image158.svg"/><Relationship Id="rId15" Type="http://schemas.openxmlformats.org/officeDocument/2006/relationships/image" Target="../media/image168.svg"/><Relationship Id="rId23" Type="http://schemas.openxmlformats.org/officeDocument/2006/relationships/image" Target="../media/image176.svg"/><Relationship Id="rId28" Type="http://schemas.openxmlformats.org/officeDocument/2006/relationships/image" Target="../media/image110.png"/><Relationship Id="rId36" Type="http://schemas.openxmlformats.org/officeDocument/2006/relationships/image" Target="../media/image114.png"/><Relationship Id="rId49" Type="http://schemas.openxmlformats.org/officeDocument/2006/relationships/image" Target="../media/image202.svg"/><Relationship Id="rId10" Type="http://schemas.openxmlformats.org/officeDocument/2006/relationships/image" Target="../media/image101.png"/><Relationship Id="rId19" Type="http://schemas.openxmlformats.org/officeDocument/2006/relationships/image" Target="../media/image172.svg"/><Relationship Id="rId31" Type="http://schemas.openxmlformats.org/officeDocument/2006/relationships/image" Target="../media/image184.svg"/><Relationship Id="rId44" Type="http://schemas.openxmlformats.org/officeDocument/2006/relationships/image" Target="../media/image118.png"/><Relationship Id="rId4" Type="http://schemas.openxmlformats.org/officeDocument/2006/relationships/image" Target="../media/image98.png"/><Relationship Id="rId9" Type="http://schemas.openxmlformats.org/officeDocument/2006/relationships/image" Target="../media/image162.svg"/><Relationship Id="rId14" Type="http://schemas.openxmlformats.org/officeDocument/2006/relationships/image" Target="../media/image103.png"/><Relationship Id="rId22" Type="http://schemas.openxmlformats.org/officeDocument/2006/relationships/image" Target="../media/image107.png"/><Relationship Id="rId27" Type="http://schemas.openxmlformats.org/officeDocument/2006/relationships/image" Target="../media/image180.svg"/><Relationship Id="rId30" Type="http://schemas.openxmlformats.org/officeDocument/2006/relationships/image" Target="../media/image111.png"/><Relationship Id="rId35" Type="http://schemas.openxmlformats.org/officeDocument/2006/relationships/image" Target="../media/image188.svg"/><Relationship Id="rId43" Type="http://schemas.openxmlformats.org/officeDocument/2006/relationships/image" Target="../media/image196.svg"/><Relationship Id="rId48" Type="http://schemas.openxmlformats.org/officeDocument/2006/relationships/image" Target="../media/image120.png"/><Relationship Id="rId8" Type="http://schemas.openxmlformats.org/officeDocument/2006/relationships/image" Target="../media/image100.png"/><Relationship Id="rId3" Type="http://schemas.openxmlformats.org/officeDocument/2006/relationships/image" Target="../media/image156.svg"/><Relationship Id="rId12" Type="http://schemas.openxmlformats.org/officeDocument/2006/relationships/image" Target="../media/image102.png"/><Relationship Id="rId17" Type="http://schemas.openxmlformats.org/officeDocument/2006/relationships/image" Target="../media/image170.svg"/><Relationship Id="rId25" Type="http://schemas.openxmlformats.org/officeDocument/2006/relationships/image" Target="../media/image178.svg"/><Relationship Id="rId33" Type="http://schemas.openxmlformats.org/officeDocument/2006/relationships/image" Target="../media/image186.svg"/><Relationship Id="rId38" Type="http://schemas.openxmlformats.org/officeDocument/2006/relationships/image" Target="../media/image115.png"/><Relationship Id="rId46" Type="http://schemas.openxmlformats.org/officeDocument/2006/relationships/image" Target="../media/image119.png"/><Relationship Id="rId20" Type="http://schemas.openxmlformats.org/officeDocument/2006/relationships/image" Target="../media/image106.png"/><Relationship Id="rId41" Type="http://schemas.openxmlformats.org/officeDocument/2006/relationships/image" Target="../media/image194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4.svg"/><Relationship Id="rId18" Type="http://schemas.openxmlformats.org/officeDocument/2006/relationships/image" Target="../media/image129.png"/><Relationship Id="rId26" Type="http://schemas.openxmlformats.org/officeDocument/2006/relationships/image" Target="../media/image133.png"/><Relationship Id="rId39" Type="http://schemas.openxmlformats.org/officeDocument/2006/relationships/image" Target="../media/image240.svg"/><Relationship Id="rId21" Type="http://schemas.openxmlformats.org/officeDocument/2006/relationships/image" Target="../media/image222.svg"/><Relationship Id="rId34" Type="http://schemas.openxmlformats.org/officeDocument/2006/relationships/image" Target="../media/image137.png"/><Relationship Id="rId42" Type="http://schemas.openxmlformats.org/officeDocument/2006/relationships/image" Target="../media/image141.png"/><Relationship Id="rId47" Type="http://schemas.openxmlformats.org/officeDocument/2006/relationships/image" Target="../media/image248.svg"/><Relationship Id="rId7" Type="http://schemas.openxmlformats.org/officeDocument/2006/relationships/image" Target="../media/image208.svg"/><Relationship Id="rId2" Type="http://schemas.openxmlformats.org/officeDocument/2006/relationships/image" Target="../media/image121.png"/><Relationship Id="rId16" Type="http://schemas.openxmlformats.org/officeDocument/2006/relationships/image" Target="../media/image128.png"/><Relationship Id="rId29" Type="http://schemas.openxmlformats.org/officeDocument/2006/relationships/image" Target="../media/image230.svg"/><Relationship Id="rId11" Type="http://schemas.openxmlformats.org/officeDocument/2006/relationships/image" Target="../media/image212.svg"/><Relationship Id="rId24" Type="http://schemas.openxmlformats.org/officeDocument/2006/relationships/image" Target="../media/image132.png"/><Relationship Id="rId32" Type="http://schemas.openxmlformats.org/officeDocument/2006/relationships/image" Target="../media/image136.png"/><Relationship Id="rId37" Type="http://schemas.openxmlformats.org/officeDocument/2006/relationships/image" Target="../media/image238.svg"/><Relationship Id="rId40" Type="http://schemas.openxmlformats.org/officeDocument/2006/relationships/image" Target="../media/image140.png"/><Relationship Id="rId45" Type="http://schemas.openxmlformats.org/officeDocument/2006/relationships/image" Target="../media/image246.svg"/><Relationship Id="rId5" Type="http://schemas.openxmlformats.org/officeDocument/2006/relationships/image" Target="../media/image206.svg"/><Relationship Id="rId15" Type="http://schemas.openxmlformats.org/officeDocument/2006/relationships/image" Target="../media/image216.svg"/><Relationship Id="rId23" Type="http://schemas.openxmlformats.org/officeDocument/2006/relationships/image" Target="../media/image224.svg"/><Relationship Id="rId28" Type="http://schemas.openxmlformats.org/officeDocument/2006/relationships/image" Target="../media/image134.png"/><Relationship Id="rId36" Type="http://schemas.openxmlformats.org/officeDocument/2006/relationships/image" Target="../media/image138.png"/><Relationship Id="rId49" Type="http://schemas.openxmlformats.org/officeDocument/2006/relationships/image" Target="../media/image250.svg"/><Relationship Id="rId10" Type="http://schemas.openxmlformats.org/officeDocument/2006/relationships/image" Target="../media/image125.png"/><Relationship Id="rId19" Type="http://schemas.openxmlformats.org/officeDocument/2006/relationships/image" Target="../media/image220.svg"/><Relationship Id="rId31" Type="http://schemas.openxmlformats.org/officeDocument/2006/relationships/image" Target="../media/image232.svg"/><Relationship Id="rId44" Type="http://schemas.openxmlformats.org/officeDocument/2006/relationships/image" Target="../media/image142.png"/><Relationship Id="rId4" Type="http://schemas.openxmlformats.org/officeDocument/2006/relationships/image" Target="../media/image122.png"/><Relationship Id="rId9" Type="http://schemas.openxmlformats.org/officeDocument/2006/relationships/image" Target="../media/image210.svg"/><Relationship Id="rId14" Type="http://schemas.openxmlformats.org/officeDocument/2006/relationships/image" Target="../media/image127.png"/><Relationship Id="rId22" Type="http://schemas.openxmlformats.org/officeDocument/2006/relationships/image" Target="../media/image131.png"/><Relationship Id="rId27" Type="http://schemas.openxmlformats.org/officeDocument/2006/relationships/image" Target="../media/image228.svg"/><Relationship Id="rId30" Type="http://schemas.openxmlformats.org/officeDocument/2006/relationships/image" Target="../media/image135.png"/><Relationship Id="rId35" Type="http://schemas.openxmlformats.org/officeDocument/2006/relationships/image" Target="../media/image236.svg"/><Relationship Id="rId43" Type="http://schemas.openxmlformats.org/officeDocument/2006/relationships/image" Target="../media/image244.svg"/><Relationship Id="rId48" Type="http://schemas.openxmlformats.org/officeDocument/2006/relationships/image" Target="../media/image144.png"/><Relationship Id="rId8" Type="http://schemas.openxmlformats.org/officeDocument/2006/relationships/image" Target="../media/image124.png"/><Relationship Id="rId3" Type="http://schemas.openxmlformats.org/officeDocument/2006/relationships/image" Target="../media/image204.svg"/><Relationship Id="rId12" Type="http://schemas.openxmlformats.org/officeDocument/2006/relationships/image" Target="../media/image126.png"/><Relationship Id="rId17" Type="http://schemas.openxmlformats.org/officeDocument/2006/relationships/image" Target="../media/image218.svg"/><Relationship Id="rId25" Type="http://schemas.openxmlformats.org/officeDocument/2006/relationships/image" Target="../media/image226.svg"/><Relationship Id="rId33" Type="http://schemas.openxmlformats.org/officeDocument/2006/relationships/image" Target="../media/image234.svg"/><Relationship Id="rId38" Type="http://schemas.openxmlformats.org/officeDocument/2006/relationships/image" Target="../media/image139.png"/><Relationship Id="rId46" Type="http://schemas.openxmlformats.org/officeDocument/2006/relationships/image" Target="../media/image143.png"/><Relationship Id="rId20" Type="http://schemas.openxmlformats.org/officeDocument/2006/relationships/image" Target="../media/image130.png"/><Relationship Id="rId41" Type="http://schemas.openxmlformats.org/officeDocument/2006/relationships/image" Target="../media/image242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262.svg"/><Relationship Id="rId18" Type="http://schemas.openxmlformats.org/officeDocument/2006/relationships/image" Target="../media/image153.png"/><Relationship Id="rId3" Type="http://schemas.openxmlformats.org/officeDocument/2006/relationships/image" Target="../media/image252.svg"/><Relationship Id="rId21" Type="http://schemas.openxmlformats.org/officeDocument/2006/relationships/image" Target="../media/image270.svg"/><Relationship Id="rId7" Type="http://schemas.openxmlformats.org/officeDocument/2006/relationships/image" Target="../media/image256.svg"/><Relationship Id="rId12" Type="http://schemas.openxmlformats.org/officeDocument/2006/relationships/image" Target="../media/image150.png"/><Relationship Id="rId17" Type="http://schemas.openxmlformats.org/officeDocument/2006/relationships/image" Target="../media/image266.svg"/><Relationship Id="rId25" Type="http://schemas.openxmlformats.org/officeDocument/2006/relationships/image" Target="../media/image274.svg"/><Relationship Id="rId2" Type="http://schemas.openxmlformats.org/officeDocument/2006/relationships/image" Target="../media/image145.png"/><Relationship Id="rId16" Type="http://schemas.openxmlformats.org/officeDocument/2006/relationships/image" Target="../media/image152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7.png"/><Relationship Id="rId11" Type="http://schemas.openxmlformats.org/officeDocument/2006/relationships/image" Target="../media/image260.svg"/><Relationship Id="rId24" Type="http://schemas.openxmlformats.org/officeDocument/2006/relationships/image" Target="../media/image156.png"/><Relationship Id="rId5" Type="http://schemas.openxmlformats.org/officeDocument/2006/relationships/image" Target="../media/image254.svg"/><Relationship Id="rId15" Type="http://schemas.openxmlformats.org/officeDocument/2006/relationships/image" Target="../media/image264.svg"/><Relationship Id="rId23" Type="http://schemas.openxmlformats.org/officeDocument/2006/relationships/image" Target="../media/image272.svg"/><Relationship Id="rId10" Type="http://schemas.openxmlformats.org/officeDocument/2006/relationships/image" Target="../media/image149.png"/><Relationship Id="rId19" Type="http://schemas.openxmlformats.org/officeDocument/2006/relationships/image" Target="../media/image268.svg"/><Relationship Id="rId4" Type="http://schemas.openxmlformats.org/officeDocument/2006/relationships/image" Target="../media/image146.png"/><Relationship Id="rId9" Type="http://schemas.openxmlformats.org/officeDocument/2006/relationships/image" Target="../media/image258.svg"/><Relationship Id="rId14" Type="http://schemas.openxmlformats.org/officeDocument/2006/relationships/image" Target="../media/image151.png"/><Relationship Id="rId22" Type="http://schemas.openxmlformats.org/officeDocument/2006/relationships/image" Target="../media/image1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openxmlformats.org/officeDocument/2006/relationships/image" Target="../media/image168.jpeg"/><Relationship Id="rId18" Type="http://schemas.openxmlformats.org/officeDocument/2006/relationships/image" Target="../media/image17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12" Type="http://schemas.openxmlformats.org/officeDocument/2006/relationships/image" Target="../media/image167.jpeg"/><Relationship Id="rId17" Type="http://schemas.openxmlformats.org/officeDocument/2006/relationships/image" Target="../media/image172.jpeg"/><Relationship Id="rId2" Type="http://schemas.openxmlformats.org/officeDocument/2006/relationships/image" Target="../media/image157.jpeg"/><Relationship Id="rId16" Type="http://schemas.openxmlformats.org/officeDocument/2006/relationships/image" Target="../media/image17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jpeg"/><Relationship Id="rId15" Type="http://schemas.openxmlformats.org/officeDocument/2006/relationships/image" Target="../media/image170.jpeg"/><Relationship Id="rId10" Type="http://schemas.openxmlformats.org/officeDocument/2006/relationships/image" Target="../media/image165.jpeg"/><Relationship Id="rId19" Type="http://schemas.openxmlformats.org/officeDocument/2006/relationships/image" Target="../media/image174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Relationship Id="rId14" Type="http://schemas.openxmlformats.org/officeDocument/2006/relationships/image" Target="../media/image1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AF64559D-7DE1-7ABB-1EF0-EA85D89BE79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endParaRPr lang="en-MY" spc="-25" dirty="0">
              <a:solidFill>
                <a:srgbClr val="FF5D00"/>
              </a:solidFill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661152AD-7A2C-B6E7-9B19-E040729FBAD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8" t="14546" r="29161" b="-104"/>
          <a:stretch/>
        </p:blipFill>
        <p:spPr>
          <a:xfrm>
            <a:off x="0" y="176"/>
            <a:ext cx="10053316" cy="1130855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7ED58AA6-BBA8-8FE5-141D-AD505F9546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3" t="75613" r="50007"/>
          <a:stretch/>
        </p:blipFill>
        <p:spPr>
          <a:xfrm>
            <a:off x="4565650" y="8550274"/>
            <a:ext cx="5486400" cy="2757839"/>
          </a:xfrm>
          <a:prstGeom prst="rect">
            <a:avLst/>
          </a:prstGeom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C282237D-89CA-F697-213E-1694E361FAB3}"/>
              </a:ext>
            </a:extLst>
          </p:cNvPr>
          <p:cNvSpPr txBox="1">
            <a:spLocks/>
          </p:cNvSpPr>
          <p:nvPr/>
        </p:nvSpPr>
        <p:spPr>
          <a:xfrm>
            <a:off x="11423367" y="3411631"/>
            <a:ext cx="7183656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MY" sz="4400" b="1" spc="-10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LOREM IPSUM DOLOR</a:t>
            </a:r>
            <a:endParaRPr lang="en-MY" sz="4400" b="1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5B65F0F5-899B-63C6-00F2-A7DAF5DD6328}"/>
              </a:ext>
            </a:extLst>
          </p:cNvPr>
          <p:cNvSpPr txBox="1"/>
          <p:nvPr/>
        </p:nvSpPr>
        <p:spPr>
          <a:xfrm>
            <a:off x="11423367" y="4069652"/>
            <a:ext cx="709104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4400" dirty="0">
                <a:solidFill>
                  <a:srgbClr val="FF5E00"/>
                </a:solidFill>
                <a:latin typeface="Arial Black"/>
                <a:cs typeface="Arial Black"/>
              </a:rPr>
              <a:t>SIT AMET ELIT EGET</a:t>
            </a:r>
            <a:endParaRPr sz="4400" dirty="0">
              <a:solidFill>
                <a:srgbClr val="FF5E00"/>
              </a:solidFill>
              <a:latin typeface="Arial Black"/>
              <a:cs typeface="Arial Black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78FA4AA2-B2F6-D08B-8AA4-49B6849D6A24}"/>
              </a:ext>
            </a:extLst>
          </p:cNvPr>
          <p:cNvSpPr txBox="1"/>
          <p:nvPr/>
        </p:nvSpPr>
        <p:spPr>
          <a:xfrm>
            <a:off x="11418060" y="6363540"/>
            <a:ext cx="681913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1300E2"/>
                </a:solidFill>
                <a:latin typeface="Arial"/>
                <a:cs typeface="Arial"/>
              </a:rPr>
              <a:t>SUBHEADLINE </a:t>
            </a:r>
            <a:r>
              <a:rPr lang="en-GB" sz="2800" dirty="0">
                <a:solidFill>
                  <a:srgbClr val="1300E2"/>
                </a:solidFill>
                <a:latin typeface="Arial"/>
                <a:cs typeface="Arial"/>
              </a:rPr>
              <a:t>(Regular, 28)</a:t>
            </a:r>
            <a:endParaRPr sz="2800" dirty="0">
              <a:solidFill>
                <a:srgbClr val="1300E2"/>
              </a:solidFill>
              <a:latin typeface="Arial"/>
              <a:cs typeface="Arial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79CBEBAA-39C7-5E88-8B71-E2D8D83FCFFB}"/>
              </a:ext>
            </a:extLst>
          </p:cNvPr>
          <p:cNvSpPr txBox="1"/>
          <p:nvPr/>
        </p:nvSpPr>
        <p:spPr>
          <a:xfrm>
            <a:off x="11407886" y="7815695"/>
            <a:ext cx="3095625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10" dirty="0">
                <a:solidFill>
                  <a:srgbClr val="1800E7"/>
                </a:solidFill>
                <a:latin typeface="Arial"/>
                <a:cs typeface="Arial"/>
              </a:rPr>
              <a:t>DATE:</a:t>
            </a:r>
            <a:r>
              <a:rPr sz="2800" spc="-215" dirty="0">
                <a:solidFill>
                  <a:srgbClr val="1800E7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800E7"/>
                </a:solidFill>
                <a:latin typeface="Arial"/>
                <a:cs typeface="Arial"/>
              </a:rPr>
              <a:t>1/1/2023</a:t>
            </a:r>
            <a:endParaRPr sz="2800" dirty="0">
              <a:solidFill>
                <a:srgbClr val="1800E7"/>
              </a:solidFill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D86DC633-9D25-DD16-19B5-300802F28D7A}"/>
              </a:ext>
            </a:extLst>
          </p:cNvPr>
          <p:cNvSpPr txBox="1">
            <a:spLocks/>
          </p:cNvSpPr>
          <p:nvPr/>
        </p:nvSpPr>
        <p:spPr>
          <a:xfrm>
            <a:off x="11423367" y="4720202"/>
            <a:ext cx="7183656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MY" sz="4400" b="1" spc="-10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ADIPISCING CRAS</a:t>
            </a:r>
            <a:endParaRPr lang="en-MY" sz="4400" b="1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A9450839-7E9B-6363-73C3-DA19ECAEAEED}"/>
              </a:ext>
            </a:extLst>
          </p:cNvPr>
          <p:cNvSpPr txBox="1"/>
          <p:nvPr/>
        </p:nvSpPr>
        <p:spPr>
          <a:xfrm>
            <a:off x="11423367" y="5378223"/>
            <a:ext cx="709104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4400" dirty="0">
                <a:solidFill>
                  <a:srgbClr val="FF5E00"/>
                </a:solidFill>
                <a:latin typeface="Arial Black"/>
                <a:cs typeface="Arial Black"/>
              </a:rPr>
              <a:t>(Arial Black, 44)</a:t>
            </a:r>
            <a:endParaRPr sz="4400" dirty="0">
              <a:solidFill>
                <a:srgbClr val="FF5E00"/>
              </a:solidFill>
              <a:latin typeface="Arial Black"/>
              <a:cs typeface="Arial Bl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53D21-0C0B-10A6-E9FB-9B3D1BEBF4D2}"/>
              </a:ext>
            </a:extLst>
          </p:cNvPr>
          <p:cNvSpPr txBox="1"/>
          <p:nvPr/>
        </p:nvSpPr>
        <p:spPr>
          <a:xfrm>
            <a:off x="15544800" y="14744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801604" y="10490037"/>
            <a:ext cx="99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just"/>
            <a:r>
              <a:rPr lang="en-US" sz="900" i="1" dirty="0" smtClean="0">
                <a:latin typeface="Arial"/>
              </a:rPr>
              <a:t>This presentation and the information in it are provided in confidence, for the sole purpose of information sharing between TM Technology Services </a:t>
            </a:r>
            <a:r>
              <a:rPr lang="en-US" sz="900" i="1" dirty="0" err="1" smtClean="0">
                <a:latin typeface="Arial"/>
              </a:rPr>
              <a:t>Sdn</a:t>
            </a:r>
            <a:r>
              <a:rPr lang="en-US" sz="900" i="1" dirty="0" smtClean="0">
                <a:latin typeface="Arial"/>
              </a:rPr>
              <a:t>. Bhd. (“</a:t>
            </a:r>
            <a:r>
              <a:rPr lang="en-US" sz="900" b="1" i="1" dirty="0" smtClean="0">
                <a:latin typeface="Arial"/>
              </a:rPr>
              <a:t>TM</a:t>
            </a:r>
            <a:r>
              <a:rPr lang="en-US" sz="900" i="1" dirty="0" smtClean="0">
                <a:latin typeface="Arial"/>
              </a:rPr>
              <a:t>”) and the receiving party. Information presented herein does not grant any intellectual property rights (“</a:t>
            </a:r>
            <a:r>
              <a:rPr lang="en-US" sz="900" b="1" i="1" dirty="0" smtClean="0">
                <a:latin typeface="Arial"/>
              </a:rPr>
              <a:t>IPR</a:t>
            </a:r>
            <a:r>
              <a:rPr lang="en-US" sz="900" i="1" dirty="0" smtClean="0">
                <a:latin typeface="Arial"/>
              </a:rPr>
              <a:t>”) of TM or that of third party(</a:t>
            </a:r>
            <a:r>
              <a:rPr lang="en-US" sz="900" i="1" dirty="0" err="1" smtClean="0">
                <a:latin typeface="Arial"/>
              </a:rPr>
              <a:t>ies</a:t>
            </a:r>
            <a:r>
              <a:rPr lang="en-US" sz="900" i="1" dirty="0" smtClean="0">
                <a:latin typeface="Arial"/>
              </a:rPr>
              <a:t>). TM disclaims all liabilities arising out of the use of the information in this presentation for any case of infringement of IPR of third party (</a:t>
            </a:r>
            <a:r>
              <a:rPr lang="en-US" sz="900" i="1" dirty="0" err="1" smtClean="0">
                <a:latin typeface="Arial"/>
              </a:rPr>
              <a:t>ies</a:t>
            </a:r>
            <a:r>
              <a:rPr lang="en-US" sz="900" i="1" dirty="0" smtClean="0">
                <a:latin typeface="Arial"/>
              </a:rPr>
              <a:t>). Do not reproduce or distribute this presentation in part or in its entirety without written permission from TM. The information presented and its contents are subject to change without notice.</a:t>
            </a:r>
            <a:r>
              <a:rPr lang="en-US" sz="900" i="1" dirty="0" smtClean="0">
                <a:latin typeface="Arial"/>
                <a:cs typeface="Arial"/>
              </a:rPr>
              <a:t> </a:t>
            </a:r>
            <a:endParaRPr lang="en-US" sz="9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854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C132F032-7A59-2B0A-9BA4-CA2F2A79752E}"/>
              </a:ext>
            </a:extLst>
          </p:cNvPr>
          <p:cNvSpPr txBox="1">
            <a:spLocks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10</a:t>
            </a:fld>
            <a:endParaRPr lang="en-MY" spc="-25" dirty="0">
              <a:solidFill>
                <a:srgbClr val="FF5D00"/>
              </a:solidFill>
            </a:endParaRPr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BBEF9111-8AB3-C852-0D30-316EC71FA550}"/>
              </a:ext>
            </a:extLst>
          </p:cNvPr>
          <p:cNvGrpSpPr/>
          <p:nvPr/>
        </p:nvGrpSpPr>
        <p:grpSpPr>
          <a:xfrm>
            <a:off x="-795" y="0"/>
            <a:ext cx="20106005" cy="11308715"/>
            <a:chOff x="-795" y="0"/>
            <a:chExt cx="20106005" cy="11308715"/>
          </a:xfrm>
          <a:solidFill>
            <a:srgbClr val="000000">
              <a:alpha val="10196"/>
            </a:srgbClr>
          </a:solidFill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40F77ECA-FB9A-F403-513F-2928453031F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" y="0"/>
              <a:ext cx="20096550" cy="11308556"/>
            </a:xfrm>
            <a:prstGeom prst="rect">
              <a:avLst/>
            </a:prstGeom>
            <a:grpFill/>
          </p:spPr>
        </p:pic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0BBB0938-7747-1A94-2849-A9742F19F329}"/>
                </a:ext>
              </a:extLst>
            </p:cNvPr>
            <p:cNvSpPr/>
            <p:nvPr/>
          </p:nvSpPr>
          <p:spPr>
            <a:xfrm>
              <a:off x="-795" y="0"/>
              <a:ext cx="20106005" cy="11308715"/>
            </a:xfrm>
            <a:custGeom>
              <a:avLst/>
              <a:gdLst/>
              <a:ahLst/>
              <a:cxnLst/>
              <a:rect l="l" t="t" r="r" b="b"/>
              <a:pathLst>
                <a:path w="20106005" h="11308715">
                  <a:moveTo>
                    <a:pt x="20105681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5681" y="11308556"/>
                  </a:lnTo>
                  <a:lnTo>
                    <a:pt x="2010568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object 3">
            <a:extLst>
              <a:ext uri="{FF2B5EF4-FFF2-40B4-BE49-F238E27FC236}">
                <a16:creationId xmlns:a16="http://schemas.microsoft.com/office/drawing/2014/main" id="{36C570B4-C848-8D34-1A8C-828047A050AA}"/>
              </a:ext>
            </a:extLst>
          </p:cNvPr>
          <p:cNvSpPr txBox="1"/>
          <p:nvPr/>
        </p:nvSpPr>
        <p:spPr>
          <a:xfrm>
            <a:off x="1174945" y="5958174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A9B2AED-BAE1-AE97-F283-819E82E460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10</a:t>
            </a:fld>
            <a:endParaRPr lang="en-MY" spc="-25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D1A773-1A6E-E412-C01E-AAB70089702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4749"/>
            <a:ext cx="909661" cy="908726"/>
            <a:chOff x="0" y="4964749"/>
            <a:chExt cx="909661" cy="908726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9BA9E283-3777-ECA4-B202-FCAED960DD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49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0" y="0"/>
                  </a:lnTo>
                  <a:lnTo>
                    <a:pt x="0" y="908129"/>
                  </a:lnTo>
                  <a:lnTo>
                    <a:pt x="908129" y="908129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A8C713F1-867B-46E5-9654-09F97FC54BF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53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6" y="908138"/>
                  </a:moveTo>
                  <a:lnTo>
                    <a:pt x="905789" y="861707"/>
                  </a:lnTo>
                  <a:lnTo>
                    <a:pt x="898906" y="816622"/>
                  </a:lnTo>
                  <a:lnTo>
                    <a:pt x="887717" y="773112"/>
                  </a:lnTo>
                  <a:lnTo>
                    <a:pt x="872451" y="731393"/>
                  </a:lnTo>
                  <a:lnTo>
                    <a:pt x="853325" y="691705"/>
                  </a:lnTo>
                  <a:lnTo>
                    <a:pt x="830580" y="654265"/>
                  </a:lnTo>
                  <a:lnTo>
                    <a:pt x="804443" y="619302"/>
                  </a:lnTo>
                  <a:lnTo>
                    <a:pt x="775131" y="587057"/>
                  </a:lnTo>
                  <a:lnTo>
                    <a:pt x="742886" y="557758"/>
                  </a:lnTo>
                  <a:lnTo>
                    <a:pt x="707936" y="531622"/>
                  </a:lnTo>
                  <a:lnTo>
                    <a:pt x="670496" y="508876"/>
                  </a:lnTo>
                  <a:lnTo>
                    <a:pt x="630809" y="489750"/>
                  </a:lnTo>
                  <a:lnTo>
                    <a:pt x="589089" y="474484"/>
                  </a:lnTo>
                  <a:lnTo>
                    <a:pt x="545566" y="463296"/>
                  </a:lnTo>
                  <a:lnTo>
                    <a:pt x="500481" y="456412"/>
                  </a:lnTo>
                  <a:lnTo>
                    <a:pt x="454063" y="454075"/>
                  </a:lnTo>
                  <a:lnTo>
                    <a:pt x="407631" y="456412"/>
                  </a:lnTo>
                  <a:lnTo>
                    <a:pt x="362546" y="463296"/>
                  </a:lnTo>
                  <a:lnTo>
                    <a:pt x="319036" y="474484"/>
                  </a:lnTo>
                  <a:lnTo>
                    <a:pt x="277317" y="489750"/>
                  </a:lnTo>
                  <a:lnTo>
                    <a:pt x="237617" y="508876"/>
                  </a:lnTo>
                  <a:lnTo>
                    <a:pt x="200190" y="531622"/>
                  </a:lnTo>
                  <a:lnTo>
                    <a:pt x="165227" y="557758"/>
                  </a:lnTo>
                  <a:lnTo>
                    <a:pt x="132981" y="587057"/>
                  </a:lnTo>
                  <a:lnTo>
                    <a:pt x="103670" y="619302"/>
                  </a:lnTo>
                  <a:lnTo>
                    <a:pt x="77533" y="654265"/>
                  </a:lnTo>
                  <a:lnTo>
                    <a:pt x="54787" y="691705"/>
                  </a:lnTo>
                  <a:lnTo>
                    <a:pt x="35674" y="731393"/>
                  </a:lnTo>
                  <a:lnTo>
                    <a:pt x="20408" y="773112"/>
                  </a:lnTo>
                  <a:lnTo>
                    <a:pt x="9220" y="816622"/>
                  </a:lnTo>
                  <a:lnTo>
                    <a:pt x="2336" y="861707"/>
                  </a:lnTo>
                  <a:lnTo>
                    <a:pt x="0" y="908138"/>
                  </a:lnTo>
                  <a:lnTo>
                    <a:pt x="908126" y="908138"/>
                  </a:lnTo>
                  <a:close/>
                </a:path>
                <a:path w="908685" h="908685">
                  <a:moveTo>
                    <a:pt x="908126" y="0"/>
                  </a:moveTo>
                  <a:lnTo>
                    <a:pt x="0" y="0"/>
                  </a:lnTo>
                  <a:lnTo>
                    <a:pt x="2336" y="46431"/>
                  </a:lnTo>
                  <a:lnTo>
                    <a:pt x="9220" y="91516"/>
                  </a:lnTo>
                  <a:lnTo>
                    <a:pt x="20408" y="135026"/>
                  </a:lnTo>
                  <a:lnTo>
                    <a:pt x="35674" y="176745"/>
                  </a:lnTo>
                  <a:lnTo>
                    <a:pt x="54787" y="216433"/>
                  </a:lnTo>
                  <a:lnTo>
                    <a:pt x="77533" y="253873"/>
                  </a:lnTo>
                  <a:lnTo>
                    <a:pt x="103670" y="288836"/>
                  </a:lnTo>
                  <a:lnTo>
                    <a:pt x="132981" y="321081"/>
                  </a:lnTo>
                  <a:lnTo>
                    <a:pt x="165227" y="350380"/>
                  </a:lnTo>
                  <a:lnTo>
                    <a:pt x="200190" y="376516"/>
                  </a:lnTo>
                  <a:lnTo>
                    <a:pt x="237617" y="399262"/>
                  </a:lnTo>
                  <a:lnTo>
                    <a:pt x="277317" y="418388"/>
                  </a:lnTo>
                  <a:lnTo>
                    <a:pt x="319036" y="433654"/>
                  </a:lnTo>
                  <a:lnTo>
                    <a:pt x="362546" y="444842"/>
                  </a:lnTo>
                  <a:lnTo>
                    <a:pt x="407631" y="451726"/>
                  </a:lnTo>
                  <a:lnTo>
                    <a:pt x="454063" y="454075"/>
                  </a:lnTo>
                  <a:lnTo>
                    <a:pt x="500481" y="451726"/>
                  </a:lnTo>
                  <a:lnTo>
                    <a:pt x="545566" y="444842"/>
                  </a:lnTo>
                  <a:lnTo>
                    <a:pt x="589089" y="433654"/>
                  </a:lnTo>
                  <a:lnTo>
                    <a:pt x="630809" y="418388"/>
                  </a:lnTo>
                  <a:lnTo>
                    <a:pt x="670496" y="399262"/>
                  </a:lnTo>
                  <a:lnTo>
                    <a:pt x="707936" y="376516"/>
                  </a:lnTo>
                  <a:lnTo>
                    <a:pt x="742886" y="350380"/>
                  </a:lnTo>
                  <a:lnTo>
                    <a:pt x="775131" y="321081"/>
                  </a:lnTo>
                  <a:lnTo>
                    <a:pt x="804443" y="288836"/>
                  </a:lnTo>
                  <a:lnTo>
                    <a:pt x="830580" y="253873"/>
                  </a:lnTo>
                  <a:lnTo>
                    <a:pt x="853325" y="216433"/>
                  </a:lnTo>
                  <a:lnTo>
                    <a:pt x="872451" y="176745"/>
                  </a:lnTo>
                  <a:lnTo>
                    <a:pt x="887717" y="135026"/>
                  </a:lnTo>
                  <a:lnTo>
                    <a:pt x="898906" y="91516"/>
                  </a:lnTo>
                  <a:lnTo>
                    <a:pt x="905789" y="46431"/>
                  </a:lnTo>
                  <a:lnTo>
                    <a:pt x="90812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7C3B9FB7-86C6-E075-4FBE-8177284943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002" y="5418816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227406" y="0"/>
                  </a:moveTo>
                  <a:lnTo>
                    <a:pt x="0" y="0"/>
                  </a:lnTo>
                  <a:lnTo>
                    <a:pt x="0" y="227406"/>
                  </a:lnTo>
                  <a:lnTo>
                    <a:pt x="227406" y="0"/>
                  </a:lnTo>
                  <a:close/>
                </a:path>
                <a:path w="454659" h="454660">
                  <a:moveTo>
                    <a:pt x="454075" y="0"/>
                  </a:moveTo>
                  <a:lnTo>
                    <a:pt x="0" y="454075"/>
                  </a:lnTo>
                  <a:lnTo>
                    <a:pt x="227406" y="454075"/>
                  </a:lnTo>
                  <a:lnTo>
                    <a:pt x="454075" y="227406"/>
                  </a:lnTo>
                  <a:lnTo>
                    <a:pt x="454075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object 4">
            <a:extLst>
              <a:ext uri="{FF2B5EF4-FFF2-40B4-BE49-F238E27FC236}">
                <a16:creationId xmlns:a16="http://schemas.microsoft.com/office/drawing/2014/main" id="{6798EA45-5EBF-A26D-8135-414078E1F67F}"/>
              </a:ext>
            </a:extLst>
          </p:cNvPr>
          <p:cNvSpPr/>
          <p:nvPr/>
        </p:nvSpPr>
        <p:spPr>
          <a:xfrm>
            <a:off x="908685" y="4964749"/>
            <a:ext cx="7459345" cy="908685"/>
          </a:xfrm>
          <a:custGeom>
            <a:avLst/>
            <a:gdLst/>
            <a:ahLst/>
            <a:cxnLst/>
            <a:rect l="l" t="t" r="r" b="b"/>
            <a:pathLst>
              <a:path w="7459345" h="908685">
                <a:moveTo>
                  <a:pt x="7458977" y="0"/>
                </a:moveTo>
                <a:lnTo>
                  <a:pt x="0" y="0"/>
                </a:lnTo>
                <a:lnTo>
                  <a:pt x="0" y="908129"/>
                </a:lnTo>
                <a:lnTo>
                  <a:pt x="7458977" y="908129"/>
                </a:lnTo>
                <a:lnTo>
                  <a:pt x="7458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279400" marR="0" lvl="0" indent="0" defTabSz="914400" eaLnBrk="1" fontAlgn="auto" latinLnBrk="0" hangingPunct="1">
              <a:lnSpc>
                <a:spcPct val="10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b="0" i="0" u="none" strike="noStrike" kern="0" cap="none" spc="0" normalizeH="0" baseline="0" noProof="0" dirty="0">
              <a:ln>
                <a:noFill/>
              </a:ln>
              <a:solidFill>
                <a:srgbClr val="FF5D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3BC5376-76B8-5E32-B65F-A21E1D0933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053" y="-746125"/>
            <a:ext cx="3265396" cy="2612195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071DA2FE-1D2C-0D10-3E9B-EE025FD8BAB1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>
                <a:solidFill>
                  <a:srgbClr val="FF5D00"/>
                </a:solidFill>
              </a:rPr>
              <a:t>OPTION </a:t>
            </a:r>
            <a:r>
              <a:rPr lang="en-MY" sz="3200" spc="-50" dirty="0">
                <a:solidFill>
                  <a:srgbClr val="FF5D00"/>
                </a:solidFill>
              </a:rPr>
              <a:t>2 </a:t>
            </a:r>
            <a:r>
              <a:rPr lang="en-MY" sz="3200" dirty="0">
                <a:solidFill>
                  <a:srgbClr val="FF5D00"/>
                </a:solidFill>
              </a:rPr>
              <a:t>DIVIDER</a:t>
            </a:r>
            <a:r>
              <a:rPr lang="en-MY" sz="3200" spc="125" dirty="0">
                <a:solidFill>
                  <a:srgbClr val="FF5D00"/>
                </a:solidFill>
              </a:rPr>
              <a:t> </a:t>
            </a:r>
            <a:r>
              <a:rPr lang="en-MY" sz="3200" dirty="0">
                <a:solidFill>
                  <a:srgbClr val="FF5D00"/>
                </a:solidFill>
              </a:rPr>
              <a:t>PAGE</a:t>
            </a:r>
            <a:endParaRPr lang="en-MY" sz="3200" spc="-50" dirty="0">
              <a:solidFill>
                <a:srgbClr val="FF5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79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4">
            <a:extLst>
              <a:ext uri="{FF2B5EF4-FFF2-40B4-BE49-F238E27FC236}">
                <a16:creationId xmlns:a16="http://schemas.microsoft.com/office/drawing/2014/main" id="{42D16F1F-A0A0-8C00-C265-865626BBBCBD}"/>
              </a:ext>
            </a:extLst>
          </p:cNvPr>
          <p:cNvSpPr/>
          <p:nvPr/>
        </p:nvSpPr>
        <p:spPr>
          <a:xfrm>
            <a:off x="1359110" y="3368965"/>
            <a:ext cx="8477250" cy="5640705"/>
          </a:xfrm>
          <a:custGeom>
            <a:avLst/>
            <a:gdLst/>
            <a:ahLst/>
            <a:cxnLst/>
            <a:rect l="l" t="t" r="r" b="b"/>
            <a:pathLst>
              <a:path w="8477250" h="5640705">
                <a:moveTo>
                  <a:pt x="8477092" y="0"/>
                </a:moveTo>
                <a:lnTo>
                  <a:pt x="0" y="0"/>
                </a:lnTo>
                <a:lnTo>
                  <a:pt x="0" y="5640707"/>
                </a:lnTo>
                <a:lnTo>
                  <a:pt x="8477092" y="5640707"/>
                </a:lnTo>
                <a:lnTo>
                  <a:pt x="847709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32946A7B-52B0-1660-1A14-A2943F4BD132}"/>
              </a:ext>
            </a:extLst>
          </p:cNvPr>
          <p:cNvSpPr txBox="1"/>
          <p:nvPr/>
        </p:nvSpPr>
        <p:spPr>
          <a:xfrm>
            <a:off x="3070347" y="4030209"/>
            <a:ext cx="5071745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spcBef>
                <a:spcPts val="110"/>
              </a:spcBef>
            </a:pPr>
            <a:r>
              <a:rPr sz="3200" spc="70" dirty="0">
                <a:solidFill>
                  <a:srgbClr val="1601E8"/>
                </a:solidFill>
                <a:latin typeface="Arial Black"/>
                <a:cs typeface="Arial Black"/>
              </a:rPr>
              <a:t>Headline</a:t>
            </a:r>
            <a:r>
              <a:rPr sz="3200" spc="19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1601E8"/>
                </a:solidFill>
                <a:latin typeface="Arial Black"/>
                <a:cs typeface="Arial Black"/>
              </a:rPr>
              <a:t>of</a:t>
            </a:r>
            <a:r>
              <a:rPr sz="3200" spc="39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3200" spc="50" dirty="0">
                <a:solidFill>
                  <a:srgbClr val="1601E8"/>
                </a:solidFill>
                <a:latin typeface="Arial Black"/>
                <a:cs typeface="Arial Black"/>
              </a:rPr>
              <a:t>Bar</a:t>
            </a:r>
            <a:r>
              <a:rPr sz="3200" spc="19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3200" spc="75" dirty="0">
                <a:solidFill>
                  <a:srgbClr val="1601E8"/>
                </a:solidFill>
                <a:latin typeface="Arial Black"/>
                <a:cs typeface="Arial Black"/>
              </a:rPr>
              <a:t>Chart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4" name="object 6">
            <a:extLst>
              <a:ext uri="{FF2B5EF4-FFF2-40B4-BE49-F238E27FC236}">
                <a16:creationId xmlns:a16="http://schemas.microsoft.com/office/drawing/2014/main" id="{55306632-DC45-762F-E769-E1A6C2C14120}"/>
              </a:ext>
            </a:extLst>
          </p:cNvPr>
          <p:cNvSpPr txBox="1"/>
          <p:nvPr/>
        </p:nvSpPr>
        <p:spPr>
          <a:xfrm>
            <a:off x="4441552" y="79175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2020</a:t>
            </a:r>
            <a:endParaRPr sz="1950">
              <a:latin typeface="Arial"/>
              <a:cs typeface="Arial"/>
            </a:endParaRPr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83A17952-28CB-196E-7D63-7C1977C330D4}"/>
              </a:ext>
            </a:extLst>
          </p:cNvPr>
          <p:cNvSpPr txBox="1"/>
          <p:nvPr/>
        </p:nvSpPr>
        <p:spPr>
          <a:xfrm>
            <a:off x="2705988" y="79175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2019</a:t>
            </a:r>
            <a:endParaRPr sz="1950">
              <a:latin typeface="Arial"/>
              <a:cs typeface="Arial"/>
            </a:endParaRPr>
          </a:p>
        </p:txBody>
      </p:sp>
      <p:sp>
        <p:nvSpPr>
          <p:cNvPr id="36" name="object 8">
            <a:extLst>
              <a:ext uri="{FF2B5EF4-FFF2-40B4-BE49-F238E27FC236}">
                <a16:creationId xmlns:a16="http://schemas.microsoft.com/office/drawing/2014/main" id="{ACAF420C-1BE3-2096-2FE8-F65635B60672}"/>
              </a:ext>
            </a:extLst>
          </p:cNvPr>
          <p:cNvSpPr txBox="1"/>
          <p:nvPr/>
        </p:nvSpPr>
        <p:spPr>
          <a:xfrm>
            <a:off x="6176864" y="79175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2021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" name="object 9">
            <a:extLst>
              <a:ext uri="{FF2B5EF4-FFF2-40B4-BE49-F238E27FC236}">
                <a16:creationId xmlns:a16="http://schemas.microsoft.com/office/drawing/2014/main" id="{B7FB56C9-1B18-C418-8FBE-9757E1EDD1C7}"/>
              </a:ext>
            </a:extLst>
          </p:cNvPr>
          <p:cNvSpPr txBox="1"/>
          <p:nvPr/>
        </p:nvSpPr>
        <p:spPr>
          <a:xfrm>
            <a:off x="7912427" y="79175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38" name="object 10">
            <a:extLst>
              <a:ext uri="{FF2B5EF4-FFF2-40B4-BE49-F238E27FC236}">
                <a16:creationId xmlns:a16="http://schemas.microsoft.com/office/drawing/2014/main" id="{BC11498D-8F8C-74A7-39AC-C56BCD8C929D}"/>
              </a:ext>
            </a:extLst>
          </p:cNvPr>
          <p:cNvSpPr txBox="1"/>
          <p:nvPr/>
        </p:nvSpPr>
        <p:spPr>
          <a:xfrm>
            <a:off x="8045485" y="5065547"/>
            <a:ext cx="3346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35" dirty="0">
                <a:solidFill>
                  <a:srgbClr val="FF7900"/>
                </a:solidFill>
                <a:latin typeface="Arial"/>
                <a:cs typeface="Arial"/>
              </a:rPr>
              <a:t>3X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39" name="object 11">
            <a:extLst>
              <a:ext uri="{FF2B5EF4-FFF2-40B4-BE49-F238E27FC236}">
                <a16:creationId xmlns:a16="http://schemas.microsoft.com/office/drawing/2014/main" id="{20427A64-7977-ACFA-BE92-DAB2A18A8BB2}"/>
              </a:ext>
            </a:extLst>
          </p:cNvPr>
          <p:cNvGrpSpPr/>
          <p:nvPr/>
        </p:nvGrpSpPr>
        <p:grpSpPr>
          <a:xfrm>
            <a:off x="2140031" y="5202214"/>
            <a:ext cx="6915784" cy="2616835"/>
            <a:chOff x="2140031" y="5537335"/>
            <a:chExt cx="6915784" cy="2616835"/>
          </a:xfrm>
        </p:grpSpPr>
        <p:sp>
          <p:nvSpPr>
            <p:cNvPr id="40" name="object 12">
              <a:extLst>
                <a:ext uri="{FF2B5EF4-FFF2-40B4-BE49-F238E27FC236}">
                  <a16:creationId xmlns:a16="http://schemas.microsoft.com/office/drawing/2014/main" id="{ACD90F07-C817-B9E8-084F-2F29134D17B8}"/>
                </a:ext>
              </a:extLst>
            </p:cNvPr>
            <p:cNvSpPr/>
            <p:nvPr/>
          </p:nvSpPr>
          <p:spPr>
            <a:xfrm>
              <a:off x="2489733" y="7089743"/>
              <a:ext cx="2749550" cy="1064260"/>
            </a:xfrm>
            <a:custGeom>
              <a:avLst/>
              <a:gdLst/>
              <a:ahLst/>
              <a:cxnLst/>
              <a:rect l="l" t="t" r="r" b="b"/>
              <a:pathLst>
                <a:path w="2749550" h="1064259">
                  <a:moveTo>
                    <a:pt x="1014044" y="0"/>
                  </a:moveTo>
                  <a:lnTo>
                    <a:pt x="0" y="0"/>
                  </a:lnTo>
                  <a:lnTo>
                    <a:pt x="0" y="1063891"/>
                  </a:lnTo>
                  <a:lnTo>
                    <a:pt x="1014044" y="1063891"/>
                  </a:lnTo>
                  <a:lnTo>
                    <a:pt x="1014044" y="0"/>
                  </a:lnTo>
                  <a:close/>
                </a:path>
                <a:path w="2749550" h="1064259">
                  <a:moveTo>
                    <a:pt x="2749499" y="0"/>
                  </a:moveTo>
                  <a:lnTo>
                    <a:pt x="1735455" y="0"/>
                  </a:lnTo>
                  <a:lnTo>
                    <a:pt x="1735455" y="422719"/>
                  </a:lnTo>
                  <a:lnTo>
                    <a:pt x="2749499" y="422719"/>
                  </a:lnTo>
                  <a:lnTo>
                    <a:pt x="2749499" y="0"/>
                  </a:lnTo>
                  <a:close/>
                </a:path>
              </a:pathLst>
            </a:custGeom>
            <a:solidFill>
              <a:srgbClr val="F6B8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bject 13">
              <a:extLst>
                <a:ext uri="{FF2B5EF4-FFF2-40B4-BE49-F238E27FC236}">
                  <a16:creationId xmlns:a16="http://schemas.microsoft.com/office/drawing/2014/main" id="{09B537C6-74E4-09F1-88C4-514CF1090831}"/>
                </a:ext>
              </a:extLst>
            </p:cNvPr>
            <p:cNvSpPr/>
            <p:nvPr/>
          </p:nvSpPr>
          <p:spPr>
            <a:xfrm>
              <a:off x="5960643" y="5902382"/>
              <a:ext cx="2749550" cy="1187450"/>
            </a:xfrm>
            <a:custGeom>
              <a:avLst/>
              <a:gdLst/>
              <a:ahLst/>
              <a:cxnLst/>
              <a:rect l="l" t="t" r="r" b="b"/>
              <a:pathLst>
                <a:path w="2749550" h="1187450">
                  <a:moveTo>
                    <a:pt x="1014044" y="737743"/>
                  </a:moveTo>
                  <a:lnTo>
                    <a:pt x="0" y="737743"/>
                  </a:lnTo>
                  <a:lnTo>
                    <a:pt x="0" y="1187361"/>
                  </a:lnTo>
                  <a:lnTo>
                    <a:pt x="1014044" y="1187361"/>
                  </a:lnTo>
                  <a:lnTo>
                    <a:pt x="1014044" y="737743"/>
                  </a:lnTo>
                  <a:close/>
                </a:path>
                <a:path w="2749550" h="1187450">
                  <a:moveTo>
                    <a:pt x="2749486" y="0"/>
                  </a:moveTo>
                  <a:lnTo>
                    <a:pt x="1735442" y="0"/>
                  </a:lnTo>
                  <a:lnTo>
                    <a:pt x="1735442" y="1187361"/>
                  </a:lnTo>
                  <a:lnTo>
                    <a:pt x="2749486" y="1187361"/>
                  </a:lnTo>
                  <a:lnTo>
                    <a:pt x="274948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object 14">
              <a:extLst>
                <a:ext uri="{FF2B5EF4-FFF2-40B4-BE49-F238E27FC236}">
                  <a16:creationId xmlns:a16="http://schemas.microsoft.com/office/drawing/2014/main" id="{567B2CEE-8FDB-305D-0D3C-CD8A044920B9}"/>
                </a:ext>
              </a:extLst>
            </p:cNvPr>
            <p:cNvSpPr/>
            <p:nvPr/>
          </p:nvSpPr>
          <p:spPr>
            <a:xfrm>
              <a:off x="2140031" y="7092214"/>
              <a:ext cx="6915784" cy="0"/>
            </a:xfrm>
            <a:custGeom>
              <a:avLst/>
              <a:gdLst/>
              <a:ahLst/>
              <a:cxnLst/>
              <a:rect l="l" t="t" r="r" b="b"/>
              <a:pathLst>
                <a:path w="6915784">
                  <a:moveTo>
                    <a:pt x="0" y="0"/>
                  </a:moveTo>
                  <a:lnTo>
                    <a:pt x="6915255" y="0"/>
                  </a:lnTo>
                </a:path>
              </a:pathLst>
            </a:custGeom>
            <a:ln w="31412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bject 15">
              <a:extLst>
                <a:ext uri="{FF2B5EF4-FFF2-40B4-BE49-F238E27FC236}">
                  <a16:creationId xmlns:a16="http://schemas.microsoft.com/office/drawing/2014/main" id="{0A431560-7B4F-097C-00A8-BFCAC138E283}"/>
                </a:ext>
              </a:extLst>
            </p:cNvPr>
            <p:cNvSpPr/>
            <p:nvPr/>
          </p:nvSpPr>
          <p:spPr>
            <a:xfrm>
              <a:off x="7273840" y="5537335"/>
              <a:ext cx="182880" cy="187325"/>
            </a:xfrm>
            <a:custGeom>
              <a:avLst/>
              <a:gdLst/>
              <a:ahLst/>
              <a:cxnLst/>
              <a:rect l="l" t="t" r="r" b="b"/>
              <a:pathLst>
                <a:path w="182879" h="187325">
                  <a:moveTo>
                    <a:pt x="0" y="0"/>
                  </a:moveTo>
                  <a:lnTo>
                    <a:pt x="40846" y="187261"/>
                  </a:lnTo>
                  <a:lnTo>
                    <a:pt x="182591" y="58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4" name="object 16">
              <a:extLst>
                <a:ext uri="{FF2B5EF4-FFF2-40B4-BE49-F238E27FC236}">
                  <a16:creationId xmlns:a16="http://schemas.microsoft.com/office/drawing/2014/main" id="{1B62A8E0-9EAB-FA21-A5ED-E301D5E678B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2097" y="5603169"/>
              <a:ext cx="4336297" cy="997571"/>
            </a:xfrm>
            <a:prstGeom prst="rect">
              <a:avLst/>
            </a:prstGeom>
          </p:spPr>
        </p:pic>
      </p:grpSp>
      <p:grpSp>
        <p:nvGrpSpPr>
          <p:cNvPr id="45" name="object 17">
            <a:extLst>
              <a:ext uri="{FF2B5EF4-FFF2-40B4-BE49-F238E27FC236}">
                <a16:creationId xmlns:a16="http://schemas.microsoft.com/office/drawing/2014/main" id="{3E739275-0E8E-3069-FA63-C54FFFC638F8}"/>
              </a:ext>
            </a:extLst>
          </p:cNvPr>
          <p:cNvGrpSpPr/>
          <p:nvPr/>
        </p:nvGrpSpPr>
        <p:grpSpPr>
          <a:xfrm>
            <a:off x="10270504" y="3368675"/>
            <a:ext cx="8477250" cy="5641340"/>
            <a:chOff x="10270504" y="3703796"/>
            <a:chExt cx="8477250" cy="5641340"/>
          </a:xfrm>
        </p:grpSpPr>
        <p:sp>
          <p:nvSpPr>
            <p:cNvPr id="46" name="object 18">
              <a:extLst>
                <a:ext uri="{FF2B5EF4-FFF2-40B4-BE49-F238E27FC236}">
                  <a16:creationId xmlns:a16="http://schemas.microsoft.com/office/drawing/2014/main" id="{7638DA37-A9E6-8F95-5799-6A1F623B5562}"/>
                </a:ext>
              </a:extLst>
            </p:cNvPr>
            <p:cNvSpPr/>
            <p:nvPr/>
          </p:nvSpPr>
          <p:spPr>
            <a:xfrm>
              <a:off x="10270503" y="3703796"/>
              <a:ext cx="8477250" cy="5641340"/>
            </a:xfrm>
            <a:custGeom>
              <a:avLst/>
              <a:gdLst/>
              <a:ahLst/>
              <a:cxnLst/>
              <a:rect l="l" t="t" r="r" b="b"/>
              <a:pathLst>
                <a:path w="8477250" h="5641340">
                  <a:moveTo>
                    <a:pt x="8477085" y="52654"/>
                  </a:moveTo>
                  <a:lnTo>
                    <a:pt x="8424735" y="52654"/>
                  </a:lnTo>
                  <a:lnTo>
                    <a:pt x="8424735" y="5588647"/>
                  </a:lnTo>
                  <a:lnTo>
                    <a:pt x="8477085" y="5588647"/>
                  </a:lnTo>
                  <a:lnTo>
                    <a:pt x="8477085" y="52654"/>
                  </a:lnTo>
                  <a:close/>
                </a:path>
                <a:path w="8477250" h="5641340">
                  <a:moveTo>
                    <a:pt x="8477085" y="0"/>
                  </a:moveTo>
                  <a:lnTo>
                    <a:pt x="0" y="0"/>
                  </a:lnTo>
                  <a:lnTo>
                    <a:pt x="0" y="52070"/>
                  </a:lnTo>
                  <a:lnTo>
                    <a:pt x="0" y="5589270"/>
                  </a:lnTo>
                  <a:lnTo>
                    <a:pt x="0" y="5641340"/>
                  </a:lnTo>
                  <a:lnTo>
                    <a:pt x="8477085" y="5641340"/>
                  </a:lnTo>
                  <a:lnTo>
                    <a:pt x="8477085" y="5589270"/>
                  </a:lnTo>
                  <a:lnTo>
                    <a:pt x="52349" y="5589270"/>
                  </a:lnTo>
                  <a:lnTo>
                    <a:pt x="52349" y="52070"/>
                  </a:lnTo>
                  <a:lnTo>
                    <a:pt x="8477085" y="52070"/>
                  </a:lnTo>
                  <a:lnTo>
                    <a:pt x="8477085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bject 19">
              <a:extLst>
                <a:ext uri="{FF2B5EF4-FFF2-40B4-BE49-F238E27FC236}">
                  <a16:creationId xmlns:a16="http://schemas.microsoft.com/office/drawing/2014/main" id="{A5620D43-DFB9-F607-EB70-76F0FAFF2416}"/>
                </a:ext>
              </a:extLst>
            </p:cNvPr>
            <p:cNvSpPr/>
            <p:nvPr/>
          </p:nvSpPr>
          <p:spPr>
            <a:xfrm>
              <a:off x="11399800" y="5972549"/>
              <a:ext cx="6220460" cy="2044700"/>
            </a:xfrm>
            <a:custGeom>
              <a:avLst/>
              <a:gdLst/>
              <a:ahLst/>
              <a:cxnLst/>
              <a:rect l="l" t="t" r="r" b="b"/>
              <a:pathLst>
                <a:path w="6220459" h="2044700">
                  <a:moveTo>
                    <a:pt x="1014044" y="432777"/>
                  </a:moveTo>
                  <a:lnTo>
                    <a:pt x="0" y="432777"/>
                  </a:lnTo>
                  <a:lnTo>
                    <a:pt x="0" y="2044382"/>
                  </a:lnTo>
                  <a:lnTo>
                    <a:pt x="1014044" y="2044382"/>
                  </a:lnTo>
                  <a:lnTo>
                    <a:pt x="1014044" y="432777"/>
                  </a:lnTo>
                  <a:close/>
                </a:path>
                <a:path w="6220459" h="2044700">
                  <a:moveTo>
                    <a:pt x="2749486" y="303364"/>
                  </a:moveTo>
                  <a:lnTo>
                    <a:pt x="1735455" y="303364"/>
                  </a:lnTo>
                  <a:lnTo>
                    <a:pt x="1735455" y="2044382"/>
                  </a:lnTo>
                  <a:lnTo>
                    <a:pt x="2749486" y="2044382"/>
                  </a:lnTo>
                  <a:lnTo>
                    <a:pt x="2749486" y="303364"/>
                  </a:lnTo>
                  <a:close/>
                </a:path>
                <a:path w="6220459" h="2044700">
                  <a:moveTo>
                    <a:pt x="4484941" y="129413"/>
                  </a:moveTo>
                  <a:lnTo>
                    <a:pt x="3470910" y="129413"/>
                  </a:lnTo>
                  <a:lnTo>
                    <a:pt x="3470910" y="2044382"/>
                  </a:lnTo>
                  <a:lnTo>
                    <a:pt x="4484941" y="2044382"/>
                  </a:lnTo>
                  <a:lnTo>
                    <a:pt x="4484941" y="129413"/>
                  </a:lnTo>
                  <a:close/>
                </a:path>
                <a:path w="6220459" h="2044700">
                  <a:moveTo>
                    <a:pt x="6220396" y="0"/>
                  </a:moveTo>
                  <a:lnTo>
                    <a:pt x="5206365" y="0"/>
                  </a:lnTo>
                  <a:lnTo>
                    <a:pt x="5206365" y="2044395"/>
                  </a:lnTo>
                  <a:lnTo>
                    <a:pt x="6220396" y="2044395"/>
                  </a:lnTo>
                  <a:lnTo>
                    <a:pt x="622039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bject 20">
              <a:extLst>
                <a:ext uri="{FF2B5EF4-FFF2-40B4-BE49-F238E27FC236}">
                  <a16:creationId xmlns:a16="http://schemas.microsoft.com/office/drawing/2014/main" id="{A4AC4197-2A75-D6FC-A3F4-B75A93D26123}"/>
                </a:ext>
              </a:extLst>
            </p:cNvPr>
            <p:cNvSpPr/>
            <p:nvPr/>
          </p:nvSpPr>
          <p:spPr>
            <a:xfrm>
              <a:off x="11051417" y="8016933"/>
              <a:ext cx="6915784" cy="0"/>
            </a:xfrm>
            <a:custGeom>
              <a:avLst/>
              <a:gdLst/>
              <a:ahLst/>
              <a:cxnLst/>
              <a:rect l="l" t="t" r="r" b="b"/>
              <a:pathLst>
                <a:path w="6915784">
                  <a:moveTo>
                    <a:pt x="0" y="0"/>
                  </a:moveTo>
                  <a:lnTo>
                    <a:pt x="6915255" y="0"/>
                  </a:lnTo>
                </a:path>
              </a:pathLst>
            </a:custGeom>
            <a:ln w="31412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" name="object 21">
            <a:extLst>
              <a:ext uri="{FF2B5EF4-FFF2-40B4-BE49-F238E27FC236}">
                <a16:creationId xmlns:a16="http://schemas.microsoft.com/office/drawing/2014/main" id="{E49EF58F-5496-2EA6-3256-4B771D6BB2AB}"/>
              </a:ext>
            </a:extLst>
          </p:cNvPr>
          <p:cNvSpPr txBox="1"/>
          <p:nvPr/>
        </p:nvSpPr>
        <p:spPr>
          <a:xfrm>
            <a:off x="11980615" y="3895382"/>
            <a:ext cx="5071745" cy="1149350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R="5080" algn="ctr">
              <a:spcBef>
                <a:spcPts val="1170"/>
              </a:spcBef>
            </a:pPr>
            <a:r>
              <a:rPr sz="3200" spc="70" dirty="0">
                <a:solidFill>
                  <a:srgbClr val="FF7900"/>
                </a:solidFill>
                <a:latin typeface="Arial Black"/>
                <a:cs typeface="Arial Black"/>
              </a:rPr>
              <a:t>Headline</a:t>
            </a:r>
            <a:r>
              <a:rPr sz="3200" spc="19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FF7900"/>
                </a:solidFill>
                <a:latin typeface="Arial Black"/>
                <a:cs typeface="Arial Black"/>
              </a:rPr>
              <a:t>of</a:t>
            </a:r>
            <a:r>
              <a:rPr sz="3200" spc="39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3200" spc="50" dirty="0">
                <a:solidFill>
                  <a:srgbClr val="FF7900"/>
                </a:solidFill>
                <a:latin typeface="Arial Black"/>
                <a:cs typeface="Arial Black"/>
              </a:rPr>
              <a:t>Bar</a:t>
            </a:r>
            <a:r>
              <a:rPr sz="3200" spc="195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3200" spc="75" dirty="0">
                <a:solidFill>
                  <a:srgbClr val="FF7900"/>
                </a:solidFill>
                <a:latin typeface="Arial Black"/>
                <a:cs typeface="Arial Black"/>
              </a:rPr>
              <a:t>Chart</a:t>
            </a:r>
            <a:endParaRPr sz="3200">
              <a:latin typeface="Arial Black"/>
              <a:cs typeface="Arial Black"/>
            </a:endParaRPr>
          </a:p>
          <a:p>
            <a:pPr algn="ctr">
              <a:spcBef>
                <a:spcPts val="869"/>
              </a:spcBef>
            </a:pPr>
            <a:r>
              <a:rPr sz="2550" spc="45" dirty="0">
                <a:solidFill>
                  <a:srgbClr val="FF7900"/>
                </a:solidFill>
                <a:latin typeface="Arial"/>
                <a:cs typeface="Arial"/>
              </a:rPr>
              <a:t>XXX%</a:t>
            </a:r>
            <a:r>
              <a:rPr sz="2550" spc="165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2550" dirty="0">
                <a:solidFill>
                  <a:srgbClr val="FF7900"/>
                </a:solidFill>
                <a:latin typeface="Arial"/>
                <a:cs typeface="Arial"/>
              </a:rPr>
              <a:t>of</a:t>
            </a:r>
            <a:r>
              <a:rPr sz="2550" spc="170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2550" spc="50" dirty="0">
                <a:solidFill>
                  <a:srgbClr val="FF7900"/>
                </a:solidFill>
                <a:latin typeface="Arial"/>
                <a:cs typeface="Arial"/>
              </a:rPr>
              <a:t>Gross</a:t>
            </a:r>
            <a:r>
              <a:rPr sz="2550" spc="20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2550" spc="45" dirty="0">
                <a:solidFill>
                  <a:srgbClr val="FF7900"/>
                </a:solidFill>
                <a:latin typeface="Arial"/>
                <a:cs typeface="Arial"/>
              </a:rPr>
              <a:t>Adds</a:t>
            </a:r>
            <a:endParaRPr sz="2550">
              <a:latin typeface="Arial"/>
              <a:cs typeface="Arial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id="{039C6A10-ED5D-163F-F87E-15FBA8E1F2C2}"/>
              </a:ext>
            </a:extLst>
          </p:cNvPr>
          <p:cNvSpPr txBox="1"/>
          <p:nvPr/>
        </p:nvSpPr>
        <p:spPr>
          <a:xfrm>
            <a:off x="11616169" y="79175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2019</a:t>
            </a:r>
            <a:endParaRPr sz="1950">
              <a:latin typeface="Arial"/>
              <a:cs typeface="Arial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92796F23-E2C2-4021-BEBD-E794B937F68D}"/>
              </a:ext>
            </a:extLst>
          </p:cNvPr>
          <p:cNvSpPr txBox="1"/>
          <p:nvPr/>
        </p:nvSpPr>
        <p:spPr>
          <a:xfrm>
            <a:off x="13351732" y="79175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2020</a:t>
            </a:r>
            <a:endParaRPr sz="1950">
              <a:latin typeface="Arial"/>
              <a:cs typeface="Arial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280346DA-4755-1962-F9D8-B4D826B504AE}"/>
              </a:ext>
            </a:extLst>
          </p:cNvPr>
          <p:cNvSpPr txBox="1"/>
          <p:nvPr/>
        </p:nvSpPr>
        <p:spPr>
          <a:xfrm>
            <a:off x="15087296" y="79175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2021</a:t>
            </a:r>
            <a:endParaRPr sz="1950">
              <a:latin typeface="Arial"/>
              <a:cs typeface="Arial"/>
            </a:endParaRPr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id="{2DA7BDBE-DC0D-8B5B-F44E-D6EC19672B2E}"/>
              </a:ext>
            </a:extLst>
          </p:cNvPr>
          <p:cNvSpPr txBox="1"/>
          <p:nvPr/>
        </p:nvSpPr>
        <p:spPr>
          <a:xfrm>
            <a:off x="16822607" y="7917588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54" name="object 26">
            <a:extLst>
              <a:ext uri="{FF2B5EF4-FFF2-40B4-BE49-F238E27FC236}">
                <a16:creationId xmlns:a16="http://schemas.microsoft.com/office/drawing/2014/main" id="{6E3CFDE8-3161-1475-9F98-92A1F2576719}"/>
              </a:ext>
            </a:extLst>
          </p:cNvPr>
          <p:cNvSpPr txBox="1"/>
          <p:nvPr/>
        </p:nvSpPr>
        <p:spPr>
          <a:xfrm>
            <a:off x="11647613" y="6546147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76%</a:t>
            </a:r>
            <a:endParaRPr sz="1950">
              <a:latin typeface="Arial"/>
              <a:cs typeface="Arial"/>
            </a:endParaRPr>
          </a:p>
        </p:txBody>
      </p:sp>
      <p:sp>
        <p:nvSpPr>
          <p:cNvPr id="55" name="object 27">
            <a:extLst>
              <a:ext uri="{FF2B5EF4-FFF2-40B4-BE49-F238E27FC236}">
                <a16:creationId xmlns:a16="http://schemas.microsoft.com/office/drawing/2014/main" id="{8058F35E-EEAC-857D-C615-4F6CBD5D164E}"/>
              </a:ext>
            </a:extLst>
          </p:cNvPr>
          <p:cNvSpPr txBox="1"/>
          <p:nvPr/>
        </p:nvSpPr>
        <p:spPr>
          <a:xfrm>
            <a:off x="13383176" y="6546147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79%</a:t>
            </a:r>
            <a:endParaRPr sz="1950">
              <a:latin typeface="Arial"/>
              <a:cs typeface="Arial"/>
            </a:endParaRPr>
          </a:p>
        </p:txBody>
      </p:sp>
      <p:sp>
        <p:nvSpPr>
          <p:cNvPr id="56" name="object 28">
            <a:extLst>
              <a:ext uri="{FF2B5EF4-FFF2-40B4-BE49-F238E27FC236}">
                <a16:creationId xmlns:a16="http://schemas.microsoft.com/office/drawing/2014/main" id="{6FAE9E97-0D7C-F9AB-7A21-1E394BAD6858}"/>
              </a:ext>
            </a:extLst>
          </p:cNvPr>
          <p:cNvSpPr txBox="1"/>
          <p:nvPr/>
        </p:nvSpPr>
        <p:spPr>
          <a:xfrm>
            <a:off x="15118740" y="6546147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86%</a:t>
            </a:r>
            <a:endParaRPr sz="1950">
              <a:latin typeface="Arial"/>
              <a:cs typeface="Arial"/>
            </a:endParaRPr>
          </a:p>
        </p:txBody>
      </p:sp>
      <p:sp>
        <p:nvSpPr>
          <p:cNvPr id="57" name="object 29">
            <a:extLst>
              <a:ext uri="{FF2B5EF4-FFF2-40B4-BE49-F238E27FC236}">
                <a16:creationId xmlns:a16="http://schemas.microsoft.com/office/drawing/2014/main" id="{2136DA39-5977-B160-C1DB-496D2490AAE2}"/>
              </a:ext>
            </a:extLst>
          </p:cNvPr>
          <p:cNvSpPr txBox="1"/>
          <p:nvPr/>
        </p:nvSpPr>
        <p:spPr>
          <a:xfrm>
            <a:off x="16854304" y="6546147"/>
            <a:ext cx="537845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1950" b="1" spc="35" dirty="0">
                <a:solidFill>
                  <a:srgbClr val="FFFFFF"/>
                </a:solidFill>
                <a:latin typeface="Arial"/>
                <a:cs typeface="Arial"/>
              </a:rPr>
              <a:t>93%</a:t>
            </a:r>
            <a:endParaRPr sz="1950">
              <a:latin typeface="Arial"/>
              <a:cs typeface="Arial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0885958C-3C69-56B9-E46B-6F8A7BA51B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11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38A0A68A-1C86-DA2D-0410-20D918039576}"/>
              </a:ext>
            </a:extLst>
          </p:cNvPr>
          <p:cNvSpPr txBox="1"/>
          <p:nvPr/>
        </p:nvSpPr>
        <p:spPr>
          <a:xfrm>
            <a:off x="2231422" y="1218097"/>
            <a:ext cx="8843645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ipsum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dolor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amet,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consectetuer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adipiscing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elit,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sed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diam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nonummy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nibh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chemeClr val="tx1"/>
                </a:solidFill>
                <a:latin typeface="Arial"/>
                <a:cs typeface="Arial"/>
              </a:rPr>
              <a:t>euis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tincidunt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ut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laoreet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dolore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magna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aliquam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erat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volutpat.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quis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nostrud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exerci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tation</a:t>
            </a:r>
            <a:r>
              <a:rPr sz="1700" spc="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ullam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suscipit</a:t>
            </a:r>
            <a:r>
              <a:rPr sz="1700" spc="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lobortis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nisl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ut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aliquip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ex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ea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commodo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consequat.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Duis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autem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vel</a:t>
            </a:r>
            <a:r>
              <a:rPr sz="1700" spc="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eum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iriure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dolor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drerit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vulputate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velit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esse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molestie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consequat.</a:t>
            </a:r>
            <a:endParaRPr sz="17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7A67CFCC-41FC-119A-FA5C-83D22A62A4F2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BAR CHART TITLE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053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3">
            <a:extLst>
              <a:ext uri="{FF2B5EF4-FFF2-40B4-BE49-F238E27FC236}">
                <a16:creationId xmlns:a16="http://schemas.microsoft.com/office/drawing/2014/main" id="{79AB36B6-E9FE-F909-673B-CC07659B73F1}"/>
              </a:ext>
            </a:extLst>
          </p:cNvPr>
          <p:cNvSpPr/>
          <p:nvPr/>
        </p:nvSpPr>
        <p:spPr>
          <a:xfrm>
            <a:off x="856602" y="1757680"/>
            <a:ext cx="5579745" cy="7935595"/>
          </a:xfrm>
          <a:custGeom>
            <a:avLst/>
            <a:gdLst/>
            <a:ahLst/>
            <a:cxnLst/>
            <a:rect l="l" t="t" r="r" b="b"/>
            <a:pathLst>
              <a:path w="5579745" h="7935595">
                <a:moveTo>
                  <a:pt x="5579693" y="0"/>
                </a:moveTo>
                <a:lnTo>
                  <a:pt x="0" y="0"/>
                </a:lnTo>
                <a:lnTo>
                  <a:pt x="0" y="7935014"/>
                </a:lnTo>
                <a:lnTo>
                  <a:pt x="5579693" y="7935014"/>
                </a:lnTo>
                <a:lnTo>
                  <a:pt x="5579693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object 4">
            <a:extLst>
              <a:ext uri="{FF2B5EF4-FFF2-40B4-BE49-F238E27FC236}">
                <a16:creationId xmlns:a16="http://schemas.microsoft.com/office/drawing/2014/main" id="{2281B8A6-5957-277B-7B36-06A1B9ACCAD2}"/>
              </a:ext>
            </a:extLst>
          </p:cNvPr>
          <p:cNvSpPr txBox="1"/>
          <p:nvPr/>
        </p:nvSpPr>
        <p:spPr>
          <a:xfrm>
            <a:off x="1596830" y="1978194"/>
            <a:ext cx="306451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2850" spc="60" dirty="0">
                <a:solidFill>
                  <a:srgbClr val="1300EB"/>
                </a:solidFill>
                <a:latin typeface="Arial Black"/>
                <a:cs typeface="Arial Black"/>
              </a:rPr>
              <a:t>Pie</a:t>
            </a:r>
            <a:r>
              <a:rPr sz="2850" spc="15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105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r>
              <a:rPr sz="2850" spc="17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endParaRPr sz="2850">
              <a:latin typeface="Arial Black"/>
              <a:cs typeface="Arial Black"/>
            </a:endParaRPr>
          </a:p>
        </p:txBody>
      </p:sp>
      <p:sp>
        <p:nvSpPr>
          <p:cNvPr id="66" name="object 5">
            <a:extLst>
              <a:ext uri="{FF2B5EF4-FFF2-40B4-BE49-F238E27FC236}">
                <a16:creationId xmlns:a16="http://schemas.microsoft.com/office/drawing/2014/main" id="{D9EB9042-8852-C3EB-7D95-7127112E6626}"/>
              </a:ext>
            </a:extLst>
          </p:cNvPr>
          <p:cNvSpPr txBox="1"/>
          <p:nvPr/>
        </p:nvSpPr>
        <p:spPr>
          <a:xfrm>
            <a:off x="1614009" y="3047514"/>
            <a:ext cx="1395730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3150" spc="70" dirty="0">
                <a:solidFill>
                  <a:srgbClr val="1700E6"/>
                </a:solidFill>
                <a:latin typeface="Arial Black"/>
                <a:cs typeface="Arial Black"/>
              </a:rPr>
              <a:t>+3.4%</a:t>
            </a:r>
            <a:endParaRPr sz="3150">
              <a:latin typeface="Arial Black"/>
              <a:cs typeface="Arial Black"/>
            </a:endParaRPr>
          </a:p>
        </p:txBody>
      </p:sp>
      <p:sp>
        <p:nvSpPr>
          <p:cNvPr id="67" name="object 6">
            <a:extLst>
              <a:ext uri="{FF2B5EF4-FFF2-40B4-BE49-F238E27FC236}">
                <a16:creationId xmlns:a16="http://schemas.microsoft.com/office/drawing/2014/main" id="{A9E84342-BB33-B7C8-F657-C0D6AECF1C02}"/>
              </a:ext>
            </a:extLst>
          </p:cNvPr>
          <p:cNvSpPr txBox="1"/>
          <p:nvPr/>
        </p:nvSpPr>
        <p:spPr>
          <a:xfrm>
            <a:off x="1614009" y="3383508"/>
            <a:ext cx="62611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500" spc="-25" dirty="0">
                <a:solidFill>
                  <a:srgbClr val="1700E6"/>
                </a:solidFill>
                <a:latin typeface="Arial Black"/>
                <a:cs typeface="Arial Black"/>
              </a:rPr>
              <a:t>yoy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68" name="object 7">
            <a:extLst>
              <a:ext uri="{FF2B5EF4-FFF2-40B4-BE49-F238E27FC236}">
                <a16:creationId xmlns:a16="http://schemas.microsoft.com/office/drawing/2014/main" id="{2F08102E-45FC-46EF-D2D7-6B4961E5E8D8}"/>
              </a:ext>
            </a:extLst>
          </p:cNvPr>
          <p:cNvSpPr txBox="1"/>
          <p:nvPr/>
        </p:nvSpPr>
        <p:spPr>
          <a:xfrm>
            <a:off x="3693492" y="3490235"/>
            <a:ext cx="1248410" cy="98679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R="5080" algn="ctr">
              <a:spcBef>
                <a:spcPts val="1355"/>
              </a:spcBef>
            </a:pPr>
            <a:r>
              <a:rPr sz="3100" spc="70" dirty="0">
                <a:solidFill>
                  <a:srgbClr val="1700E6"/>
                </a:solidFill>
                <a:latin typeface="Arial Black"/>
                <a:cs typeface="Arial Black"/>
              </a:rPr>
              <a:t>1,000</a:t>
            </a:r>
            <a:endParaRPr sz="3100">
              <a:latin typeface="Arial Black"/>
              <a:cs typeface="Arial Black"/>
            </a:endParaRPr>
          </a:p>
          <a:p>
            <a:pPr marR="16510" algn="ctr">
              <a:spcBef>
                <a:spcPts val="665"/>
              </a:spcBef>
            </a:pPr>
            <a:r>
              <a:rPr sz="1600" b="1" dirty="0">
                <a:solidFill>
                  <a:srgbClr val="1700E6"/>
                </a:solidFill>
                <a:latin typeface="Arial"/>
                <a:cs typeface="Arial"/>
              </a:rPr>
              <a:t>FY</a:t>
            </a:r>
            <a:r>
              <a:rPr sz="1600" b="1" spc="95" dirty="0">
                <a:solidFill>
                  <a:srgbClr val="1700E6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1700E6"/>
                </a:solidFill>
                <a:latin typeface="Arial"/>
                <a:cs typeface="Arial"/>
              </a:rPr>
              <a:t>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9" name="object 8">
            <a:extLst>
              <a:ext uri="{FF2B5EF4-FFF2-40B4-BE49-F238E27FC236}">
                <a16:creationId xmlns:a16="http://schemas.microsoft.com/office/drawing/2014/main" id="{AFA09842-323E-7263-83F7-0A8198F6EC8C}"/>
              </a:ext>
            </a:extLst>
          </p:cNvPr>
          <p:cNvGrpSpPr/>
          <p:nvPr/>
        </p:nvGrpSpPr>
        <p:grpSpPr>
          <a:xfrm>
            <a:off x="3125889" y="2908079"/>
            <a:ext cx="2369185" cy="2367915"/>
            <a:chOff x="3125889" y="3102266"/>
            <a:chExt cx="2369185" cy="2367915"/>
          </a:xfrm>
        </p:grpSpPr>
        <p:sp>
          <p:nvSpPr>
            <p:cNvPr id="70" name="object 9">
              <a:extLst>
                <a:ext uri="{FF2B5EF4-FFF2-40B4-BE49-F238E27FC236}">
                  <a16:creationId xmlns:a16="http://schemas.microsoft.com/office/drawing/2014/main" id="{E41A87D1-3C83-132A-1E7C-C4E86564A901}"/>
                </a:ext>
              </a:extLst>
            </p:cNvPr>
            <p:cNvSpPr/>
            <p:nvPr/>
          </p:nvSpPr>
          <p:spPr>
            <a:xfrm>
              <a:off x="3127506" y="3107367"/>
              <a:ext cx="2367915" cy="2362200"/>
            </a:xfrm>
            <a:custGeom>
              <a:avLst/>
              <a:gdLst/>
              <a:ahLst/>
              <a:cxnLst/>
              <a:rect l="l" t="t" r="r" b="b"/>
              <a:pathLst>
                <a:path w="2367915" h="2362200">
                  <a:moveTo>
                    <a:pt x="1375643" y="2349500"/>
                  </a:moveTo>
                  <a:lnTo>
                    <a:pt x="991656" y="2349500"/>
                  </a:lnTo>
                  <a:lnTo>
                    <a:pt x="1038825" y="2362200"/>
                  </a:lnTo>
                  <a:lnTo>
                    <a:pt x="1328474" y="2362200"/>
                  </a:lnTo>
                  <a:lnTo>
                    <a:pt x="1375643" y="2349500"/>
                  </a:lnTo>
                  <a:close/>
                </a:path>
                <a:path w="2367915" h="2362200">
                  <a:moveTo>
                    <a:pt x="1375643" y="12700"/>
                  </a:moveTo>
                  <a:lnTo>
                    <a:pt x="991656" y="12700"/>
                  </a:lnTo>
                  <a:lnTo>
                    <a:pt x="899206" y="38100"/>
                  </a:lnTo>
                  <a:lnTo>
                    <a:pt x="722921" y="88900"/>
                  </a:lnTo>
                  <a:lnTo>
                    <a:pt x="680867" y="114300"/>
                  </a:lnTo>
                  <a:lnTo>
                    <a:pt x="639696" y="139700"/>
                  </a:lnTo>
                  <a:lnTo>
                    <a:pt x="599446" y="152400"/>
                  </a:lnTo>
                  <a:lnTo>
                    <a:pt x="560155" y="177800"/>
                  </a:lnTo>
                  <a:lnTo>
                    <a:pt x="521861" y="203200"/>
                  </a:lnTo>
                  <a:lnTo>
                    <a:pt x="484603" y="228600"/>
                  </a:lnTo>
                  <a:lnTo>
                    <a:pt x="448418" y="254000"/>
                  </a:lnTo>
                  <a:lnTo>
                    <a:pt x="413344" y="292100"/>
                  </a:lnTo>
                  <a:lnTo>
                    <a:pt x="379420" y="317500"/>
                  </a:lnTo>
                  <a:lnTo>
                    <a:pt x="346684" y="342900"/>
                  </a:lnTo>
                  <a:lnTo>
                    <a:pt x="315173" y="381000"/>
                  </a:lnTo>
                  <a:lnTo>
                    <a:pt x="284926" y="419100"/>
                  </a:lnTo>
                  <a:lnTo>
                    <a:pt x="255981" y="444500"/>
                  </a:lnTo>
                  <a:lnTo>
                    <a:pt x="228376" y="482600"/>
                  </a:lnTo>
                  <a:lnTo>
                    <a:pt x="202149" y="520700"/>
                  </a:lnTo>
                  <a:lnTo>
                    <a:pt x="177338" y="558800"/>
                  </a:lnTo>
                  <a:lnTo>
                    <a:pt x="153982" y="596900"/>
                  </a:lnTo>
                  <a:lnTo>
                    <a:pt x="132117" y="635000"/>
                  </a:lnTo>
                  <a:lnTo>
                    <a:pt x="111783" y="685800"/>
                  </a:lnTo>
                  <a:lnTo>
                    <a:pt x="93017" y="723900"/>
                  </a:lnTo>
                  <a:lnTo>
                    <a:pt x="75858" y="762000"/>
                  </a:lnTo>
                  <a:lnTo>
                    <a:pt x="60343" y="812800"/>
                  </a:lnTo>
                  <a:lnTo>
                    <a:pt x="46511" y="850900"/>
                  </a:lnTo>
                  <a:lnTo>
                    <a:pt x="34400" y="901700"/>
                  </a:lnTo>
                  <a:lnTo>
                    <a:pt x="24047" y="952500"/>
                  </a:lnTo>
                  <a:lnTo>
                    <a:pt x="15492" y="990600"/>
                  </a:lnTo>
                  <a:lnTo>
                    <a:pt x="8771" y="1041400"/>
                  </a:lnTo>
                  <a:lnTo>
                    <a:pt x="3923" y="1092200"/>
                  </a:lnTo>
                  <a:lnTo>
                    <a:pt x="987" y="1130300"/>
                  </a:lnTo>
                  <a:lnTo>
                    <a:pt x="0" y="1181100"/>
                  </a:lnTo>
                  <a:lnTo>
                    <a:pt x="987" y="1231900"/>
                  </a:lnTo>
                  <a:lnTo>
                    <a:pt x="3923" y="1282700"/>
                  </a:lnTo>
                  <a:lnTo>
                    <a:pt x="8771" y="1333500"/>
                  </a:lnTo>
                  <a:lnTo>
                    <a:pt x="15492" y="1371600"/>
                  </a:lnTo>
                  <a:lnTo>
                    <a:pt x="24047" y="1422400"/>
                  </a:lnTo>
                  <a:lnTo>
                    <a:pt x="34400" y="1473200"/>
                  </a:lnTo>
                  <a:lnTo>
                    <a:pt x="46511" y="1511300"/>
                  </a:lnTo>
                  <a:lnTo>
                    <a:pt x="60343" y="1562100"/>
                  </a:lnTo>
                  <a:lnTo>
                    <a:pt x="75858" y="1600200"/>
                  </a:lnTo>
                  <a:lnTo>
                    <a:pt x="93017" y="1651000"/>
                  </a:lnTo>
                  <a:lnTo>
                    <a:pt x="111783" y="1689100"/>
                  </a:lnTo>
                  <a:lnTo>
                    <a:pt x="132117" y="1727200"/>
                  </a:lnTo>
                  <a:lnTo>
                    <a:pt x="153982" y="1765300"/>
                  </a:lnTo>
                  <a:lnTo>
                    <a:pt x="177338" y="1803400"/>
                  </a:lnTo>
                  <a:lnTo>
                    <a:pt x="202149" y="1841500"/>
                  </a:lnTo>
                  <a:lnTo>
                    <a:pt x="228376" y="1879600"/>
                  </a:lnTo>
                  <a:lnTo>
                    <a:pt x="255981" y="1917700"/>
                  </a:lnTo>
                  <a:lnTo>
                    <a:pt x="284926" y="1955800"/>
                  </a:lnTo>
                  <a:lnTo>
                    <a:pt x="315173" y="1993900"/>
                  </a:lnTo>
                  <a:lnTo>
                    <a:pt x="346684" y="2019300"/>
                  </a:lnTo>
                  <a:lnTo>
                    <a:pt x="379420" y="2057400"/>
                  </a:lnTo>
                  <a:lnTo>
                    <a:pt x="413344" y="2082800"/>
                  </a:lnTo>
                  <a:lnTo>
                    <a:pt x="448418" y="2108200"/>
                  </a:lnTo>
                  <a:lnTo>
                    <a:pt x="484603" y="2146300"/>
                  </a:lnTo>
                  <a:lnTo>
                    <a:pt x="521861" y="2171700"/>
                  </a:lnTo>
                  <a:lnTo>
                    <a:pt x="560155" y="2197100"/>
                  </a:lnTo>
                  <a:lnTo>
                    <a:pt x="599446" y="2209800"/>
                  </a:lnTo>
                  <a:lnTo>
                    <a:pt x="639696" y="2235200"/>
                  </a:lnTo>
                  <a:lnTo>
                    <a:pt x="680867" y="2260600"/>
                  </a:lnTo>
                  <a:lnTo>
                    <a:pt x="722921" y="2273300"/>
                  </a:lnTo>
                  <a:lnTo>
                    <a:pt x="765820" y="2298700"/>
                  </a:lnTo>
                  <a:lnTo>
                    <a:pt x="945104" y="2349500"/>
                  </a:lnTo>
                  <a:lnTo>
                    <a:pt x="1422195" y="2349500"/>
                  </a:lnTo>
                  <a:lnTo>
                    <a:pt x="1601479" y="2298700"/>
                  </a:lnTo>
                  <a:lnTo>
                    <a:pt x="1644378" y="2273300"/>
                  </a:lnTo>
                  <a:lnTo>
                    <a:pt x="1686432" y="2260600"/>
                  </a:lnTo>
                  <a:lnTo>
                    <a:pt x="1727603" y="2235200"/>
                  </a:lnTo>
                  <a:lnTo>
                    <a:pt x="1767853" y="2209800"/>
                  </a:lnTo>
                  <a:lnTo>
                    <a:pt x="1807144" y="2197100"/>
                  </a:lnTo>
                  <a:lnTo>
                    <a:pt x="1845437" y="2171700"/>
                  </a:lnTo>
                  <a:lnTo>
                    <a:pt x="1882696" y="2146300"/>
                  </a:lnTo>
                  <a:lnTo>
                    <a:pt x="1918881" y="2108200"/>
                  </a:lnTo>
                  <a:lnTo>
                    <a:pt x="1953954" y="2082800"/>
                  </a:lnTo>
                  <a:lnTo>
                    <a:pt x="1987878" y="2057400"/>
                  </a:lnTo>
                  <a:lnTo>
                    <a:pt x="2020615" y="2019300"/>
                  </a:lnTo>
                  <a:lnTo>
                    <a:pt x="2052125" y="1993900"/>
                  </a:lnTo>
                  <a:lnTo>
                    <a:pt x="2072290" y="1968500"/>
                  </a:lnTo>
                  <a:lnTo>
                    <a:pt x="1088271" y="1968500"/>
                  </a:lnTo>
                  <a:lnTo>
                    <a:pt x="1041808" y="1955800"/>
                  </a:lnTo>
                  <a:lnTo>
                    <a:pt x="996270" y="1955800"/>
                  </a:lnTo>
                  <a:lnTo>
                    <a:pt x="908307" y="1930400"/>
                  </a:lnTo>
                  <a:lnTo>
                    <a:pt x="866045" y="1905000"/>
                  </a:lnTo>
                  <a:lnTo>
                    <a:pt x="825041" y="1892300"/>
                  </a:lnTo>
                  <a:lnTo>
                    <a:pt x="785376" y="1866900"/>
                  </a:lnTo>
                  <a:lnTo>
                    <a:pt x="747133" y="1841500"/>
                  </a:lnTo>
                  <a:lnTo>
                    <a:pt x="710395" y="1816100"/>
                  </a:lnTo>
                  <a:lnTo>
                    <a:pt x="675243" y="1790700"/>
                  </a:lnTo>
                  <a:lnTo>
                    <a:pt x="641762" y="1752600"/>
                  </a:lnTo>
                  <a:lnTo>
                    <a:pt x="610032" y="1727200"/>
                  </a:lnTo>
                  <a:lnTo>
                    <a:pt x="580138" y="1689100"/>
                  </a:lnTo>
                  <a:lnTo>
                    <a:pt x="552160" y="1663700"/>
                  </a:lnTo>
                  <a:lnTo>
                    <a:pt x="526182" y="1625600"/>
                  </a:lnTo>
                  <a:lnTo>
                    <a:pt x="502287" y="1587500"/>
                  </a:lnTo>
                  <a:lnTo>
                    <a:pt x="480557" y="1549400"/>
                  </a:lnTo>
                  <a:lnTo>
                    <a:pt x="461074" y="1498600"/>
                  </a:lnTo>
                  <a:lnTo>
                    <a:pt x="443920" y="1460500"/>
                  </a:lnTo>
                  <a:lnTo>
                    <a:pt x="429180" y="1422400"/>
                  </a:lnTo>
                  <a:lnTo>
                    <a:pt x="416934" y="1371600"/>
                  </a:lnTo>
                  <a:lnTo>
                    <a:pt x="407266" y="1320800"/>
                  </a:lnTo>
                  <a:lnTo>
                    <a:pt x="400258" y="1282700"/>
                  </a:lnTo>
                  <a:lnTo>
                    <a:pt x="395993" y="1231900"/>
                  </a:lnTo>
                  <a:lnTo>
                    <a:pt x="394553" y="1181100"/>
                  </a:lnTo>
                  <a:lnTo>
                    <a:pt x="395993" y="1143000"/>
                  </a:lnTo>
                  <a:lnTo>
                    <a:pt x="400258" y="1092200"/>
                  </a:lnTo>
                  <a:lnTo>
                    <a:pt x="407266" y="1041400"/>
                  </a:lnTo>
                  <a:lnTo>
                    <a:pt x="416934" y="1003300"/>
                  </a:lnTo>
                  <a:lnTo>
                    <a:pt x="429180" y="952500"/>
                  </a:lnTo>
                  <a:lnTo>
                    <a:pt x="443920" y="914400"/>
                  </a:lnTo>
                  <a:lnTo>
                    <a:pt x="461074" y="863600"/>
                  </a:lnTo>
                  <a:lnTo>
                    <a:pt x="480557" y="825500"/>
                  </a:lnTo>
                  <a:lnTo>
                    <a:pt x="502287" y="787400"/>
                  </a:lnTo>
                  <a:lnTo>
                    <a:pt x="526182" y="749300"/>
                  </a:lnTo>
                  <a:lnTo>
                    <a:pt x="552160" y="711200"/>
                  </a:lnTo>
                  <a:lnTo>
                    <a:pt x="580138" y="673100"/>
                  </a:lnTo>
                  <a:lnTo>
                    <a:pt x="610032" y="647700"/>
                  </a:lnTo>
                  <a:lnTo>
                    <a:pt x="641762" y="609600"/>
                  </a:lnTo>
                  <a:lnTo>
                    <a:pt x="675243" y="584200"/>
                  </a:lnTo>
                  <a:lnTo>
                    <a:pt x="710395" y="558800"/>
                  </a:lnTo>
                  <a:lnTo>
                    <a:pt x="747133" y="533400"/>
                  </a:lnTo>
                  <a:lnTo>
                    <a:pt x="785376" y="508000"/>
                  </a:lnTo>
                  <a:lnTo>
                    <a:pt x="825041" y="482600"/>
                  </a:lnTo>
                  <a:lnTo>
                    <a:pt x="866045" y="457200"/>
                  </a:lnTo>
                  <a:lnTo>
                    <a:pt x="951743" y="431800"/>
                  </a:lnTo>
                  <a:lnTo>
                    <a:pt x="1041808" y="406400"/>
                  </a:lnTo>
                  <a:lnTo>
                    <a:pt x="1088271" y="406400"/>
                  </a:lnTo>
                  <a:lnTo>
                    <a:pt x="1135579" y="393700"/>
                  </a:lnTo>
                  <a:lnTo>
                    <a:pt x="2062208" y="393700"/>
                  </a:lnTo>
                  <a:lnTo>
                    <a:pt x="2052125" y="381000"/>
                  </a:lnTo>
                  <a:lnTo>
                    <a:pt x="2020615" y="342900"/>
                  </a:lnTo>
                  <a:lnTo>
                    <a:pt x="1987878" y="317500"/>
                  </a:lnTo>
                  <a:lnTo>
                    <a:pt x="1953954" y="292100"/>
                  </a:lnTo>
                  <a:lnTo>
                    <a:pt x="1918881" y="254000"/>
                  </a:lnTo>
                  <a:lnTo>
                    <a:pt x="1882696" y="228600"/>
                  </a:lnTo>
                  <a:lnTo>
                    <a:pt x="1845437" y="203200"/>
                  </a:lnTo>
                  <a:lnTo>
                    <a:pt x="1807144" y="177800"/>
                  </a:lnTo>
                  <a:lnTo>
                    <a:pt x="1767853" y="152400"/>
                  </a:lnTo>
                  <a:lnTo>
                    <a:pt x="1727603" y="139700"/>
                  </a:lnTo>
                  <a:lnTo>
                    <a:pt x="1686432" y="114300"/>
                  </a:lnTo>
                  <a:lnTo>
                    <a:pt x="1644378" y="88900"/>
                  </a:lnTo>
                  <a:lnTo>
                    <a:pt x="1468093" y="38100"/>
                  </a:lnTo>
                  <a:lnTo>
                    <a:pt x="1375643" y="12700"/>
                  </a:lnTo>
                  <a:close/>
                </a:path>
                <a:path w="2367915" h="2362200">
                  <a:moveTo>
                    <a:pt x="2062208" y="393700"/>
                  </a:moveTo>
                  <a:lnTo>
                    <a:pt x="1231719" y="393700"/>
                  </a:lnTo>
                  <a:lnTo>
                    <a:pt x="1279027" y="406400"/>
                  </a:lnTo>
                  <a:lnTo>
                    <a:pt x="1325491" y="406400"/>
                  </a:lnTo>
                  <a:lnTo>
                    <a:pt x="1415556" y="431800"/>
                  </a:lnTo>
                  <a:lnTo>
                    <a:pt x="1501253" y="457200"/>
                  </a:lnTo>
                  <a:lnTo>
                    <a:pt x="1542258" y="482600"/>
                  </a:lnTo>
                  <a:lnTo>
                    <a:pt x="1581923" y="508000"/>
                  </a:lnTo>
                  <a:lnTo>
                    <a:pt x="1620166" y="533400"/>
                  </a:lnTo>
                  <a:lnTo>
                    <a:pt x="1656904" y="558800"/>
                  </a:lnTo>
                  <a:lnTo>
                    <a:pt x="1692055" y="584200"/>
                  </a:lnTo>
                  <a:lnTo>
                    <a:pt x="1725537" y="609600"/>
                  </a:lnTo>
                  <a:lnTo>
                    <a:pt x="1757266" y="647700"/>
                  </a:lnTo>
                  <a:lnTo>
                    <a:pt x="1787161" y="673100"/>
                  </a:lnTo>
                  <a:lnTo>
                    <a:pt x="1815139" y="711200"/>
                  </a:lnTo>
                  <a:lnTo>
                    <a:pt x="1841116" y="749300"/>
                  </a:lnTo>
                  <a:lnTo>
                    <a:pt x="1865012" y="787400"/>
                  </a:lnTo>
                  <a:lnTo>
                    <a:pt x="1886742" y="825500"/>
                  </a:lnTo>
                  <a:lnTo>
                    <a:pt x="1906225" y="863600"/>
                  </a:lnTo>
                  <a:lnTo>
                    <a:pt x="1923378" y="914400"/>
                  </a:lnTo>
                  <a:lnTo>
                    <a:pt x="1938119" y="952500"/>
                  </a:lnTo>
                  <a:lnTo>
                    <a:pt x="1950364" y="1003300"/>
                  </a:lnTo>
                  <a:lnTo>
                    <a:pt x="1960032" y="1041400"/>
                  </a:lnTo>
                  <a:lnTo>
                    <a:pt x="1967040" y="1092200"/>
                  </a:lnTo>
                  <a:lnTo>
                    <a:pt x="1971306" y="1143000"/>
                  </a:lnTo>
                  <a:lnTo>
                    <a:pt x="1972746" y="1181100"/>
                  </a:lnTo>
                  <a:lnTo>
                    <a:pt x="1971306" y="1231900"/>
                  </a:lnTo>
                  <a:lnTo>
                    <a:pt x="1967040" y="1282700"/>
                  </a:lnTo>
                  <a:lnTo>
                    <a:pt x="1960032" y="1320800"/>
                  </a:lnTo>
                  <a:lnTo>
                    <a:pt x="1950364" y="1371600"/>
                  </a:lnTo>
                  <a:lnTo>
                    <a:pt x="1938119" y="1422400"/>
                  </a:lnTo>
                  <a:lnTo>
                    <a:pt x="1923378" y="1460500"/>
                  </a:lnTo>
                  <a:lnTo>
                    <a:pt x="1906225" y="1498600"/>
                  </a:lnTo>
                  <a:lnTo>
                    <a:pt x="1886742" y="1549400"/>
                  </a:lnTo>
                  <a:lnTo>
                    <a:pt x="1865012" y="1587500"/>
                  </a:lnTo>
                  <a:lnTo>
                    <a:pt x="1841116" y="1625600"/>
                  </a:lnTo>
                  <a:lnTo>
                    <a:pt x="1815139" y="1663700"/>
                  </a:lnTo>
                  <a:lnTo>
                    <a:pt x="1787161" y="1689100"/>
                  </a:lnTo>
                  <a:lnTo>
                    <a:pt x="1757266" y="1727200"/>
                  </a:lnTo>
                  <a:lnTo>
                    <a:pt x="1725537" y="1752600"/>
                  </a:lnTo>
                  <a:lnTo>
                    <a:pt x="1692055" y="1790700"/>
                  </a:lnTo>
                  <a:lnTo>
                    <a:pt x="1656904" y="1816100"/>
                  </a:lnTo>
                  <a:lnTo>
                    <a:pt x="1620166" y="1841500"/>
                  </a:lnTo>
                  <a:lnTo>
                    <a:pt x="1581923" y="1866900"/>
                  </a:lnTo>
                  <a:lnTo>
                    <a:pt x="1542258" y="1892300"/>
                  </a:lnTo>
                  <a:lnTo>
                    <a:pt x="1501253" y="1905000"/>
                  </a:lnTo>
                  <a:lnTo>
                    <a:pt x="1458992" y="1930400"/>
                  </a:lnTo>
                  <a:lnTo>
                    <a:pt x="1371028" y="1955800"/>
                  </a:lnTo>
                  <a:lnTo>
                    <a:pt x="1325491" y="1955800"/>
                  </a:lnTo>
                  <a:lnTo>
                    <a:pt x="1279027" y="1968500"/>
                  </a:lnTo>
                  <a:lnTo>
                    <a:pt x="2072290" y="1968500"/>
                  </a:lnTo>
                  <a:lnTo>
                    <a:pt x="2082372" y="1955800"/>
                  </a:lnTo>
                  <a:lnTo>
                    <a:pt x="2111317" y="1917700"/>
                  </a:lnTo>
                  <a:lnTo>
                    <a:pt x="2138922" y="1879600"/>
                  </a:lnTo>
                  <a:lnTo>
                    <a:pt x="2165149" y="1841500"/>
                  </a:lnTo>
                  <a:lnTo>
                    <a:pt x="2189960" y="1803400"/>
                  </a:lnTo>
                  <a:lnTo>
                    <a:pt x="2213317" y="1765300"/>
                  </a:lnTo>
                  <a:lnTo>
                    <a:pt x="2235182" y="1727200"/>
                  </a:lnTo>
                  <a:lnTo>
                    <a:pt x="2255516" y="1689100"/>
                  </a:lnTo>
                  <a:lnTo>
                    <a:pt x="2274282" y="1651000"/>
                  </a:lnTo>
                  <a:lnTo>
                    <a:pt x="2291441" y="1600200"/>
                  </a:lnTo>
                  <a:lnTo>
                    <a:pt x="2306956" y="1562100"/>
                  </a:lnTo>
                  <a:lnTo>
                    <a:pt x="2320788" y="1511300"/>
                  </a:lnTo>
                  <a:lnTo>
                    <a:pt x="2332899" y="1473200"/>
                  </a:lnTo>
                  <a:lnTo>
                    <a:pt x="2343251" y="1422400"/>
                  </a:lnTo>
                  <a:lnTo>
                    <a:pt x="2351807" y="1371600"/>
                  </a:lnTo>
                  <a:lnTo>
                    <a:pt x="2358528" y="1333500"/>
                  </a:lnTo>
                  <a:lnTo>
                    <a:pt x="2363375" y="1282700"/>
                  </a:lnTo>
                  <a:lnTo>
                    <a:pt x="2366312" y="1231900"/>
                  </a:lnTo>
                  <a:lnTo>
                    <a:pt x="2367299" y="1181100"/>
                  </a:lnTo>
                  <a:lnTo>
                    <a:pt x="2366312" y="1130300"/>
                  </a:lnTo>
                  <a:lnTo>
                    <a:pt x="2363375" y="1092200"/>
                  </a:lnTo>
                  <a:lnTo>
                    <a:pt x="2358528" y="1041400"/>
                  </a:lnTo>
                  <a:lnTo>
                    <a:pt x="2351807" y="990600"/>
                  </a:lnTo>
                  <a:lnTo>
                    <a:pt x="2343251" y="952500"/>
                  </a:lnTo>
                  <a:lnTo>
                    <a:pt x="2332899" y="901700"/>
                  </a:lnTo>
                  <a:lnTo>
                    <a:pt x="2320788" y="850900"/>
                  </a:lnTo>
                  <a:lnTo>
                    <a:pt x="2306956" y="812800"/>
                  </a:lnTo>
                  <a:lnTo>
                    <a:pt x="2291441" y="762000"/>
                  </a:lnTo>
                  <a:lnTo>
                    <a:pt x="2274282" y="723900"/>
                  </a:lnTo>
                  <a:lnTo>
                    <a:pt x="2255516" y="685800"/>
                  </a:lnTo>
                  <a:lnTo>
                    <a:pt x="2235182" y="635000"/>
                  </a:lnTo>
                  <a:lnTo>
                    <a:pt x="2213317" y="596900"/>
                  </a:lnTo>
                  <a:lnTo>
                    <a:pt x="2189960" y="558800"/>
                  </a:lnTo>
                  <a:lnTo>
                    <a:pt x="2165149" y="520700"/>
                  </a:lnTo>
                  <a:lnTo>
                    <a:pt x="2138922" y="482600"/>
                  </a:lnTo>
                  <a:lnTo>
                    <a:pt x="2111317" y="444500"/>
                  </a:lnTo>
                  <a:lnTo>
                    <a:pt x="2082372" y="419100"/>
                  </a:lnTo>
                  <a:lnTo>
                    <a:pt x="2062208" y="393700"/>
                  </a:lnTo>
                  <a:close/>
                </a:path>
                <a:path w="2367915" h="2362200">
                  <a:moveTo>
                    <a:pt x="1280726" y="0"/>
                  </a:moveTo>
                  <a:lnTo>
                    <a:pt x="1086572" y="0"/>
                  </a:lnTo>
                  <a:lnTo>
                    <a:pt x="1038825" y="12700"/>
                  </a:lnTo>
                  <a:lnTo>
                    <a:pt x="1328474" y="12700"/>
                  </a:lnTo>
                  <a:lnTo>
                    <a:pt x="1280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object 10">
              <a:extLst>
                <a:ext uri="{FF2B5EF4-FFF2-40B4-BE49-F238E27FC236}">
                  <a16:creationId xmlns:a16="http://schemas.microsoft.com/office/drawing/2014/main" id="{9DAE4158-8DBF-7558-FC6F-0E97E8901F35}"/>
                </a:ext>
              </a:extLst>
            </p:cNvPr>
            <p:cNvSpPr/>
            <p:nvPr/>
          </p:nvSpPr>
          <p:spPr>
            <a:xfrm>
              <a:off x="3125889" y="3760338"/>
              <a:ext cx="832485" cy="1586865"/>
            </a:xfrm>
            <a:custGeom>
              <a:avLst/>
              <a:gdLst/>
              <a:ahLst/>
              <a:cxnLst/>
              <a:rect l="l" t="t" r="r" b="b"/>
              <a:pathLst>
                <a:path w="832485" h="1586864">
                  <a:moveTo>
                    <a:pt x="123825" y="0"/>
                  </a:moveTo>
                  <a:lnTo>
                    <a:pt x="102992" y="44129"/>
                  </a:lnTo>
                  <a:lnTo>
                    <a:pt x="84127" y="88676"/>
                  </a:lnTo>
                  <a:lnTo>
                    <a:pt x="67214" y="133589"/>
                  </a:lnTo>
                  <a:lnTo>
                    <a:pt x="52236" y="178819"/>
                  </a:lnTo>
                  <a:lnTo>
                    <a:pt x="39175" y="224314"/>
                  </a:lnTo>
                  <a:lnTo>
                    <a:pt x="28014" y="270022"/>
                  </a:lnTo>
                  <a:lnTo>
                    <a:pt x="18737" y="315893"/>
                  </a:lnTo>
                  <a:lnTo>
                    <a:pt x="11326" y="361875"/>
                  </a:lnTo>
                  <a:lnTo>
                    <a:pt x="5764" y="407918"/>
                  </a:lnTo>
                  <a:lnTo>
                    <a:pt x="2034" y="453971"/>
                  </a:lnTo>
                  <a:lnTo>
                    <a:pt x="118" y="499982"/>
                  </a:lnTo>
                  <a:lnTo>
                    <a:pt x="0" y="545900"/>
                  </a:lnTo>
                  <a:lnTo>
                    <a:pt x="1662" y="591675"/>
                  </a:lnTo>
                  <a:lnTo>
                    <a:pt x="5087" y="637256"/>
                  </a:lnTo>
                  <a:lnTo>
                    <a:pt x="10258" y="682590"/>
                  </a:lnTo>
                  <a:lnTo>
                    <a:pt x="17158" y="727628"/>
                  </a:lnTo>
                  <a:lnTo>
                    <a:pt x="25770" y="772318"/>
                  </a:lnTo>
                  <a:lnTo>
                    <a:pt x="36077" y="816609"/>
                  </a:lnTo>
                  <a:lnTo>
                    <a:pt x="48061" y="860451"/>
                  </a:lnTo>
                  <a:lnTo>
                    <a:pt x="61706" y="903791"/>
                  </a:lnTo>
                  <a:lnTo>
                    <a:pt x="76993" y="946580"/>
                  </a:lnTo>
                  <a:lnTo>
                    <a:pt x="93907" y="988765"/>
                  </a:lnTo>
                  <a:lnTo>
                    <a:pt x="112429" y="1030297"/>
                  </a:lnTo>
                  <a:lnTo>
                    <a:pt x="132544" y="1071123"/>
                  </a:lnTo>
                  <a:lnTo>
                    <a:pt x="154232" y="1111194"/>
                  </a:lnTo>
                  <a:lnTo>
                    <a:pt x="177479" y="1150457"/>
                  </a:lnTo>
                  <a:lnTo>
                    <a:pt x="202265" y="1188861"/>
                  </a:lnTo>
                  <a:lnTo>
                    <a:pt x="228575" y="1226357"/>
                  </a:lnTo>
                  <a:lnTo>
                    <a:pt x="256391" y="1262892"/>
                  </a:lnTo>
                  <a:lnTo>
                    <a:pt x="285695" y="1298416"/>
                  </a:lnTo>
                  <a:lnTo>
                    <a:pt x="316472" y="1332878"/>
                  </a:lnTo>
                  <a:lnTo>
                    <a:pt x="348703" y="1366226"/>
                  </a:lnTo>
                  <a:lnTo>
                    <a:pt x="382371" y="1398409"/>
                  </a:lnTo>
                  <a:lnTo>
                    <a:pt x="417459" y="1429377"/>
                  </a:lnTo>
                  <a:lnTo>
                    <a:pt x="453951" y="1459078"/>
                  </a:lnTo>
                  <a:lnTo>
                    <a:pt x="491829" y="1487462"/>
                  </a:lnTo>
                  <a:lnTo>
                    <a:pt x="531075" y="1514477"/>
                  </a:lnTo>
                  <a:lnTo>
                    <a:pt x="571673" y="1540072"/>
                  </a:lnTo>
                  <a:lnTo>
                    <a:pt x="613606" y="1564197"/>
                  </a:lnTo>
                  <a:lnTo>
                    <a:pt x="656856" y="1586799"/>
                  </a:lnTo>
                  <a:lnTo>
                    <a:pt x="832485" y="1233491"/>
                  </a:lnTo>
                  <a:lnTo>
                    <a:pt x="790081" y="1210804"/>
                  </a:lnTo>
                  <a:lnTo>
                    <a:pt x="749617" y="1185926"/>
                  </a:lnTo>
                  <a:lnTo>
                    <a:pt x="711130" y="1158967"/>
                  </a:lnTo>
                  <a:lnTo>
                    <a:pt x="674657" y="1130040"/>
                  </a:lnTo>
                  <a:lnTo>
                    <a:pt x="640235" y="1099253"/>
                  </a:lnTo>
                  <a:lnTo>
                    <a:pt x="607901" y="1066719"/>
                  </a:lnTo>
                  <a:lnTo>
                    <a:pt x="577693" y="1032547"/>
                  </a:lnTo>
                  <a:lnTo>
                    <a:pt x="549648" y="996848"/>
                  </a:lnTo>
                  <a:lnTo>
                    <a:pt x="523802" y="959733"/>
                  </a:lnTo>
                  <a:lnTo>
                    <a:pt x="500194" y="921312"/>
                  </a:lnTo>
                  <a:lnTo>
                    <a:pt x="478860" y="881696"/>
                  </a:lnTo>
                  <a:lnTo>
                    <a:pt x="459837" y="840996"/>
                  </a:lnTo>
                  <a:lnTo>
                    <a:pt x="443163" y="799322"/>
                  </a:lnTo>
                  <a:lnTo>
                    <a:pt x="428874" y="756786"/>
                  </a:lnTo>
                  <a:lnTo>
                    <a:pt x="417008" y="713497"/>
                  </a:lnTo>
                  <a:lnTo>
                    <a:pt x="407603" y="669566"/>
                  </a:lnTo>
                  <a:lnTo>
                    <a:pt x="400694" y="625105"/>
                  </a:lnTo>
                  <a:lnTo>
                    <a:pt x="396320" y="580223"/>
                  </a:lnTo>
                  <a:lnTo>
                    <a:pt x="394518" y="535031"/>
                  </a:lnTo>
                  <a:lnTo>
                    <a:pt x="395324" y="489641"/>
                  </a:lnTo>
                  <a:lnTo>
                    <a:pt x="398776" y="444162"/>
                  </a:lnTo>
                  <a:lnTo>
                    <a:pt x="404911" y="398705"/>
                  </a:lnTo>
                  <a:lnTo>
                    <a:pt x="413767" y="353381"/>
                  </a:lnTo>
                  <a:lnTo>
                    <a:pt x="425379" y="308301"/>
                  </a:lnTo>
                  <a:lnTo>
                    <a:pt x="439787" y="263575"/>
                  </a:lnTo>
                  <a:lnTo>
                    <a:pt x="457026" y="219313"/>
                  </a:lnTo>
                  <a:lnTo>
                    <a:pt x="477134" y="175628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bject 11">
              <a:extLst>
                <a:ext uri="{FF2B5EF4-FFF2-40B4-BE49-F238E27FC236}">
                  <a16:creationId xmlns:a16="http://schemas.microsoft.com/office/drawing/2014/main" id="{C6F39566-019F-54CE-BC51-11175B1C43A4}"/>
                </a:ext>
              </a:extLst>
            </p:cNvPr>
            <p:cNvSpPr/>
            <p:nvPr/>
          </p:nvSpPr>
          <p:spPr>
            <a:xfrm>
              <a:off x="3127506" y="3102266"/>
              <a:ext cx="2367915" cy="2367915"/>
            </a:xfrm>
            <a:custGeom>
              <a:avLst/>
              <a:gdLst/>
              <a:ahLst/>
              <a:cxnLst/>
              <a:rect l="l" t="t" r="r" b="b"/>
              <a:pathLst>
                <a:path w="2367915" h="2367915">
                  <a:moveTo>
                    <a:pt x="1183649" y="0"/>
                  </a:moveTo>
                  <a:lnTo>
                    <a:pt x="1183649" y="394553"/>
                  </a:lnTo>
                  <a:lnTo>
                    <a:pt x="1231719" y="395993"/>
                  </a:lnTo>
                  <a:lnTo>
                    <a:pt x="1279027" y="400258"/>
                  </a:lnTo>
                  <a:lnTo>
                    <a:pt x="1325491" y="407266"/>
                  </a:lnTo>
                  <a:lnTo>
                    <a:pt x="1371028" y="416934"/>
                  </a:lnTo>
                  <a:lnTo>
                    <a:pt x="1415556" y="429180"/>
                  </a:lnTo>
                  <a:lnTo>
                    <a:pt x="1458992" y="443920"/>
                  </a:lnTo>
                  <a:lnTo>
                    <a:pt x="1501253" y="461074"/>
                  </a:lnTo>
                  <a:lnTo>
                    <a:pt x="1542258" y="480557"/>
                  </a:lnTo>
                  <a:lnTo>
                    <a:pt x="1581923" y="502287"/>
                  </a:lnTo>
                  <a:lnTo>
                    <a:pt x="1620166" y="526182"/>
                  </a:lnTo>
                  <a:lnTo>
                    <a:pt x="1656904" y="552160"/>
                  </a:lnTo>
                  <a:lnTo>
                    <a:pt x="1692055" y="580138"/>
                  </a:lnTo>
                  <a:lnTo>
                    <a:pt x="1725537" y="610032"/>
                  </a:lnTo>
                  <a:lnTo>
                    <a:pt x="1757266" y="641762"/>
                  </a:lnTo>
                  <a:lnTo>
                    <a:pt x="1787161" y="675243"/>
                  </a:lnTo>
                  <a:lnTo>
                    <a:pt x="1815139" y="710395"/>
                  </a:lnTo>
                  <a:lnTo>
                    <a:pt x="1841116" y="747133"/>
                  </a:lnTo>
                  <a:lnTo>
                    <a:pt x="1865012" y="785376"/>
                  </a:lnTo>
                  <a:lnTo>
                    <a:pt x="1886742" y="825041"/>
                  </a:lnTo>
                  <a:lnTo>
                    <a:pt x="1906225" y="866045"/>
                  </a:lnTo>
                  <a:lnTo>
                    <a:pt x="1923378" y="908307"/>
                  </a:lnTo>
                  <a:lnTo>
                    <a:pt x="1938119" y="951743"/>
                  </a:lnTo>
                  <a:lnTo>
                    <a:pt x="1950364" y="996270"/>
                  </a:lnTo>
                  <a:lnTo>
                    <a:pt x="1960032" y="1041808"/>
                  </a:lnTo>
                  <a:lnTo>
                    <a:pt x="1967040" y="1088271"/>
                  </a:lnTo>
                  <a:lnTo>
                    <a:pt x="1971306" y="1135579"/>
                  </a:lnTo>
                  <a:lnTo>
                    <a:pt x="1972746" y="1183649"/>
                  </a:lnTo>
                  <a:lnTo>
                    <a:pt x="1971306" y="1231719"/>
                  </a:lnTo>
                  <a:lnTo>
                    <a:pt x="1967040" y="1279027"/>
                  </a:lnTo>
                  <a:lnTo>
                    <a:pt x="1960032" y="1325491"/>
                  </a:lnTo>
                  <a:lnTo>
                    <a:pt x="1950364" y="1371028"/>
                  </a:lnTo>
                  <a:lnTo>
                    <a:pt x="1938119" y="1415556"/>
                  </a:lnTo>
                  <a:lnTo>
                    <a:pt x="1923378" y="1458992"/>
                  </a:lnTo>
                  <a:lnTo>
                    <a:pt x="1906225" y="1501253"/>
                  </a:lnTo>
                  <a:lnTo>
                    <a:pt x="1886742" y="1542258"/>
                  </a:lnTo>
                  <a:lnTo>
                    <a:pt x="1865012" y="1581923"/>
                  </a:lnTo>
                  <a:lnTo>
                    <a:pt x="1841116" y="1620166"/>
                  </a:lnTo>
                  <a:lnTo>
                    <a:pt x="1815139" y="1656904"/>
                  </a:lnTo>
                  <a:lnTo>
                    <a:pt x="1787161" y="1692055"/>
                  </a:lnTo>
                  <a:lnTo>
                    <a:pt x="1757266" y="1725537"/>
                  </a:lnTo>
                  <a:lnTo>
                    <a:pt x="1725537" y="1757266"/>
                  </a:lnTo>
                  <a:lnTo>
                    <a:pt x="1692055" y="1787161"/>
                  </a:lnTo>
                  <a:lnTo>
                    <a:pt x="1656904" y="1815139"/>
                  </a:lnTo>
                  <a:lnTo>
                    <a:pt x="1620166" y="1841116"/>
                  </a:lnTo>
                  <a:lnTo>
                    <a:pt x="1581923" y="1865012"/>
                  </a:lnTo>
                  <a:lnTo>
                    <a:pt x="1542258" y="1886742"/>
                  </a:lnTo>
                  <a:lnTo>
                    <a:pt x="1501253" y="1906225"/>
                  </a:lnTo>
                  <a:lnTo>
                    <a:pt x="1458992" y="1923378"/>
                  </a:lnTo>
                  <a:lnTo>
                    <a:pt x="1415556" y="1938119"/>
                  </a:lnTo>
                  <a:lnTo>
                    <a:pt x="1371028" y="1950364"/>
                  </a:lnTo>
                  <a:lnTo>
                    <a:pt x="1325491" y="1960032"/>
                  </a:lnTo>
                  <a:lnTo>
                    <a:pt x="1279027" y="1967040"/>
                  </a:lnTo>
                  <a:lnTo>
                    <a:pt x="1231719" y="1971306"/>
                  </a:lnTo>
                  <a:lnTo>
                    <a:pt x="1183649" y="1972746"/>
                  </a:lnTo>
                  <a:lnTo>
                    <a:pt x="1135579" y="1971306"/>
                  </a:lnTo>
                  <a:lnTo>
                    <a:pt x="1088271" y="1967040"/>
                  </a:lnTo>
                  <a:lnTo>
                    <a:pt x="1041808" y="1960032"/>
                  </a:lnTo>
                  <a:lnTo>
                    <a:pt x="996270" y="1950364"/>
                  </a:lnTo>
                  <a:lnTo>
                    <a:pt x="951743" y="1938119"/>
                  </a:lnTo>
                  <a:lnTo>
                    <a:pt x="908307" y="1923378"/>
                  </a:lnTo>
                  <a:lnTo>
                    <a:pt x="866045" y="1906225"/>
                  </a:lnTo>
                  <a:lnTo>
                    <a:pt x="825041" y="1886742"/>
                  </a:lnTo>
                  <a:lnTo>
                    <a:pt x="785376" y="1865012"/>
                  </a:lnTo>
                  <a:lnTo>
                    <a:pt x="747133" y="1841116"/>
                  </a:lnTo>
                  <a:lnTo>
                    <a:pt x="710395" y="1815139"/>
                  </a:lnTo>
                  <a:lnTo>
                    <a:pt x="675243" y="1787161"/>
                  </a:lnTo>
                  <a:lnTo>
                    <a:pt x="641762" y="1757266"/>
                  </a:lnTo>
                  <a:lnTo>
                    <a:pt x="610032" y="1725537"/>
                  </a:lnTo>
                  <a:lnTo>
                    <a:pt x="580138" y="1692055"/>
                  </a:lnTo>
                  <a:lnTo>
                    <a:pt x="552160" y="1656904"/>
                  </a:lnTo>
                  <a:lnTo>
                    <a:pt x="526182" y="1620166"/>
                  </a:lnTo>
                  <a:lnTo>
                    <a:pt x="502287" y="1581923"/>
                  </a:lnTo>
                  <a:lnTo>
                    <a:pt x="480557" y="1542258"/>
                  </a:lnTo>
                  <a:lnTo>
                    <a:pt x="461074" y="1501253"/>
                  </a:lnTo>
                  <a:lnTo>
                    <a:pt x="443920" y="1458992"/>
                  </a:lnTo>
                  <a:lnTo>
                    <a:pt x="429180" y="1415556"/>
                  </a:lnTo>
                  <a:lnTo>
                    <a:pt x="416934" y="1371028"/>
                  </a:lnTo>
                  <a:lnTo>
                    <a:pt x="407266" y="1325491"/>
                  </a:lnTo>
                  <a:lnTo>
                    <a:pt x="400258" y="1279027"/>
                  </a:lnTo>
                  <a:lnTo>
                    <a:pt x="395993" y="1231719"/>
                  </a:lnTo>
                  <a:lnTo>
                    <a:pt x="394553" y="1183649"/>
                  </a:lnTo>
                  <a:lnTo>
                    <a:pt x="0" y="1183649"/>
                  </a:lnTo>
                  <a:lnTo>
                    <a:pt x="987" y="1232439"/>
                  </a:lnTo>
                  <a:lnTo>
                    <a:pt x="3923" y="1280726"/>
                  </a:lnTo>
                  <a:lnTo>
                    <a:pt x="8771" y="1328474"/>
                  </a:lnTo>
                  <a:lnTo>
                    <a:pt x="15492" y="1375643"/>
                  </a:lnTo>
                  <a:lnTo>
                    <a:pt x="24047" y="1422195"/>
                  </a:lnTo>
                  <a:lnTo>
                    <a:pt x="34400" y="1468093"/>
                  </a:lnTo>
                  <a:lnTo>
                    <a:pt x="46511" y="1513298"/>
                  </a:lnTo>
                  <a:lnTo>
                    <a:pt x="60343" y="1557773"/>
                  </a:lnTo>
                  <a:lnTo>
                    <a:pt x="75858" y="1601479"/>
                  </a:lnTo>
                  <a:lnTo>
                    <a:pt x="93017" y="1644378"/>
                  </a:lnTo>
                  <a:lnTo>
                    <a:pt x="111783" y="1686432"/>
                  </a:lnTo>
                  <a:lnTo>
                    <a:pt x="132117" y="1727603"/>
                  </a:lnTo>
                  <a:lnTo>
                    <a:pt x="153982" y="1767853"/>
                  </a:lnTo>
                  <a:lnTo>
                    <a:pt x="177338" y="1807144"/>
                  </a:lnTo>
                  <a:lnTo>
                    <a:pt x="202149" y="1845437"/>
                  </a:lnTo>
                  <a:lnTo>
                    <a:pt x="228376" y="1882696"/>
                  </a:lnTo>
                  <a:lnTo>
                    <a:pt x="255981" y="1918881"/>
                  </a:lnTo>
                  <a:lnTo>
                    <a:pt x="284926" y="1953954"/>
                  </a:lnTo>
                  <a:lnTo>
                    <a:pt x="315173" y="1987878"/>
                  </a:lnTo>
                  <a:lnTo>
                    <a:pt x="346684" y="2020615"/>
                  </a:lnTo>
                  <a:lnTo>
                    <a:pt x="379420" y="2052125"/>
                  </a:lnTo>
                  <a:lnTo>
                    <a:pt x="413344" y="2082372"/>
                  </a:lnTo>
                  <a:lnTo>
                    <a:pt x="448418" y="2111317"/>
                  </a:lnTo>
                  <a:lnTo>
                    <a:pt x="484603" y="2138922"/>
                  </a:lnTo>
                  <a:lnTo>
                    <a:pt x="521861" y="2165149"/>
                  </a:lnTo>
                  <a:lnTo>
                    <a:pt x="560155" y="2189960"/>
                  </a:lnTo>
                  <a:lnTo>
                    <a:pt x="599446" y="2213317"/>
                  </a:lnTo>
                  <a:lnTo>
                    <a:pt x="639696" y="2235182"/>
                  </a:lnTo>
                  <a:lnTo>
                    <a:pt x="680867" y="2255516"/>
                  </a:lnTo>
                  <a:lnTo>
                    <a:pt x="722921" y="2274282"/>
                  </a:lnTo>
                  <a:lnTo>
                    <a:pt x="765820" y="2291441"/>
                  </a:lnTo>
                  <a:lnTo>
                    <a:pt x="809526" y="2306956"/>
                  </a:lnTo>
                  <a:lnTo>
                    <a:pt x="854001" y="2320788"/>
                  </a:lnTo>
                  <a:lnTo>
                    <a:pt x="899206" y="2332899"/>
                  </a:lnTo>
                  <a:lnTo>
                    <a:pt x="945104" y="2343251"/>
                  </a:lnTo>
                  <a:lnTo>
                    <a:pt x="991656" y="2351807"/>
                  </a:lnTo>
                  <a:lnTo>
                    <a:pt x="1038825" y="2358528"/>
                  </a:lnTo>
                  <a:lnTo>
                    <a:pt x="1086572" y="2363375"/>
                  </a:lnTo>
                  <a:lnTo>
                    <a:pt x="1134860" y="2366312"/>
                  </a:lnTo>
                  <a:lnTo>
                    <a:pt x="1183649" y="2367299"/>
                  </a:lnTo>
                  <a:lnTo>
                    <a:pt x="1232439" y="2366312"/>
                  </a:lnTo>
                  <a:lnTo>
                    <a:pt x="1280726" y="2363375"/>
                  </a:lnTo>
                  <a:lnTo>
                    <a:pt x="1328474" y="2358528"/>
                  </a:lnTo>
                  <a:lnTo>
                    <a:pt x="1375643" y="2351807"/>
                  </a:lnTo>
                  <a:lnTo>
                    <a:pt x="1422195" y="2343251"/>
                  </a:lnTo>
                  <a:lnTo>
                    <a:pt x="1468093" y="2332899"/>
                  </a:lnTo>
                  <a:lnTo>
                    <a:pt x="1513298" y="2320788"/>
                  </a:lnTo>
                  <a:lnTo>
                    <a:pt x="1557773" y="2306956"/>
                  </a:lnTo>
                  <a:lnTo>
                    <a:pt x="1601479" y="2291441"/>
                  </a:lnTo>
                  <a:lnTo>
                    <a:pt x="1644378" y="2274282"/>
                  </a:lnTo>
                  <a:lnTo>
                    <a:pt x="1686432" y="2255516"/>
                  </a:lnTo>
                  <a:lnTo>
                    <a:pt x="1727603" y="2235182"/>
                  </a:lnTo>
                  <a:lnTo>
                    <a:pt x="1767853" y="2213317"/>
                  </a:lnTo>
                  <a:lnTo>
                    <a:pt x="1807144" y="2189960"/>
                  </a:lnTo>
                  <a:lnTo>
                    <a:pt x="1845437" y="2165149"/>
                  </a:lnTo>
                  <a:lnTo>
                    <a:pt x="1882696" y="2138922"/>
                  </a:lnTo>
                  <a:lnTo>
                    <a:pt x="1918881" y="2111317"/>
                  </a:lnTo>
                  <a:lnTo>
                    <a:pt x="1953954" y="2082372"/>
                  </a:lnTo>
                  <a:lnTo>
                    <a:pt x="1987878" y="2052125"/>
                  </a:lnTo>
                  <a:lnTo>
                    <a:pt x="2020615" y="2020615"/>
                  </a:lnTo>
                  <a:lnTo>
                    <a:pt x="2052125" y="1987878"/>
                  </a:lnTo>
                  <a:lnTo>
                    <a:pt x="2082372" y="1953954"/>
                  </a:lnTo>
                  <a:lnTo>
                    <a:pt x="2111317" y="1918881"/>
                  </a:lnTo>
                  <a:lnTo>
                    <a:pt x="2138922" y="1882696"/>
                  </a:lnTo>
                  <a:lnTo>
                    <a:pt x="2165149" y="1845437"/>
                  </a:lnTo>
                  <a:lnTo>
                    <a:pt x="2189960" y="1807144"/>
                  </a:lnTo>
                  <a:lnTo>
                    <a:pt x="2213317" y="1767853"/>
                  </a:lnTo>
                  <a:lnTo>
                    <a:pt x="2235182" y="1727603"/>
                  </a:lnTo>
                  <a:lnTo>
                    <a:pt x="2255516" y="1686432"/>
                  </a:lnTo>
                  <a:lnTo>
                    <a:pt x="2274282" y="1644378"/>
                  </a:lnTo>
                  <a:lnTo>
                    <a:pt x="2291441" y="1601479"/>
                  </a:lnTo>
                  <a:lnTo>
                    <a:pt x="2306956" y="1557773"/>
                  </a:lnTo>
                  <a:lnTo>
                    <a:pt x="2320788" y="1513298"/>
                  </a:lnTo>
                  <a:lnTo>
                    <a:pt x="2332899" y="1468093"/>
                  </a:lnTo>
                  <a:lnTo>
                    <a:pt x="2343251" y="1422195"/>
                  </a:lnTo>
                  <a:lnTo>
                    <a:pt x="2351807" y="1375643"/>
                  </a:lnTo>
                  <a:lnTo>
                    <a:pt x="2358528" y="1328474"/>
                  </a:lnTo>
                  <a:lnTo>
                    <a:pt x="2363375" y="1280726"/>
                  </a:lnTo>
                  <a:lnTo>
                    <a:pt x="2366312" y="1232439"/>
                  </a:lnTo>
                  <a:lnTo>
                    <a:pt x="2367299" y="1183649"/>
                  </a:lnTo>
                  <a:lnTo>
                    <a:pt x="2366312" y="1134860"/>
                  </a:lnTo>
                  <a:lnTo>
                    <a:pt x="2363375" y="1086572"/>
                  </a:lnTo>
                  <a:lnTo>
                    <a:pt x="2358528" y="1038825"/>
                  </a:lnTo>
                  <a:lnTo>
                    <a:pt x="2351807" y="991656"/>
                  </a:lnTo>
                  <a:lnTo>
                    <a:pt x="2343251" y="945104"/>
                  </a:lnTo>
                  <a:lnTo>
                    <a:pt x="2332899" y="899206"/>
                  </a:lnTo>
                  <a:lnTo>
                    <a:pt x="2320788" y="854001"/>
                  </a:lnTo>
                  <a:lnTo>
                    <a:pt x="2306956" y="809526"/>
                  </a:lnTo>
                  <a:lnTo>
                    <a:pt x="2291441" y="765820"/>
                  </a:lnTo>
                  <a:lnTo>
                    <a:pt x="2274282" y="722921"/>
                  </a:lnTo>
                  <a:lnTo>
                    <a:pt x="2255516" y="680867"/>
                  </a:lnTo>
                  <a:lnTo>
                    <a:pt x="2235182" y="639696"/>
                  </a:lnTo>
                  <a:lnTo>
                    <a:pt x="2213317" y="599446"/>
                  </a:lnTo>
                  <a:lnTo>
                    <a:pt x="2189960" y="560155"/>
                  </a:lnTo>
                  <a:lnTo>
                    <a:pt x="2165149" y="521861"/>
                  </a:lnTo>
                  <a:lnTo>
                    <a:pt x="2138922" y="484603"/>
                  </a:lnTo>
                  <a:lnTo>
                    <a:pt x="2111317" y="448418"/>
                  </a:lnTo>
                  <a:lnTo>
                    <a:pt x="2082372" y="413344"/>
                  </a:lnTo>
                  <a:lnTo>
                    <a:pt x="2052125" y="379420"/>
                  </a:lnTo>
                  <a:lnTo>
                    <a:pt x="2020615" y="346684"/>
                  </a:lnTo>
                  <a:lnTo>
                    <a:pt x="1987878" y="315173"/>
                  </a:lnTo>
                  <a:lnTo>
                    <a:pt x="1953954" y="284926"/>
                  </a:lnTo>
                  <a:lnTo>
                    <a:pt x="1918881" y="255981"/>
                  </a:lnTo>
                  <a:lnTo>
                    <a:pt x="1882696" y="228376"/>
                  </a:lnTo>
                  <a:lnTo>
                    <a:pt x="1845437" y="202149"/>
                  </a:lnTo>
                  <a:lnTo>
                    <a:pt x="1807144" y="177338"/>
                  </a:lnTo>
                  <a:lnTo>
                    <a:pt x="1767853" y="153982"/>
                  </a:lnTo>
                  <a:lnTo>
                    <a:pt x="1727603" y="132117"/>
                  </a:lnTo>
                  <a:lnTo>
                    <a:pt x="1686432" y="111783"/>
                  </a:lnTo>
                  <a:lnTo>
                    <a:pt x="1644378" y="93017"/>
                  </a:lnTo>
                  <a:lnTo>
                    <a:pt x="1601479" y="75858"/>
                  </a:lnTo>
                  <a:lnTo>
                    <a:pt x="1557773" y="60343"/>
                  </a:lnTo>
                  <a:lnTo>
                    <a:pt x="1513298" y="46511"/>
                  </a:lnTo>
                  <a:lnTo>
                    <a:pt x="1468093" y="34400"/>
                  </a:lnTo>
                  <a:lnTo>
                    <a:pt x="1422195" y="24047"/>
                  </a:lnTo>
                  <a:lnTo>
                    <a:pt x="1375643" y="15492"/>
                  </a:lnTo>
                  <a:lnTo>
                    <a:pt x="1328474" y="8771"/>
                  </a:lnTo>
                  <a:lnTo>
                    <a:pt x="1280726" y="3923"/>
                  </a:lnTo>
                  <a:lnTo>
                    <a:pt x="1232439" y="987"/>
                  </a:lnTo>
                  <a:lnTo>
                    <a:pt x="1183649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3" name="object 12">
            <a:extLst>
              <a:ext uri="{FF2B5EF4-FFF2-40B4-BE49-F238E27FC236}">
                <a16:creationId xmlns:a16="http://schemas.microsoft.com/office/drawing/2014/main" id="{68C8EAFE-2EAA-07FA-749A-B0BF4C8C5AB8}"/>
              </a:ext>
            </a:extLst>
          </p:cNvPr>
          <p:cNvSpPr txBox="1"/>
          <p:nvPr/>
        </p:nvSpPr>
        <p:spPr>
          <a:xfrm>
            <a:off x="1614009" y="6420856"/>
            <a:ext cx="1395730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3150" spc="70" dirty="0">
                <a:solidFill>
                  <a:srgbClr val="1700E6"/>
                </a:solidFill>
                <a:latin typeface="Arial Black"/>
                <a:cs typeface="Arial Black"/>
              </a:rPr>
              <a:t>+3.4%</a:t>
            </a:r>
            <a:endParaRPr sz="3150">
              <a:latin typeface="Arial Black"/>
              <a:cs typeface="Arial Black"/>
            </a:endParaRPr>
          </a:p>
        </p:txBody>
      </p:sp>
      <p:sp>
        <p:nvSpPr>
          <p:cNvPr id="74" name="object 13">
            <a:extLst>
              <a:ext uri="{FF2B5EF4-FFF2-40B4-BE49-F238E27FC236}">
                <a16:creationId xmlns:a16="http://schemas.microsoft.com/office/drawing/2014/main" id="{A1158880-54D9-3FBD-FA93-FFECEF3E456C}"/>
              </a:ext>
            </a:extLst>
          </p:cNvPr>
          <p:cNvSpPr txBox="1"/>
          <p:nvPr/>
        </p:nvSpPr>
        <p:spPr>
          <a:xfrm>
            <a:off x="1614009" y="6756851"/>
            <a:ext cx="62611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500" spc="-25" dirty="0">
                <a:solidFill>
                  <a:srgbClr val="1700E6"/>
                </a:solidFill>
                <a:latin typeface="Arial Black"/>
                <a:cs typeface="Arial Black"/>
              </a:rPr>
              <a:t>yoy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75" name="object 14">
            <a:extLst>
              <a:ext uri="{FF2B5EF4-FFF2-40B4-BE49-F238E27FC236}">
                <a16:creationId xmlns:a16="http://schemas.microsoft.com/office/drawing/2014/main" id="{A679DFFB-4188-BC02-D830-E3ABE1070D92}"/>
              </a:ext>
            </a:extLst>
          </p:cNvPr>
          <p:cNvSpPr txBox="1"/>
          <p:nvPr/>
        </p:nvSpPr>
        <p:spPr>
          <a:xfrm>
            <a:off x="3693492" y="6863546"/>
            <a:ext cx="1248410" cy="98679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R="5080" algn="ctr">
              <a:spcBef>
                <a:spcPts val="1355"/>
              </a:spcBef>
            </a:pPr>
            <a:r>
              <a:rPr sz="3100" spc="70" dirty="0">
                <a:solidFill>
                  <a:srgbClr val="1700E6"/>
                </a:solidFill>
                <a:latin typeface="Arial Black"/>
                <a:cs typeface="Arial Black"/>
              </a:rPr>
              <a:t>1,000</a:t>
            </a:r>
            <a:endParaRPr sz="3100">
              <a:latin typeface="Arial Black"/>
              <a:cs typeface="Arial Black"/>
            </a:endParaRPr>
          </a:p>
          <a:p>
            <a:pPr marR="16510" algn="ctr">
              <a:spcBef>
                <a:spcPts val="665"/>
              </a:spcBef>
            </a:pPr>
            <a:r>
              <a:rPr sz="1600" b="1" dirty="0">
                <a:solidFill>
                  <a:srgbClr val="1700E6"/>
                </a:solidFill>
                <a:latin typeface="Arial"/>
                <a:cs typeface="Arial"/>
              </a:rPr>
              <a:t>FY</a:t>
            </a:r>
            <a:r>
              <a:rPr sz="1600" b="1" spc="95" dirty="0">
                <a:solidFill>
                  <a:srgbClr val="1700E6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1700E6"/>
                </a:solidFill>
                <a:latin typeface="Arial"/>
                <a:cs typeface="Arial"/>
              </a:rPr>
              <a:t>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6" name="object 15">
            <a:extLst>
              <a:ext uri="{FF2B5EF4-FFF2-40B4-BE49-F238E27FC236}">
                <a16:creationId xmlns:a16="http://schemas.microsoft.com/office/drawing/2014/main" id="{B0A28550-8523-0786-55EB-45CDA7A44733}"/>
              </a:ext>
            </a:extLst>
          </p:cNvPr>
          <p:cNvGrpSpPr/>
          <p:nvPr/>
        </p:nvGrpSpPr>
        <p:grpSpPr>
          <a:xfrm>
            <a:off x="1247709" y="5772495"/>
            <a:ext cx="4715510" cy="3663950"/>
            <a:chOff x="1247709" y="5966682"/>
            <a:chExt cx="4715510" cy="3663950"/>
          </a:xfrm>
        </p:grpSpPr>
        <p:sp>
          <p:nvSpPr>
            <p:cNvPr id="77" name="object 16">
              <a:extLst>
                <a:ext uri="{FF2B5EF4-FFF2-40B4-BE49-F238E27FC236}">
                  <a16:creationId xmlns:a16="http://schemas.microsoft.com/office/drawing/2014/main" id="{717F40E5-32FE-F898-7F61-B8EB16A57DA8}"/>
                </a:ext>
              </a:extLst>
            </p:cNvPr>
            <p:cNvSpPr/>
            <p:nvPr/>
          </p:nvSpPr>
          <p:spPr>
            <a:xfrm>
              <a:off x="3127506" y="6480706"/>
              <a:ext cx="2367915" cy="2362200"/>
            </a:xfrm>
            <a:custGeom>
              <a:avLst/>
              <a:gdLst/>
              <a:ahLst/>
              <a:cxnLst/>
              <a:rect l="l" t="t" r="r" b="b"/>
              <a:pathLst>
                <a:path w="2367915" h="2362200">
                  <a:moveTo>
                    <a:pt x="1375643" y="2349500"/>
                  </a:moveTo>
                  <a:lnTo>
                    <a:pt x="991656" y="2349500"/>
                  </a:lnTo>
                  <a:lnTo>
                    <a:pt x="1038825" y="2362200"/>
                  </a:lnTo>
                  <a:lnTo>
                    <a:pt x="1328474" y="2362200"/>
                  </a:lnTo>
                  <a:lnTo>
                    <a:pt x="1375643" y="2349500"/>
                  </a:lnTo>
                  <a:close/>
                </a:path>
                <a:path w="2367915" h="2362200">
                  <a:moveTo>
                    <a:pt x="1375643" y="12700"/>
                  </a:moveTo>
                  <a:lnTo>
                    <a:pt x="991656" y="12700"/>
                  </a:lnTo>
                  <a:lnTo>
                    <a:pt x="899206" y="38100"/>
                  </a:lnTo>
                  <a:lnTo>
                    <a:pt x="722921" y="88900"/>
                  </a:lnTo>
                  <a:lnTo>
                    <a:pt x="680867" y="114300"/>
                  </a:lnTo>
                  <a:lnTo>
                    <a:pt x="639696" y="139700"/>
                  </a:lnTo>
                  <a:lnTo>
                    <a:pt x="599446" y="152400"/>
                  </a:lnTo>
                  <a:lnTo>
                    <a:pt x="560155" y="177800"/>
                  </a:lnTo>
                  <a:lnTo>
                    <a:pt x="521861" y="203200"/>
                  </a:lnTo>
                  <a:lnTo>
                    <a:pt x="484603" y="228600"/>
                  </a:lnTo>
                  <a:lnTo>
                    <a:pt x="448418" y="254000"/>
                  </a:lnTo>
                  <a:lnTo>
                    <a:pt x="413344" y="292100"/>
                  </a:lnTo>
                  <a:lnTo>
                    <a:pt x="379420" y="317500"/>
                  </a:lnTo>
                  <a:lnTo>
                    <a:pt x="346684" y="342900"/>
                  </a:lnTo>
                  <a:lnTo>
                    <a:pt x="315173" y="381000"/>
                  </a:lnTo>
                  <a:lnTo>
                    <a:pt x="284926" y="419100"/>
                  </a:lnTo>
                  <a:lnTo>
                    <a:pt x="255981" y="444500"/>
                  </a:lnTo>
                  <a:lnTo>
                    <a:pt x="228376" y="482600"/>
                  </a:lnTo>
                  <a:lnTo>
                    <a:pt x="202149" y="520700"/>
                  </a:lnTo>
                  <a:lnTo>
                    <a:pt x="177338" y="558800"/>
                  </a:lnTo>
                  <a:lnTo>
                    <a:pt x="153982" y="596900"/>
                  </a:lnTo>
                  <a:lnTo>
                    <a:pt x="132117" y="635000"/>
                  </a:lnTo>
                  <a:lnTo>
                    <a:pt x="111783" y="685800"/>
                  </a:lnTo>
                  <a:lnTo>
                    <a:pt x="93017" y="723900"/>
                  </a:lnTo>
                  <a:lnTo>
                    <a:pt x="75858" y="762000"/>
                  </a:lnTo>
                  <a:lnTo>
                    <a:pt x="60343" y="812800"/>
                  </a:lnTo>
                  <a:lnTo>
                    <a:pt x="46511" y="850900"/>
                  </a:lnTo>
                  <a:lnTo>
                    <a:pt x="34400" y="901700"/>
                  </a:lnTo>
                  <a:lnTo>
                    <a:pt x="24047" y="952500"/>
                  </a:lnTo>
                  <a:lnTo>
                    <a:pt x="15492" y="990600"/>
                  </a:lnTo>
                  <a:lnTo>
                    <a:pt x="8771" y="1041400"/>
                  </a:lnTo>
                  <a:lnTo>
                    <a:pt x="3923" y="1092200"/>
                  </a:lnTo>
                  <a:lnTo>
                    <a:pt x="987" y="1130300"/>
                  </a:lnTo>
                  <a:lnTo>
                    <a:pt x="0" y="1181100"/>
                  </a:lnTo>
                  <a:lnTo>
                    <a:pt x="987" y="1231900"/>
                  </a:lnTo>
                  <a:lnTo>
                    <a:pt x="3923" y="1282700"/>
                  </a:lnTo>
                  <a:lnTo>
                    <a:pt x="8771" y="1333500"/>
                  </a:lnTo>
                  <a:lnTo>
                    <a:pt x="15492" y="1371600"/>
                  </a:lnTo>
                  <a:lnTo>
                    <a:pt x="24047" y="1422400"/>
                  </a:lnTo>
                  <a:lnTo>
                    <a:pt x="34400" y="1473200"/>
                  </a:lnTo>
                  <a:lnTo>
                    <a:pt x="46511" y="1511300"/>
                  </a:lnTo>
                  <a:lnTo>
                    <a:pt x="60343" y="1562100"/>
                  </a:lnTo>
                  <a:lnTo>
                    <a:pt x="75858" y="1600200"/>
                  </a:lnTo>
                  <a:lnTo>
                    <a:pt x="93017" y="1651000"/>
                  </a:lnTo>
                  <a:lnTo>
                    <a:pt x="111783" y="1689100"/>
                  </a:lnTo>
                  <a:lnTo>
                    <a:pt x="132117" y="1727200"/>
                  </a:lnTo>
                  <a:lnTo>
                    <a:pt x="153982" y="1765300"/>
                  </a:lnTo>
                  <a:lnTo>
                    <a:pt x="177338" y="1803400"/>
                  </a:lnTo>
                  <a:lnTo>
                    <a:pt x="202149" y="1841500"/>
                  </a:lnTo>
                  <a:lnTo>
                    <a:pt x="228376" y="1879600"/>
                  </a:lnTo>
                  <a:lnTo>
                    <a:pt x="255981" y="1917700"/>
                  </a:lnTo>
                  <a:lnTo>
                    <a:pt x="284926" y="1955800"/>
                  </a:lnTo>
                  <a:lnTo>
                    <a:pt x="315173" y="1993900"/>
                  </a:lnTo>
                  <a:lnTo>
                    <a:pt x="346684" y="2019300"/>
                  </a:lnTo>
                  <a:lnTo>
                    <a:pt x="379420" y="2057400"/>
                  </a:lnTo>
                  <a:lnTo>
                    <a:pt x="413344" y="2082800"/>
                  </a:lnTo>
                  <a:lnTo>
                    <a:pt x="448418" y="2108200"/>
                  </a:lnTo>
                  <a:lnTo>
                    <a:pt x="484603" y="2146300"/>
                  </a:lnTo>
                  <a:lnTo>
                    <a:pt x="521861" y="2171700"/>
                  </a:lnTo>
                  <a:lnTo>
                    <a:pt x="560155" y="2197100"/>
                  </a:lnTo>
                  <a:lnTo>
                    <a:pt x="599446" y="2209800"/>
                  </a:lnTo>
                  <a:lnTo>
                    <a:pt x="639696" y="2235200"/>
                  </a:lnTo>
                  <a:lnTo>
                    <a:pt x="680867" y="2260600"/>
                  </a:lnTo>
                  <a:lnTo>
                    <a:pt x="722921" y="2273300"/>
                  </a:lnTo>
                  <a:lnTo>
                    <a:pt x="765820" y="2298700"/>
                  </a:lnTo>
                  <a:lnTo>
                    <a:pt x="945104" y="2349500"/>
                  </a:lnTo>
                  <a:lnTo>
                    <a:pt x="1422195" y="2349500"/>
                  </a:lnTo>
                  <a:lnTo>
                    <a:pt x="1601479" y="2298700"/>
                  </a:lnTo>
                  <a:lnTo>
                    <a:pt x="1644378" y="2273300"/>
                  </a:lnTo>
                  <a:lnTo>
                    <a:pt x="1686432" y="2260600"/>
                  </a:lnTo>
                  <a:lnTo>
                    <a:pt x="1727603" y="2235200"/>
                  </a:lnTo>
                  <a:lnTo>
                    <a:pt x="1767853" y="2209800"/>
                  </a:lnTo>
                  <a:lnTo>
                    <a:pt x="1807144" y="2197100"/>
                  </a:lnTo>
                  <a:lnTo>
                    <a:pt x="1845437" y="2171700"/>
                  </a:lnTo>
                  <a:lnTo>
                    <a:pt x="1882696" y="2146300"/>
                  </a:lnTo>
                  <a:lnTo>
                    <a:pt x="1918881" y="2108200"/>
                  </a:lnTo>
                  <a:lnTo>
                    <a:pt x="1953954" y="2082800"/>
                  </a:lnTo>
                  <a:lnTo>
                    <a:pt x="1987878" y="2057400"/>
                  </a:lnTo>
                  <a:lnTo>
                    <a:pt x="2020615" y="2019300"/>
                  </a:lnTo>
                  <a:lnTo>
                    <a:pt x="2052125" y="1993900"/>
                  </a:lnTo>
                  <a:lnTo>
                    <a:pt x="2072290" y="1968500"/>
                  </a:lnTo>
                  <a:lnTo>
                    <a:pt x="1088271" y="1968500"/>
                  </a:lnTo>
                  <a:lnTo>
                    <a:pt x="1041808" y="1955800"/>
                  </a:lnTo>
                  <a:lnTo>
                    <a:pt x="996270" y="1955800"/>
                  </a:lnTo>
                  <a:lnTo>
                    <a:pt x="908307" y="1930400"/>
                  </a:lnTo>
                  <a:lnTo>
                    <a:pt x="866045" y="1905000"/>
                  </a:lnTo>
                  <a:lnTo>
                    <a:pt x="825041" y="1892300"/>
                  </a:lnTo>
                  <a:lnTo>
                    <a:pt x="785376" y="1866900"/>
                  </a:lnTo>
                  <a:lnTo>
                    <a:pt x="747133" y="1841500"/>
                  </a:lnTo>
                  <a:lnTo>
                    <a:pt x="710395" y="1816100"/>
                  </a:lnTo>
                  <a:lnTo>
                    <a:pt x="675243" y="1790700"/>
                  </a:lnTo>
                  <a:lnTo>
                    <a:pt x="641762" y="1752600"/>
                  </a:lnTo>
                  <a:lnTo>
                    <a:pt x="610032" y="1727200"/>
                  </a:lnTo>
                  <a:lnTo>
                    <a:pt x="580138" y="1689100"/>
                  </a:lnTo>
                  <a:lnTo>
                    <a:pt x="552160" y="1663700"/>
                  </a:lnTo>
                  <a:lnTo>
                    <a:pt x="526182" y="1625600"/>
                  </a:lnTo>
                  <a:lnTo>
                    <a:pt x="502287" y="1587500"/>
                  </a:lnTo>
                  <a:lnTo>
                    <a:pt x="480557" y="1549400"/>
                  </a:lnTo>
                  <a:lnTo>
                    <a:pt x="461074" y="1498600"/>
                  </a:lnTo>
                  <a:lnTo>
                    <a:pt x="443920" y="1460500"/>
                  </a:lnTo>
                  <a:lnTo>
                    <a:pt x="429180" y="1422400"/>
                  </a:lnTo>
                  <a:lnTo>
                    <a:pt x="416934" y="1371600"/>
                  </a:lnTo>
                  <a:lnTo>
                    <a:pt x="407266" y="1320800"/>
                  </a:lnTo>
                  <a:lnTo>
                    <a:pt x="400258" y="1282700"/>
                  </a:lnTo>
                  <a:lnTo>
                    <a:pt x="395993" y="1231900"/>
                  </a:lnTo>
                  <a:lnTo>
                    <a:pt x="394553" y="1181100"/>
                  </a:lnTo>
                  <a:lnTo>
                    <a:pt x="395993" y="1143000"/>
                  </a:lnTo>
                  <a:lnTo>
                    <a:pt x="400258" y="1092200"/>
                  </a:lnTo>
                  <a:lnTo>
                    <a:pt x="407266" y="1041400"/>
                  </a:lnTo>
                  <a:lnTo>
                    <a:pt x="416934" y="1003300"/>
                  </a:lnTo>
                  <a:lnTo>
                    <a:pt x="429180" y="952500"/>
                  </a:lnTo>
                  <a:lnTo>
                    <a:pt x="443920" y="914400"/>
                  </a:lnTo>
                  <a:lnTo>
                    <a:pt x="461074" y="863600"/>
                  </a:lnTo>
                  <a:lnTo>
                    <a:pt x="480557" y="825500"/>
                  </a:lnTo>
                  <a:lnTo>
                    <a:pt x="502287" y="787400"/>
                  </a:lnTo>
                  <a:lnTo>
                    <a:pt x="526182" y="749300"/>
                  </a:lnTo>
                  <a:lnTo>
                    <a:pt x="552160" y="711200"/>
                  </a:lnTo>
                  <a:lnTo>
                    <a:pt x="580138" y="673100"/>
                  </a:lnTo>
                  <a:lnTo>
                    <a:pt x="610032" y="647700"/>
                  </a:lnTo>
                  <a:lnTo>
                    <a:pt x="641762" y="609600"/>
                  </a:lnTo>
                  <a:lnTo>
                    <a:pt x="675243" y="584200"/>
                  </a:lnTo>
                  <a:lnTo>
                    <a:pt x="710395" y="558800"/>
                  </a:lnTo>
                  <a:lnTo>
                    <a:pt x="747133" y="533400"/>
                  </a:lnTo>
                  <a:lnTo>
                    <a:pt x="785376" y="508000"/>
                  </a:lnTo>
                  <a:lnTo>
                    <a:pt x="825041" y="482600"/>
                  </a:lnTo>
                  <a:lnTo>
                    <a:pt x="866045" y="457200"/>
                  </a:lnTo>
                  <a:lnTo>
                    <a:pt x="951743" y="431800"/>
                  </a:lnTo>
                  <a:lnTo>
                    <a:pt x="1041808" y="406400"/>
                  </a:lnTo>
                  <a:lnTo>
                    <a:pt x="1088271" y="406400"/>
                  </a:lnTo>
                  <a:lnTo>
                    <a:pt x="1135579" y="393700"/>
                  </a:lnTo>
                  <a:lnTo>
                    <a:pt x="2062208" y="393700"/>
                  </a:lnTo>
                  <a:lnTo>
                    <a:pt x="2052125" y="381000"/>
                  </a:lnTo>
                  <a:lnTo>
                    <a:pt x="2020615" y="342900"/>
                  </a:lnTo>
                  <a:lnTo>
                    <a:pt x="1987878" y="317500"/>
                  </a:lnTo>
                  <a:lnTo>
                    <a:pt x="1953954" y="292100"/>
                  </a:lnTo>
                  <a:lnTo>
                    <a:pt x="1918881" y="254000"/>
                  </a:lnTo>
                  <a:lnTo>
                    <a:pt x="1882696" y="228600"/>
                  </a:lnTo>
                  <a:lnTo>
                    <a:pt x="1845437" y="203200"/>
                  </a:lnTo>
                  <a:lnTo>
                    <a:pt x="1807144" y="177800"/>
                  </a:lnTo>
                  <a:lnTo>
                    <a:pt x="1767853" y="152400"/>
                  </a:lnTo>
                  <a:lnTo>
                    <a:pt x="1727603" y="139700"/>
                  </a:lnTo>
                  <a:lnTo>
                    <a:pt x="1686432" y="114300"/>
                  </a:lnTo>
                  <a:lnTo>
                    <a:pt x="1644378" y="88900"/>
                  </a:lnTo>
                  <a:lnTo>
                    <a:pt x="1468093" y="38100"/>
                  </a:lnTo>
                  <a:lnTo>
                    <a:pt x="1375643" y="12700"/>
                  </a:lnTo>
                  <a:close/>
                </a:path>
                <a:path w="2367915" h="2362200">
                  <a:moveTo>
                    <a:pt x="2062208" y="393700"/>
                  </a:moveTo>
                  <a:lnTo>
                    <a:pt x="1231719" y="393700"/>
                  </a:lnTo>
                  <a:lnTo>
                    <a:pt x="1279027" y="406400"/>
                  </a:lnTo>
                  <a:lnTo>
                    <a:pt x="1325491" y="406400"/>
                  </a:lnTo>
                  <a:lnTo>
                    <a:pt x="1415556" y="431800"/>
                  </a:lnTo>
                  <a:lnTo>
                    <a:pt x="1501253" y="457200"/>
                  </a:lnTo>
                  <a:lnTo>
                    <a:pt x="1542258" y="482600"/>
                  </a:lnTo>
                  <a:lnTo>
                    <a:pt x="1581923" y="508000"/>
                  </a:lnTo>
                  <a:lnTo>
                    <a:pt x="1620166" y="533400"/>
                  </a:lnTo>
                  <a:lnTo>
                    <a:pt x="1656904" y="558800"/>
                  </a:lnTo>
                  <a:lnTo>
                    <a:pt x="1692055" y="584200"/>
                  </a:lnTo>
                  <a:lnTo>
                    <a:pt x="1725537" y="609600"/>
                  </a:lnTo>
                  <a:lnTo>
                    <a:pt x="1757266" y="647700"/>
                  </a:lnTo>
                  <a:lnTo>
                    <a:pt x="1787161" y="673100"/>
                  </a:lnTo>
                  <a:lnTo>
                    <a:pt x="1815139" y="711200"/>
                  </a:lnTo>
                  <a:lnTo>
                    <a:pt x="1841116" y="749300"/>
                  </a:lnTo>
                  <a:lnTo>
                    <a:pt x="1865012" y="787400"/>
                  </a:lnTo>
                  <a:lnTo>
                    <a:pt x="1886742" y="825500"/>
                  </a:lnTo>
                  <a:lnTo>
                    <a:pt x="1906225" y="863600"/>
                  </a:lnTo>
                  <a:lnTo>
                    <a:pt x="1923378" y="914400"/>
                  </a:lnTo>
                  <a:lnTo>
                    <a:pt x="1938119" y="952500"/>
                  </a:lnTo>
                  <a:lnTo>
                    <a:pt x="1950364" y="1003300"/>
                  </a:lnTo>
                  <a:lnTo>
                    <a:pt x="1960032" y="1041400"/>
                  </a:lnTo>
                  <a:lnTo>
                    <a:pt x="1967040" y="1092200"/>
                  </a:lnTo>
                  <a:lnTo>
                    <a:pt x="1971306" y="1143000"/>
                  </a:lnTo>
                  <a:lnTo>
                    <a:pt x="1972746" y="1181100"/>
                  </a:lnTo>
                  <a:lnTo>
                    <a:pt x="1971306" y="1231900"/>
                  </a:lnTo>
                  <a:lnTo>
                    <a:pt x="1967040" y="1282700"/>
                  </a:lnTo>
                  <a:lnTo>
                    <a:pt x="1960032" y="1320800"/>
                  </a:lnTo>
                  <a:lnTo>
                    <a:pt x="1950364" y="1371600"/>
                  </a:lnTo>
                  <a:lnTo>
                    <a:pt x="1938119" y="1422400"/>
                  </a:lnTo>
                  <a:lnTo>
                    <a:pt x="1923378" y="1460500"/>
                  </a:lnTo>
                  <a:lnTo>
                    <a:pt x="1906225" y="1498600"/>
                  </a:lnTo>
                  <a:lnTo>
                    <a:pt x="1886742" y="1549400"/>
                  </a:lnTo>
                  <a:lnTo>
                    <a:pt x="1865012" y="1587500"/>
                  </a:lnTo>
                  <a:lnTo>
                    <a:pt x="1841116" y="1625600"/>
                  </a:lnTo>
                  <a:lnTo>
                    <a:pt x="1815139" y="1663700"/>
                  </a:lnTo>
                  <a:lnTo>
                    <a:pt x="1787161" y="1689100"/>
                  </a:lnTo>
                  <a:lnTo>
                    <a:pt x="1757266" y="1727200"/>
                  </a:lnTo>
                  <a:lnTo>
                    <a:pt x="1725537" y="1752600"/>
                  </a:lnTo>
                  <a:lnTo>
                    <a:pt x="1692055" y="1790700"/>
                  </a:lnTo>
                  <a:lnTo>
                    <a:pt x="1656904" y="1816100"/>
                  </a:lnTo>
                  <a:lnTo>
                    <a:pt x="1620166" y="1841500"/>
                  </a:lnTo>
                  <a:lnTo>
                    <a:pt x="1581923" y="1866900"/>
                  </a:lnTo>
                  <a:lnTo>
                    <a:pt x="1542258" y="1892300"/>
                  </a:lnTo>
                  <a:lnTo>
                    <a:pt x="1501253" y="1905000"/>
                  </a:lnTo>
                  <a:lnTo>
                    <a:pt x="1458992" y="1930400"/>
                  </a:lnTo>
                  <a:lnTo>
                    <a:pt x="1371028" y="1955800"/>
                  </a:lnTo>
                  <a:lnTo>
                    <a:pt x="1325491" y="1955800"/>
                  </a:lnTo>
                  <a:lnTo>
                    <a:pt x="1279027" y="1968500"/>
                  </a:lnTo>
                  <a:lnTo>
                    <a:pt x="2072290" y="1968500"/>
                  </a:lnTo>
                  <a:lnTo>
                    <a:pt x="2082372" y="1955800"/>
                  </a:lnTo>
                  <a:lnTo>
                    <a:pt x="2111317" y="1917700"/>
                  </a:lnTo>
                  <a:lnTo>
                    <a:pt x="2138922" y="1879600"/>
                  </a:lnTo>
                  <a:lnTo>
                    <a:pt x="2165149" y="1841500"/>
                  </a:lnTo>
                  <a:lnTo>
                    <a:pt x="2189960" y="1803400"/>
                  </a:lnTo>
                  <a:lnTo>
                    <a:pt x="2213317" y="1765300"/>
                  </a:lnTo>
                  <a:lnTo>
                    <a:pt x="2235182" y="1727200"/>
                  </a:lnTo>
                  <a:lnTo>
                    <a:pt x="2255516" y="1689100"/>
                  </a:lnTo>
                  <a:lnTo>
                    <a:pt x="2274282" y="1651000"/>
                  </a:lnTo>
                  <a:lnTo>
                    <a:pt x="2291441" y="1600200"/>
                  </a:lnTo>
                  <a:lnTo>
                    <a:pt x="2306956" y="1562100"/>
                  </a:lnTo>
                  <a:lnTo>
                    <a:pt x="2320788" y="1511300"/>
                  </a:lnTo>
                  <a:lnTo>
                    <a:pt x="2332899" y="1473200"/>
                  </a:lnTo>
                  <a:lnTo>
                    <a:pt x="2343251" y="1422400"/>
                  </a:lnTo>
                  <a:lnTo>
                    <a:pt x="2351807" y="1371600"/>
                  </a:lnTo>
                  <a:lnTo>
                    <a:pt x="2358528" y="1333500"/>
                  </a:lnTo>
                  <a:lnTo>
                    <a:pt x="2363375" y="1282700"/>
                  </a:lnTo>
                  <a:lnTo>
                    <a:pt x="2366312" y="1231900"/>
                  </a:lnTo>
                  <a:lnTo>
                    <a:pt x="2367299" y="1181100"/>
                  </a:lnTo>
                  <a:lnTo>
                    <a:pt x="2366312" y="1130300"/>
                  </a:lnTo>
                  <a:lnTo>
                    <a:pt x="2363375" y="1092200"/>
                  </a:lnTo>
                  <a:lnTo>
                    <a:pt x="2358528" y="1041400"/>
                  </a:lnTo>
                  <a:lnTo>
                    <a:pt x="2351807" y="990600"/>
                  </a:lnTo>
                  <a:lnTo>
                    <a:pt x="2343251" y="952500"/>
                  </a:lnTo>
                  <a:lnTo>
                    <a:pt x="2332899" y="901700"/>
                  </a:lnTo>
                  <a:lnTo>
                    <a:pt x="2320788" y="850900"/>
                  </a:lnTo>
                  <a:lnTo>
                    <a:pt x="2306956" y="812800"/>
                  </a:lnTo>
                  <a:lnTo>
                    <a:pt x="2291441" y="762000"/>
                  </a:lnTo>
                  <a:lnTo>
                    <a:pt x="2274282" y="723900"/>
                  </a:lnTo>
                  <a:lnTo>
                    <a:pt x="2255516" y="685800"/>
                  </a:lnTo>
                  <a:lnTo>
                    <a:pt x="2235182" y="635000"/>
                  </a:lnTo>
                  <a:lnTo>
                    <a:pt x="2213317" y="596900"/>
                  </a:lnTo>
                  <a:lnTo>
                    <a:pt x="2189960" y="558800"/>
                  </a:lnTo>
                  <a:lnTo>
                    <a:pt x="2165149" y="520700"/>
                  </a:lnTo>
                  <a:lnTo>
                    <a:pt x="2138922" y="482600"/>
                  </a:lnTo>
                  <a:lnTo>
                    <a:pt x="2111317" y="444500"/>
                  </a:lnTo>
                  <a:lnTo>
                    <a:pt x="2082372" y="419100"/>
                  </a:lnTo>
                  <a:lnTo>
                    <a:pt x="2062208" y="393700"/>
                  </a:lnTo>
                  <a:close/>
                </a:path>
                <a:path w="2367915" h="2362200">
                  <a:moveTo>
                    <a:pt x="1280726" y="0"/>
                  </a:moveTo>
                  <a:lnTo>
                    <a:pt x="1086572" y="0"/>
                  </a:lnTo>
                  <a:lnTo>
                    <a:pt x="1038825" y="12700"/>
                  </a:lnTo>
                  <a:lnTo>
                    <a:pt x="1328474" y="12700"/>
                  </a:lnTo>
                  <a:lnTo>
                    <a:pt x="1280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object 17">
              <a:extLst>
                <a:ext uri="{FF2B5EF4-FFF2-40B4-BE49-F238E27FC236}">
                  <a16:creationId xmlns:a16="http://schemas.microsoft.com/office/drawing/2014/main" id="{6F71A7CA-E108-F94B-D641-13E3640EA5F5}"/>
                </a:ext>
              </a:extLst>
            </p:cNvPr>
            <p:cNvSpPr/>
            <p:nvPr/>
          </p:nvSpPr>
          <p:spPr>
            <a:xfrm>
              <a:off x="3125889" y="7133678"/>
              <a:ext cx="832485" cy="1586865"/>
            </a:xfrm>
            <a:custGeom>
              <a:avLst/>
              <a:gdLst/>
              <a:ahLst/>
              <a:cxnLst/>
              <a:rect l="l" t="t" r="r" b="b"/>
              <a:pathLst>
                <a:path w="832485" h="1586865">
                  <a:moveTo>
                    <a:pt x="123825" y="0"/>
                  </a:moveTo>
                  <a:lnTo>
                    <a:pt x="102992" y="44129"/>
                  </a:lnTo>
                  <a:lnTo>
                    <a:pt x="84127" y="88676"/>
                  </a:lnTo>
                  <a:lnTo>
                    <a:pt x="67214" y="133589"/>
                  </a:lnTo>
                  <a:lnTo>
                    <a:pt x="52236" y="178819"/>
                  </a:lnTo>
                  <a:lnTo>
                    <a:pt x="39175" y="224314"/>
                  </a:lnTo>
                  <a:lnTo>
                    <a:pt x="28014" y="270022"/>
                  </a:lnTo>
                  <a:lnTo>
                    <a:pt x="18737" y="315893"/>
                  </a:lnTo>
                  <a:lnTo>
                    <a:pt x="11326" y="361875"/>
                  </a:lnTo>
                  <a:lnTo>
                    <a:pt x="5764" y="407918"/>
                  </a:lnTo>
                  <a:lnTo>
                    <a:pt x="2034" y="453971"/>
                  </a:lnTo>
                  <a:lnTo>
                    <a:pt x="118" y="499982"/>
                  </a:lnTo>
                  <a:lnTo>
                    <a:pt x="0" y="545900"/>
                  </a:lnTo>
                  <a:lnTo>
                    <a:pt x="1662" y="591675"/>
                  </a:lnTo>
                  <a:lnTo>
                    <a:pt x="5087" y="637256"/>
                  </a:lnTo>
                  <a:lnTo>
                    <a:pt x="10258" y="682590"/>
                  </a:lnTo>
                  <a:lnTo>
                    <a:pt x="17158" y="727628"/>
                  </a:lnTo>
                  <a:lnTo>
                    <a:pt x="25770" y="772318"/>
                  </a:lnTo>
                  <a:lnTo>
                    <a:pt x="36077" y="816609"/>
                  </a:lnTo>
                  <a:lnTo>
                    <a:pt x="48061" y="860451"/>
                  </a:lnTo>
                  <a:lnTo>
                    <a:pt x="61706" y="903791"/>
                  </a:lnTo>
                  <a:lnTo>
                    <a:pt x="76993" y="946580"/>
                  </a:lnTo>
                  <a:lnTo>
                    <a:pt x="93907" y="988765"/>
                  </a:lnTo>
                  <a:lnTo>
                    <a:pt x="112429" y="1030297"/>
                  </a:lnTo>
                  <a:lnTo>
                    <a:pt x="132544" y="1071123"/>
                  </a:lnTo>
                  <a:lnTo>
                    <a:pt x="154232" y="1111194"/>
                  </a:lnTo>
                  <a:lnTo>
                    <a:pt x="177479" y="1150457"/>
                  </a:lnTo>
                  <a:lnTo>
                    <a:pt x="202265" y="1188861"/>
                  </a:lnTo>
                  <a:lnTo>
                    <a:pt x="228575" y="1226357"/>
                  </a:lnTo>
                  <a:lnTo>
                    <a:pt x="256391" y="1262892"/>
                  </a:lnTo>
                  <a:lnTo>
                    <a:pt x="285695" y="1298416"/>
                  </a:lnTo>
                  <a:lnTo>
                    <a:pt x="316472" y="1332878"/>
                  </a:lnTo>
                  <a:lnTo>
                    <a:pt x="348703" y="1366226"/>
                  </a:lnTo>
                  <a:lnTo>
                    <a:pt x="382371" y="1398409"/>
                  </a:lnTo>
                  <a:lnTo>
                    <a:pt x="417459" y="1429377"/>
                  </a:lnTo>
                  <a:lnTo>
                    <a:pt x="453951" y="1459078"/>
                  </a:lnTo>
                  <a:lnTo>
                    <a:pt x="491829" y="1487462"/>
                  </a:lnTo>
                  <a:lnTo>
                    <a:pt x="531075" y="1514477"/>
                  </a:lnTo>
                  <a:lnTo>
                    <a:pt x="571673" y="1540072"/>
                  </a:lnTo>
                  <a:lnTo>
                    <a:pt x="613606" y="1564197"/>
                  </a:lnTo>
                  <a:lnTo>
                    <a:pt x="656856" y="1586799"/>
                  </a:lnTo>
                  <a:lnTo>
                    <a:pt x="832485" y="1233491"/>
                  </a:lnTo>
                  <a:lnTo>
                    <a:pt x="790081" y="1210804"/>
                  </a:lnTo>
                  <a:lnTo>
                    <a:pt x="749617" y="1185926"/>
                  </a:lnTo>
                  <a:lnTo>
                    <a:pt x="711130" y="1158967"/>
                  </a:lnTo>
                  <a:lnTo>
                    <a:pt x="674657" y="1130040"/>
                  </a:lnTo>
                  <a:lnTo>
                    <a:pt x="640235" y="1099253"/>
                  </a:lnTo>
                  <a:lnTo>
                    <a:pt x="607901" y="1066719"/>
                  </a:lnTo>
                  <a:lnTo>
                    <a:pt x="577693" y="1032547"/>
                  </a:lnTo>
                  <a:lnTo>
                    <a:pt x="549648" y="996848"/>
                  </a:lnTo>
                  <a:lnTo>
                    <a:pt x="523802" y="959733"/>
                  </a:lnTo>
                  <a:lnTo>
                    <a:pt x="500194" y="921312"/>
                  </a:lnTo>
                  <a:lnTo>
                    <a:pt x="478860" y="881696"/>
                  </a:lnTo>
                  <a:lnTo>
                    <a:pt x="459837" y="840996"/>
                  </a:lnTo>
                  <a:lnTo>
                    <a:pt x="443163" y="799322"/>
                  </a:lnTo>
                  <a:lnTo>
                    <a:pt x="428874" y="756786"/>
                  </a:lnTo>
                  <a:lnTo>
                    <a:pt x="417008" y="713497"/>
                  </a:lnTo>
                  <a:lnTo>
                    <a:pt x="407603" y="669566"/>
                  </a:lnTo>
                  <a:lnTo>
                    <a:pt x="400694" y="625105"/>
                  </a:lnTo>
                  <a:lnTo>
                    <a:pt x="396320" y="580223"/>
                  </a:lnTo>
                  <a:lnTo>
                    <a:pt x="394518" y="535031"/>
                  </a:lnTo>
                  <a:lnTo>
                    <a:pt x="395324" y="489641"/>
                  </a:lnTo>
                  <a:lnTo>
                    <a:pt x="398776" y="444162"/>
                  </a:lnTo>
                  <a:lnTo>
                    <a:pt x="404911" y="398705"/>
                  </a:lnTo>
                  <a:lnTo>
                    <a:pt x="413767" y="353381"/>
                  </a:lnTo>
                  <a:lnTo>
                    <a:pt x="425379" y="308301"/>
                  </a:lnTo>
                  <a:lnTo>
                    <a:pt x="439787" y="263575"/>
                  </a:lnTo>
                  <a:lnTo>
                    <a:pt x="457026" y="219313"/>
                  </a:lnTo>
                  <a:lnTo>
                    <a:pt x="477134" y="175628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FFC8B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object 18">
              <a:extLst>
                <a:ext uri="{FF2B5EF4-FFF2-40B4-BE49-F238E27FC236}">
                  <a16:creationId xmlns:a16="http://schemas.microsoft.com/office/drawing/2014/main" id="{91FA76A6-89BF-5A22-5C14-485CA24A4561}"/>
                </a:ext>
              </a:extLst>
            </p:cNvPr>
            <p:cNvSpPr/>
            <p:nvPr/>
          </p:nvSpPr>
          <p:spPr>
            <a:xfrm>
              <a:off x="3127506" y="6475606"/>
              <a:ext cx="2367915" cy="2367915"/>
            </a:xfrm>
            <a:custGeom>
              <a:avLst/>
              <a:gdLst/>
              <a:ahLst/>
              <a:cxnLst/>
              <a:rect l="l" t="t" r="r" b="b"/>
              <a:pathLst>
                <a:path w="2367915" h="2367915">
                  <a:moveTo>
                    <a:pt x="1183649" y="0"/>
                  </a:moveTo>
                  <a:lnTo>
                    <a:pt x="1183649" y="394553"/>
                  </a:lnTo>
                  <a:lnTo>
                    <a:pt x="1231719" y="395993"/>
                  </a:lnTo>
                  <a:lnTo>
                    <a:pt x="1279027" y="400258"/>
                  </a:lnTo>
                  <a:lnTo>
                    <a:pt x="1325491" y="407266"/>
                  </a:lnTo>
                  <a:lnTo>
                    <a:pt x="1371028" y="416934"/>
                  </a:lnTo>
                  <a:lnTo>
                    <a:pt x="1415556" y="429180"/>
                  </a:lnTo>
                  <a:lnTo>
                    <a:pt x="1458992" y="443920"/>
                  </a:lnTo>
                  <a:lnTo>
                    <a:pt x="1501253" y="461074"/>
                  </a:lnTo>
                  <a:lnTo>
                    <a:pt x="1542258" y="480557"/>
                  </a:lnTo>
                  <a:lnTo>
                    <a:pt x="1581923" y="502287"/>
                  </a:lnTo>
                  <a:lnTo>
                    <a:pt x="1620166" y="526182"/>
                  </a:lnTo>
                  <a:lnTo>
                    <a:pt x="1656904" y="552160"/>
                  </a:lnTo>
                  <a:lnTo>
                    <a:pt x="1692055" y="580138"/>
                  </a:lnTo>
                  <a:lnTo>
                    <a:pt x="1725537" y="610032"/>
                  </a:lnTo>
                  <a:lnTo>
                    <a:pt x="1757266" y="641762"/>
                  </a:lnTo>
                  <a:lnTo>
                    <a:pt x="1787161" y="675243"/>
                  </a:lnTo>
                  <a:lnTo>
                    <a:pt x="1815139" y="710395"/>
                  </a:lnTo>
                  <a:lnTo>
                    <a:pt x="1841116" y="747133"/>
                  </a:lnTo>
                  <a:lnTo>
                    <a:pt x="1865012" y="785376"/>
                  </a:lnTo>
                  <a:lnTo>
                    <a:pt x="1886742" y="825041"/>
                  </a:lnTo>
                  <a:lnTo>
                    <a:pt x="1906225" y="866045"/>
                  </a:lnTo>
                  <a:lnTo>
                    <a:pt x="1923378" y="908307"/>
                  </a:lnTo>
                  <a:lnTo>
                    <a:pt x="1938119" y="951743"/>
                  </a:lnTo>
                  <a:lnTo>
                    <a:pt x="1950364" y="996270"/>
                  </a:lnTo>
                  <a:lnTo>
                    <a:pt x="1960032" y="1041808"/>
                  </a:lnTo>
                  <a:lnTo>
                    <a:pt x="1967040" y="1088271"/>
                  </a:lnTo>
                  <a:lnTo>
                    <a:pt x="1971306" y="1135579"/>
                  </a:lnTo>
                  <a:lnTo>
                    <a:pt x="1972746" y="1183649"/>
                  </a:lnTo>
                  <a:lnTo>
                    <a:pt x="1971306" y="1231719"/>
                  </a:lnTo>
                  <a:lnTo>
                    <a:pt x="1967040" y="1279027"/>
                  </a:lnTo>
                  <a:lnTo>
                    <a:pt x="1960032" y="1325491"/>
                  </a:lnTo>
                  <a:lnTo>
                    <a:pt x="1950364" y="1371028"/>
                  </a:lnTo>
                  <a:lnTo>
                    <a:pt x="1938119" y="1415556"/>
                  </a:lnTo>
                  <a:lnTo>
                    <a:pt x="1923378" y="1458992"/>
                  </a:lnTo>
                  <a:lnTo>
                    <a:pt x="1906225" y="1501253"/>
                  </a:lnTo>
                  <a:lnTo>
                    <a:pt x="1886742" y="1542258"/>
                  </a:lnTo>
                  <a:lnTo>
                    <a:pt x="1865012" y="1581923"/>
                  </a:lnTo>
                  <a:lnTo>
                    <a:pt x="1841116" y="1620166"/>
                  </a:lnTo>
                  <a:lnTo>
                    <a:pt x="1815139" y="1656904"/>
                  </a:lnTo>
                  <a:lnTo>
                    <a:pt x="1787161" y="1692055"/>
                  </a:lnTo>
                  <a:lnTo>
                    <a:pt x="1757266" y="1725537"/>
                  </a:lnTo>
                  <a:lnTo>
                    <a:pt x="1725537" y="1757266"/>
                  </a:lnTo>
                  <a:lnTo>
                    <a:pt x="1692055" y="1787161"/>
                  </a:lnTo>
                  <a:lnTo>
                    <a:pt x="1656904" y="1815139"/>
                  </a:lnTo>
                  <a:lnTo>
                    <a:pt x="1620166" y="1841116"/>
                  </a:lnTo>
                  <a:lnTo>
                    <a:pt x="1581923" y="1865012"/>
                  </a:lnTo>
                  <a:lnTo>
                    <a:pt x="1542258" y="1886742"/>
                  </a:lnTo>
                  <a:lnTo>
                    <a:pt x="1501253" y="1906225"/>
                  </a:lnTo>
                  <a:lnTo>
                    <a:pt x="1458992" y="1923378"/>
                  </a:lnTo>
                  <a:lnTo>
                    <a:pt x="1415556" y="1938119"/>
                  </a:lnTo>
                  <a:lnTo>
                    <a:pt x="1371028" y="1950364"/>
                  </a:lnTo>
                  <a:lnTo>
                    <a:pt x="1325491" y="1960032"/>
                  </a:lnTo>
                  <a:lnTo>
                    <a:pt x="1279027" y="1967040"/>
                  </a:lnTo>
                  <a:lnTo>
                    <a:pt x="1231719" y="1971306"/>
                  </a:lnTo>
                  <a:lnTo>
                    <a:pt x="1183649" y="1972746"/>
                  </a:lnTo>
                  <a:lnTo>
                    <a:pt x="1135579" y="1971306"/>
                  </a:lnTo>
                  <a:lnTo>
                    <a:pt x="1088271" y="1967040"/>
                  </a:lnTo>
                  <a:lnTo>
                    <a:pt x="1041808" y="1960032"/>
                  </a:lnTo>
                  <a:lnTo>
                    <a:pt x="996270" y="1950364"/>
                  </a:lnTo>
                  <a:lnTo>
                    <a:pt x="951743" y="1938119"/>
                  </a:lnTo>
                  <a:lnTo>
                    <a:pt x="908307" y="1923378"/>
                  </a:lnTo>
                  <a:lnTo>
                    <a:pt x="866045" y="1906225"/>
                  </a:lnTo>
                  <a:lnTo>
                    <a:pt x="825041" y="1886742"/>
                  </a:lnTo>
                  <a:lnTo>
                    <a:pt x="785376" y="1865012"/>
                  </a:lnTo>
                  <a:lnTo>
                    <a:pt x="747133" y="1841116"/>
                  </a:lnTo>
                  <a:lnTo>
                    <a:pt x="710395" y="1815139"/>
                  </a:lnTo>
                  <a:lnTo>
                    <a:pt x="675243" y="1787161"/>
                  </a:lnTo>
                  <a:lnTo>
                    <a:pt x="641762" y="1757266"/>
                  </a:lnTo>
                  <a:lnTo>
                    <a:pt x="610032" y="1725537"/>
                  </a:lnTo>
                  <a:lnTo>
                    <a:pt x="580138" y="1692055"/>
                  </a:lnTo>
                  <a:lnTo>
                    <a:pt x="552160" y="1656904"/>
                  </a:lnTo>
                  <a:lnTo>
                    <a:pt x="526182" y="1620166"/>
                  </a:lnTo>
                  <a:lnTo>
                    <a:pt x="502287" y="1581923"/>
                  </a:lnTo>
                  <a:lnTo>
                    <a:pt x="480557" y="1542258"/>
                  </a:lnTo>
                  <a:lnTo>
                    <a:pt x="461074" y="1501253"/>
                  </a:lnTo>
                  <a:lnTo>
                    <a:pt x="443920" y="1458992"/>
                  </a:lnTo>
                  <a:lnTo>
                    <a:pt x="429180" y="1415556"/>
                  </a:lnTo>
                  <a:lnTo>
                    <a:pt x="416934" y="1371028"/>
                  </a:lnTo>
                  <a:lnTo>
                    <a:pt x="407266" y="1325491"/>
                  </a:lnTo>
                  <a:lnTo>
                    <a:pt x="400258" y="1279027"/>
                  </a:lnTo>
                  <a:lnTo>
                    <a:pt x="395993" y="1231719"/>
                  </a:lnTo>
                  <a:lnTo>
                    <a:pt x="394553" y="1183649"/>
                  </a:lnTo>
                  <a:lnTo>
                    <a:pt x="0" y="1183649"/>
                  </a:lnTo>
                  <a:lnTo>
                    <a:pt x="987" y="1232439"/>
                  </a:lnTo>
                  <a:lnTo>
                    <a:pt x="3923" y="1280726"/>
                  </a:lnTo>
                  <a:lnTo>
                    <a:pt x="8771" y="1328474"/>
                  </a:lnTo>
                  <a:lnTo>
                    <a:pt x="15492" y="1375643"/>
                  </a:lnTo>
                  <a:lnTo>
                    <a:pt x="24047" y="1422195"/>
                  </a:lnTo>
                  <a:lnTo>
                    <a:pt x="34400" y="1468093"/>
                  </a:lnTo>
                  <a:lnTo>
                    <a:pt x="46511" y="1513298"/>
                  </a:lnTo>
                  <a:lnTo>
                    <a:pt x="60343" y="1557773"/>
                  </a:lnTo>
                  <a:lnTo>
                    <a:pt x="75858" y="1601479"/>
                  </a:lnTo>
                  <a:lnTo>
                    <a:pt x="93017" y="1644378"/>
                  </a:lnTo>
                  <a:lnTo>
                    <a:pt x="111783" y="1686432"/>
                  </a:lnTo>
                  <a:lnTo>
                    <a:pt x="132117" y="1727603"/>
                  </a:lnTo>
                  <a:lnTo>
                    <a:pt x="153982" y="1767853"/>
                  </a:lnTo>
                  <a:lnTo>
                    <a:pt x="177338" y="1807144"/>
                  </a:lnTo>
                  <a:lnTo>
                    <a:pt x="202149" y="1845437"/>
                  </a:lnTo>
                  <a:lnTo>
                    <a:pt x="228376" y="1882696"/>
                  </a:lnTo>
                  <a:lnTo>
                    <a:pt x="255981" y="1918881"/>
                  </a:lnTo>
                  <a:lnTo>
                    <a:pt x="284926" y="1953954"/>
                  </a:lnTo>
                  <a:lnTo>
                    <a:pt x="315173" y="1987878"/>
                  </a:lnTo>
                  <a:lnTo>
                    <a:pt x="346684" y="2020615"/>
                  </a:lnTo>
                  <a:lnTo>
                    <a:pt x="379420" y="2052125"/>
                  </a:lnTo>
                  <a:lnTo>
                    <a:pt x="413344" y="2082372"/>
                  </a:lnTo>
                  <a:lnTo>
                    <a:pt x="448418" y="2111317"/>
                  </a:lnTo>
                  <a:lnTo>
                    <a:pt x="484603" y="2138922"/>
                  </a:lnTo>
                  <a:lnTo>
                    <a:pt x="521861" y="2165149"/>
                  </a:lnTo>
                  <a:lnTo>
                    <a:pt x="560155" y="2189960"/>
                  </a:lnTo>
                  <a:lnTo>
                    <a:pt x="599446" y="2213317"/>
                  </a:lnTo>
                  <a:lnTo>
                    <a:pt x="639696" y="2235182"/>
                  </a:lnTo>
                  <a:lnTo>
                    <a:pt x="680867" y="2255516"/>
                  </a:lnTo>
                  <a:lnTo>
                    <a:pt x="722921" y="2274282"/>
                  </a:lnTo>
                  <a:lnTo>
                    <a:pt x="765820" y="2291441"/>
                  </a:lnTo>
                  <a:lnTo>
                    <a:pt x="809526" y="2306956"/>
                  </a:lnTo>
                  <a:lnTo>
                    <a:pt x="854001" y="2320788"/>
                  </a:lnTo>
                  <a:lnTo>
                    <a:pt x="899206" y="2332899"/>
                  </a:lnTo>
                  <a:lnTo>
                    <a:pt x="945104" y="2343251"/>
                  </a:lnTo>
                  <a:lnTo>
                    <a:pt x="991656" y="2351807"/>
                  </a:lnTo>
                  <a:lnTo>
                    <a:pt x="1038825" y="2358528"/>
                  </a:lnTo>
                  <a:lnTo>
                    <a:pt x="1086572" y="2363375"/>
                  </a:lnTo>
                  <a:lnTo>
                    <a:pt x="1134860" y="2366312"/>
                  </a:lnTo>
                  <a:lnTo>
                    <a:pt x="1183649" y="2367299"/>
                  </a:lnTo>
                  <a:lnTo>
                    <a:pt x="1232439" y="2366312"/>
                  </a:lnTo>
                  <a:lnTo>
                    <a:pt x="1280726" y="2363375"/>
                  </a:lnTo>
                  <a:lnTo>
                    <a:pt x="1328474" y="2358528"/>
                  </a:lnTo>
                  <a:lnTo>
                    <a:pt x="1375643" y="2351807"/>
                  </a:lnTo>
                  <a:lnTo>
                    <a:pt x="1422195" y="2343251"/>
                  </a:lnTo>
                  <a:lnTo>
                    <a:pt x="1468093" y="2332899"/>
                  </a:lnTo>
                  <a:lnTo>
                    <a:pt x="1513298" y="2320788"/>
                  </a:lnTo>
                  <a:lnTo>
                    <a:pt x="1557773" y="2306956"/>
                  </a:lnTo>
                  <a:lnTo>
                    <a:pt x="1601479" y="2291441"/>
                  </a:lnTo>
                  <a:lnTo>
                    <a:pt x="1644378" y="2274282"/>
                  </a:lnTo>
                  <a:lnTo>
                    <a:pt x="1686432" y="2255516"/>
                  </a:lnTo>
                  <a:lnTo>
                    <a:pt x="1727603" y="2235182"/>
                  </a:lnTo>
                  <a:lnTo>
                    <a:pt x="1767853" y="2213317"/>
                  </a:lnTo>
                  <a:lnTo>
                    <a:pt x="1807144" y="2189960"/>
                  </a:lnTo>
                  <a:lnTo>
                    <a:pt x="1845437" y="2165149"/>
                  </a:lnTo>
                  <a:lnTo>
                    <a:pt x="1882696" y="2138922"/>
                  </a:lnTo>
                  <a:lnTo>
                    <a:pt x="1918881" y="2111317"/>
                  </a:lnTo>
                  <a:lnTo>
                    <a:pt x="1953954" y="2082372"/>
                  </a:lnTo>
                  <a:lnTo>
                    <a:pt x="1987878" y="2052125"/>
                  </a:lnTo>
                  <a:lnTo>
                    <a:pt x="2020615" y="2020615"/>
                  </a:lnTo>
                  <a:lnTo>
                    <a:pt x="2052125" y="1987878"/>
                  </a:lnTo>
                  <a:lnTo>
                    <a:pt x="2082372" y="1953954"/>
                  </a:lnTo>
                  <a:lnTo>
                    <a:pt x="2111317" y="1918881"/>
                  </a:lnTo>
                  <a:lnTo>
                    <a:pt x="2138922" y="1882696"/>
                  </a:lnTo>
                  <a:lnTo>
                    <a:pt x="2165149" y="1845437"/>
                  </a:lnTo>
                  <a:lnTo>
                    <a:pt x="2189960" y="1807144"/>
                  </a:lnTo>
                  <a:lnTo>
                    <a:pt x="2213317" y="1767853"/>
                  </a:lnTo>
                  <a:lnTo>
                    <a:pt x="2235182" y="1727603"/>
                  </a:lnTo>
                  <a:lnTo>
                    <a:pt x="2255516" y="1686432"/>
                  </a:lnTo>
                  <a:lnTo>
                    <a:pt x="2274282" y="1644378"/>
                  </a:lnTo>
                  <a:lnTo>
                    <a:pt x="2291441" y="1601479"/>
                  </a:lnTo>
                  <a:lnTo>
                    <a:pt x="2306956" y="1557773"/>
                  </a:lnTo>
                  <a:lnTo>
                    <a:pt x="2320788" y="1513298"/>
                  </a:lnTo>
                  <a:lnTo>
                    <a:pt x="2332899" y="1468093"/>
                  </a:lnTo>
                  <a:lnTo>
                    <a:pt x="2343251" y="1422195"/>
                  </a:lnTo>
                  <a:lnTo>
                    <a:pt x="2351807" y="1375643"/>
                  </a:lnTo>
                  <a:lnTo>
                    <a:pt x="2358528" y="1328474"/>
                  </a:lnTo>
                  <a:lnTo>
                    <a:pt x="2363375" y="1280726"/>
                  </a:lnTo>
                  <a:lnTo>
                    <a:pt x="2366312" y="1232439"/>
                  </a:lnTo>
                  <a:lnTo>
                    <a:pt x="2367299" y="1183649"/>
                  </a:lnTo>
                  <a:lnTo>
                    <a:pt x="2366312" y="1134860"/>
                  </a:lnTo>
                  <a:lnTo>
                    <a:pt x="2363375" y="1086572"/>
                  </a:lnTo>
                  <a:lnTo>
                    <a:pt x="2358528" y="1038825"/>
                  </a:lnTo>
                  <a:lnTo>
                    <a:pt x="2351807" y="991656"/>
                  </a:lnTo>
                  <a:lnTo>
                    <a:pt x="2343251" y="945104"/>
                  </a:lnTo>
                  <a:lnTo>
                    <a:pt x="2332899" y="899206"/>
                  </a:lnTo>
                  <a:lnTo>
                    <a:pt x="2320788" y="854001"/>
                  </a:lnTo>
                  <a:lnTo>
                    <a:pt x="2306956" y="809526"/>
                  </a:lnTo>
                  <a:lnTo>
                    <a:pt x="2291441" y="765820"/>
                  </a:lnTo>
                  <a:lnTo>
                    <a:pt x="2274282" y="722921"/>
                  </a:lnTo>
                  <a:lnTo>
                    <a:pt x="2255516" y="680867"/>
                  </a:lnTo>
                  <a:lnTo>
                    <a:pt x="2235182" y="639696"/>
                  </a:lnTo>
                  <a:lnTo>
                    <a:pt x="2213317" y="599446"/>
                  </a:lnTo>
                  <a:lnTo>
                    <a:pt x="2189960" y="560155"/>
                  </a:lnTo>
                  <a:lnTo>
                    <a:pt x="2165149" y="521861"/>
                  </a:lnTo>
                  <a:lnTo>
                    <a:pt x="2138922" y="484603"/>
                  </a:lnTo>
                  <a:lnTo>
                    <a:pt x="2111317" y="448418"/>
                  </a:lnTo>
                  <a:lnTo>
                    <a:pt x="2082372" y="413344"/>
                  </a:lnTo>
                  <a:lnTo>
                    <a:pt x="2052125" y="379420"/>
                  </a:lnTo>
                  <a:lnTo>
                    <a:pt x="2020615" y="346684"/>
                  </a:lnTo>
                  <a:lnTo>
                    <a:pt x="1987878" y="315173"/>
                  </a:lnTo>
                  <a:lnTo>
                    <a:pt x="1953954" y="284926"/>
                  </a:lnTo>
                  <a:lnTo>
                    <a:pt x="1918881" y="255981"/>
                  </a:lnTo>
                  <a:lnTo>
                    <a:pt x="1882696" y="228376"/>
                  </a:lnTo>
                  <a:lnTo>
                    <a:pt x="1845437" y="202149"/>
                  </a:lnTo>
                  <a:lnTo>
                    <a:pt x="1807144" y="177338"/>
                  </a:lnTo>
                  <a:lnTo>
                    <a:pt x="1767853" y="153982"/>
                  </a:lnTo>
                  <a:lnTo>
                    <a:pt x="1727603" y="132117"/>
                  </a:lnTo>
                  <a:lnTo>
                    <a:pt x="1686432" y="111783"/>
                  </a:lnTo>
                  <a:lnTo>
                    <a:pt x="1644378" y="93017"/>
                  </a:lnTo>
                  <a:lnTo>
                    <a:pt x="1601479" y="75858"/>
                  </a:lnTo>
                  <a:lnTo>
                    <a:pt x="1557773" y="60343"/>
                  </a:lnTo>
                  <a:lnTo>
                    <a:pt x="1513298" y="46511"/>
                  </a:lnTo>
                  <a:lnTo>
                    <a:pt x="1468093" y="34400"/>
                  </a:lnTo>
                  <a:lnTo>
                    <a:pt x="1422195" y="24047"/>
                  </a:lnTo>
                  <a:lnTo>
                    <a:pt x="1375643" y="15492"/>
                  </a:lnTo>
                  <a:lnTo>
                    <a:pt x="1328474" y="8771"/>
                  </a:lnTo>
                  <a:lnTo>
                    <a:pt x="1280726" y="3923"/>
                  </a:lnTo>
                  <a:lnTo>
                    <a:pt x="1232439" y="987"/>
                  </a:lnTo>
                  <a:lnTo>
                    <a:pt x="1183649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object 19">
              <a:extLst>
                <a:ext uri="{FF2B5EF4-FFF2-40B4-BE49-F238E27FC236}">
                  <a16:creationId xmlns:a16="http://schemas.microsoft.com/office/drawing/2014/main" id="{9C4B9B95-CE63-93D2-DB36-C6ADEB21AFC9}"/>
                </a:ext>
              </a:extLst>
            </p:cNvPr>
            <p:cNvSpPr/>
            <p:nvPr/>
          </p:nvSpPr>
          <p:spPr>
            <a:xfrm>
              <a:off x="1247709" y="5982388"/>
              <a:ext cx="4715510" cy="0"/>
            </a:xfrm>
            <a:custGeom>
              <a:avLst/>
              <a:gdLst/>
              <a:ahLst/>
              <a:cxnLst/>
              <a:rect l="l" t="t" r="r" b="b"/>
              <a:pathLst>
                <a:path w="4715510">
                  <a:moveTo>
                    <a:pt x="0" y="0"/>
                  </a:moveTo>
                  <a:lnTo>
                    <a:pt x="4715196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1" name="object 20">
              <a:extLst>
                <a:ext uri="{FF2B5EF4-FFF2-40B4-BE49-F238E27FC236}">
                  <a16:creationId xmlns:a16="http://schemas.microsoft.com/office/drawing/2014/main" id="{F5B997FF-2B6D-C3C7-E633-424C648740B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9287" y="9440828"/>
              <a:ext cx="189355" cy="189355"/>
            </a:xfrm>
            <a:prstGeom prst="rect">
              <a:avLst/>
            </a:prstGeom>
          </p:spPr>
        </p:pic>
        <p:pic>
          <p:nvPicPr>
            <p:cNvPr id="82" name="object 21">
              <a:extLst>
                <a:ext uri="{FF2B5EF4-FFF2-40B4-BE49-F238E27FC236}">
                  <a16:creationId xmlns:a16="http://schemas.microsoft.com/office/drawing/2014/main" id="{B00701C9-3EA0-4E12-8EA7-0E235CC956B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3479" y="9440828"/>
              <a:ext cx="189355" cy="189355"/>
            </a:xfrm>
            <a:prstGeom prst="rect">
              <a:avLst/>
            </a:prstGeom>
          </p:spPr>
        </p:pic>
        <p:pic>
          <p:nvPicPr>
            <p:cNvPr id="83" name="object 22">
              <a:extLst>
                <a:ext uri="{FF2B5EF4-FFF2-40B4-BE49-F238E27FC236}">
                  <a16:creationId xmlns:a16="http://schemas.microsoft.com/office/drawing/2014/main" id="{546D3ABE-30D3-6613-36AF-D3C17569C58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7672" y="9440828"/>
              <a:ext cx="189355" cy="189355"/>
            </a:xfrm>
            <a:prstGeom prst="rect">
              <a:avLst/>
            </a:prstGeom>
          </p:spPr>
        </p:pic>
      </p:grpSp>
      <p:sp>
        <p:nvSpPr>
          <p:cNvPr id="84" name="object 23">
            <a:extLst>
              <a:ext uri="{FF2B5EF4-FFF2-40B4-BE49-F238E27FC236}">
                <a16:creationId xmlns:a16="http://schemas.microsoft.com/office/drawing/2014/main" id="{75299792-2243-014B-6850-540D7EF2D0D6}"/>
              </a:ext>
            </a:extLst>
          </p:cNvPr>
          <p:cNvSpPr txBox="1"/>
          <p:nvPr/>
        </p:nvSpPr>
        <p:spPr>
          <a:xfrm>
            <a:off x="3449113" y="9203515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spcBef>
                <a:spcPts val="114"/>
              </a:spcBef>
            </a:pPr>
            <a:r>
              <a:rPr sz="1550" spc="-10" dirty="0">
                <a:solidFill>
                  <a:srgbClr val="FF5D00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sp>
        <p:nvSpPr>
          <p:cNvPr id="85" name="object 24">
            <a:extLst>
              <a:ext uri="{FF2B5EF4-FFF2-40B4-BE49-F238E27FC236}">
                <a16:creationId xmlns:a16="http://schemas.microsoft.com/office/drawing/2014/main" id="{B94EF3B7-053A-FD53-1FB2-071FAD99B614}"/>
              </a:ext>
            </a:extLst>
          </p:cNvPr>
          <p:cNvSpPr txBox="1"/>
          <p:nvPr/>
        </p:nvSpPr>
        <p:spPr>
          <a:xfrm>
            <a:off x="4423305" y="9203515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spcBef>
                <a:spcPts val="114"/>
              </a:spcBef>
            </a:pPr>
            <a:r>
              <a:rPr sz="1550" spc="-10" dirty="0">
                <a:solidFill>
                  <a:srgbClr val="FFC8B3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sp>
        <p:nvSpPr>
          <p:cNvPr id="86" name="object 25">
            <a:extLst>
              <a:ext uri="{FF2B5EF4-FFF2-40B4-BE49-F238E27FC236}">
                <a16:creationId xmlns:a16="http://schemas.microsoft.com/office/drawing/2014/main" id="{8E73C82E-071C-D5A0-BCD8-2344DA8D4608}"/>
              </a:ext>
            </a:extLst>
          </p:cNvPr>
          <p:cNvSpPr txBox="1"/>
          <p:nvPr/>
        </p:nvSpPr>
        <p:spPr>
          <a:xfrm>
            <a:off x="5397496" y="9203515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spcBef>
                <a:spcPts val="114"/>
              </a:spcBef>
            </a:pPr>
            <a:r>
              <a:rPr sz="1550" spc="-10" dirty="0">
                <a:solidFill>
                  <a:srgbClr val="FFFFFF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grpSp>
        <p:nvGrpSpPr>
          <p:cNvPr id="87" name="object 27">
            <a:extLst>
              <a:ext uri="{FF2B5EF4-FFF2-40B4-BE49-F238E27FC236}">
                <a16:creationId xmlns:a16="http://schemas.microsoft.com/office/drawing/2014/main" id="{245FBF66-BA0F-D466-9A3B-A3CDC284F75B}"/>
              </a:ext>
            </a:extLst>
          </p:cNvPr>
          <p:cNvGrpSpPr/>
          <p:nvPr/>
        </p:nvGrpSpPr>
        <p:grpSpPr>
          <a:xfrm>
            <a:off x="6764569" y="1758279"/>
            <a:ext cx="12484735" cy="7934959"/>
            <a:chOff x="6764569" y="1952466"/>
            <a:chExt cx="12484735" cy="7934959"/>
          </a:xfrm>
        </p:grpSpPr>
        <p:sp>
          <p:nvSpPr>
            <p:cNvPr id="88" name="object 28">
              <a:extLst>
                <a:ext uri="{FF2B5EF4-FFF2-40B4-BE49-F238E27FC236}">
                  <a16:creationId xmlns:a16="http://schemas.microsoft.com/office/drawing/2014/main" id="{08C4E758-E1BC-9AC8-88D1-7C8013AD1248}"/>
                </a:ext>
              </a:extLst>
            </p:cNvPr>
            <p:cNvSpPr/>
            <p:nvPr/>
          </p:nvSpPr>
          <p:spPr>
            <a:xfrm>
              <a:off x="6764566" y="1952465"/>
              <a:ext cx="12484735" cy="7934959"/>
            </a:xfrm>
            <a:custGeom>
              <a:avLst/>
              <a:gdLst/>
              <a:ahLst/>
              <a:cxnLst/>
              <a:rect l="l" t="t" r="r" b="b"/>
              <a:pathLst>
                <a:path w="12484735" h="7934959">
                  <a:moveTo>
                    <a:pt x="12484621" y="0"/>
                  </a:moveTo>
                  <a:lnTo>
                    <a:pt x="12432271" y="0"/>
                  </a:lnTo>
                  <a:lnTo>
                    <a:pt x="12432271" y="52070"/>
                  </a:lnTo>
                  <a:lnTo>
                    <a:pt x="12432271" y="7881620"/>
                  </a:lnTo>
                  <a:lnTo>
                    <a:pt x="52349" y="7881620"/>
                  </a:lnTo>
                  <a:lnTo>
                    <a:pt x="52349" y="52070"/>
                  </a:lnTo>
                  <a:lnTo>
                    <a:pt x="12432271" y="52070"/>
                  </a:lnTo>
                  <a:lnTo>
                    <a:pt x="12432271" y="0"/>
                  </a:lnTo>
                  <a:lnTo>
                    <a:pt x="0" y="0"/>
                  </a:lnTo>
                  <a:lnTo>
                    <a:pt x="0" y="52070"/>
                  </a:lnTo>
                  <a:lnTo>
                    <a:pt x="0" y="7881620"/>
                  </a:lnTo>
                  <a:lnTo>
                    <a:pt x="0" y="7934960"/>
                  </a:lnTo>
                  <a:lnTo>
                    <a:pt x="12484621" y="7934960"/>
                  </a:lnTo>
                  <a:lnTo>
                    <a:pt x="12484621" y="7882077"/>
                  </a:lnTo>
                  <a:lnTo>
                    <a:pt x="12484621" y="7881620"/>
                  </a:lnTo>
                  <a:lnTo>
                    <a:pt x="12484621" y="52070"/>
                  </a:lnTo>
                  <a:lnTo>
                    <a:pt x="12484621" y="51765"/>
                  </a:lnTo>
                  <a:lnTo>
                    <a:pt x="12484621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object 29">
              <a:extLst>
                <a:ext uri="{FF2B5EF4-FFF2-40B4-BE49-F238E27FC236}">
                  <a16:creationId xmlns:a16="http://schemas.microsoft.com/office/drawing/2014/main" id="{8B96B248-F18F-3A32-8C4E-87972218269D}"/>
                </a:ext>
              </a:extLst>
            </p:cNvPr>
            <p:cNvSpPr/>
            <p:nvPr/>
          </p:nvSpPr>
          <p:spPr>
            <a:xfrm>
              <a:off x="9347615" y="544330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object 30">
              <a:extLst>
                <a:ext uri="{FF2B5EF4-FFF2-40B4-BE49-F238E27FC236}">
                  <a16:creationId xmlns:a16="http://schemas.microsoft.com/office/drawing/2014/main" id="{6169E6B5-0B4D-B6AA-5698-8E001BE9CDBA}"/>
                </a:ext>
              </a:extLst>
            </p:cNvPr>
            <p:cNvSpPr/>
            <p:nvPr/>
          </p:nvSpPr>
          <p:spPr>
            <a:xfrm>
              <a:off x="9653347" y="3621690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4">
                  <a:moveTo>
                    <a:pt x="889876" y="84340"/>
                  </a:moveTo>
                  <a:lnTo>
                    <a:pt x="0" y="84340"/>
                  </a:lnTo>
                  <a:lnTo>
                    <a:pt x="0" y="1821624"/>
                  </a:lnTo>
                  <a:lnTo>
                    <a:pt x="889876" y="1821624"/>
                  </a:lnTo>
                  <a:lnTo>
                    <a:pt x="889876" y="84340"/>
                  </a:lnTo>
                  <a:close/>
                </a:path>
                <a:path w="2413000" h="1821814">
                  <a:moveTo>
                    <a:pt x="2412835" y="0"/>
                  </a:moveTo>
                  <a:lnTo>
                    <a:pt x="1522958" y="0"/>
                  </a:lnTo>
                  <a:lnTo>
                    <a:pt x="1522958" y="1821624"/>
                  </a:lnTo>
                  <a:lnTo>
                    <a:pt x="2412835" y="1821624"/>
                  </a:lnTo>
                  <a:lnTo>
                    <a:pt x="2412835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1" name="object 31">
            <a:extLst>
              <a:ext uri="{FF2B5EF4-FFF2-40B4-BE49-F238E27FC236}">
                <a16:creationId xmlns:a16="http://schemas.microsoft.com/office/drawing/2014/main" id="{1768D1BF-CE06-08C4-0CAE-7405D0720758}"/>
              </a:ext>
            </a:extLst>
          </p:cNvPr>
          <p:cNvSpPr txBox="1"/>
          <p:nvPr/>
        </p:nvSpPr>
        <p:spPr>
          <a:xfrm>
            <a:off x="7947095" y="3887269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FF5D00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FF5D00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92" name="object 32">
            <a:extLst>
              <a:ext uri="{FF2B5EF4-FFF2-40B4-BE49-F238E27FC236}">
                <a16:creationId xmlns:a16="http://schemas.microsoft.com/office/drawing/2014/main" id="{97FE835D-6BEE-F23F-8BAD-77595B457659}"/>
              </a:ext>
            </a:extLst>
          </p:cNvPr>
          <p:cNvSpPr txBox="1"/>
          <p:nvPr/>
        </p:nvSpPr>
        <p:spPr>
          <a:xfrm>
            <a:off x="9780993" y="5454444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Q1’21</a:t>
            </a:r>
            <a:endParaRPr sz="1750">
              <a:latin typeface="Arial"/>
              <a:cs typeface="Arial"/>
            </a:endParaRPr>
          </a:p>
        </p:txBody>
      </p:sp>
      <p:sp>
        <p:nvSpPr>
          <p:cNvPr id="93" name="object 33">
            <a:extLst>
              <a:ext uri="{FF2B5EF4-FFF2-40B4-BE49-F238E27FC236}">
                <a16:creationId xmlns:a16="http://schemas.microsoft.com/office/drawing/2014/main" id="{F77C025D-D570-8CAF-EE79-97B7B1C13565}"/>
              </a:ext>
            </a:extLst>
          </p:cNvPr>
          <p:cNvSpPr txBox="1"/>
          <p:nvPr/>
        </p:nvSpPr>
        <p:spPr>
          <a:xfrm>
            <a:off x="11304052" y="5454444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Q1’22</a:t>
            </a:r>
            <a:endParaRPr sz="1750">
              <a:latin typeface="Arial"/>
              <a:cs typeface="Arial"/>
            </a:endParaRPr>
          </a:p>
        </p:txBody>
      </p:sp>
      <p:sp>
        <p:nvSpPr>
          <p:cNvPr id="94" name="object 34">
            <a:extLst>
              <a:ext uri="{FF2B5EF4-FFF2-40B4-BE49-F238E27FC236}">
                <a16:creationId xmlns:a16="http://schemas.microsoft.com/office/drawing/2014/main" id="{F4E5D776-4FDB-BC5D-1476-723BE9C110DC}"/>
              </a:ext>
            </a:extLst>
          </p:cNvPr>
          <p:cNvSpPr txBox="1"/>
          <p:nvPr/>
        </p:nvSpPr>
        <p:spPr>
          <a:xfrm>
            <a:off x="9870802" y="4250925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79%</a:t>
            </a:r>
            <a:endParaRPr sz="1750">
              <a:latin typeface="Arial"/>
              <a:cs typeface="Arial"/>
            </a:endParaRPr>
          </a:p>
        </p:txBody>
      </p:sp>
      <p:sp>
        <p:nvSpPr>
          <p:cNvPr id="95" name="object 35">
            <a:extLst>
              <a:ext uri="{FF2B5EF4-FFF2-40B4-BE49-F238E27FC236}">
                <a16:creationId xmlns:a16="http://schemas.microsoft.com/office/drawing/2014/main" id="{AEDA608E-E3C4-59E1-FD1F-EF72FDFB2220}"/>
              </a:ext>
            </a:extLst>
          </p:cNvPr>
          <p:cNvSpPr txBox="1"/>
          <p:nvPr/>
        </p:nvSpPr>
        <p:spPr>
          <a:xfrm>
            <a:off x="11393862" y="4250925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83%</a:t>
            </a:r>
            <a:endParaRPr sz="1750">
              <a:latin typeface="Arial"/>
              <a:cs typeface="Arial"/>
            </a:endParaRPr>
          </a:p>
        </p:txBody>
      </p:sp>
      <p:sp>
        <p:nvSpPr>
          <p:cNvPr id="96" name="object 36">
            <a:extLst>
              <a:ext uri="{FF2B5EF4-FFF2-40B4-BE49-F238E27FC236}">
                <a16:creationId xmlns:a16="http://schemas.microsoft.com/office/drawing/2014/main" id="{286DA4E7-F6CD-5807-A45A-D341D49327D7}"/>
              </a:ext>
            </a:extLst>
          </p:cNvPr>
          <p:cNvSpPr txBox="1"/>
          <p:nvPr/>
        </p:nvSpPr>
        <p:spPr>
          <a:xfrm>
            <a:off x="13597140" y="3887269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FF5D00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FF5D00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97" name="object 37">
            <a:extLst>
              <a:ext uri="{FF2B5EF4-FFF2-40B4-BE49-F238E27FC236}">
                <a16:creationId xmlns:a16="http://schemas.microsoft.com/office/drawing/2014/main" id="{C967868E-214C-D112-83D1-09FBCF717C5D}"/>
              </a:ext>
            </a:extLst>
          </p:cNvPr>
          <p:cNvSpPr txBox="1"/>
          <p:nvPr/>
        </p:nvSpPr>
        <p:spPr>
          <a:xfrm>
            <a:off x="15431037" y="5454444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Q1’21</a:t>
            </a:r>
            <a:endParaRPr sz="1750">
              <a:latin typeface="Arial"/>
              <a:cs typeface="Arial"/>
            </a:endParaRPr>
          </a:p>
        </p:txBody>
      </p:sp>
      <p:sp>
        <p:nvSpPr>
          <p:cNvPr id="98" name="object 38">
            <a:extLst>
              <a:ext uri="{FF2B5EF4-FFF2-40B4-BE49-F238E27FC236}">
                <a16:creationId xmlns:a16="http://schemas.microsoft.com/office/drawing/2014/main" id="{28840063-2CB4-8354-C8D4-33C1279DA474}"/>
              </a:ext>
            </a:extLst>
          </p:cNvPr>
          <p:cNvSpPr txBox="1"/>
          <p:nvPr/>
        </p:nvSpPr>
        <p:spPr>
          <a:xfrm>
            <a:off x="16954096" y="5454444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Q1’22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99" name="object 39">
            <a:extLst>
              <a:ext uri="{FF2B5EF4-FFF2-40B4-BE49-F238E27FC236}">
                <a16:creationId xmlns:a16="http://schemas.microsoft.com/office/drawing/2014/main" id="{2A6B430C-8FE9-1DDC-F53F-89BD42B840D8}"/>
              </a:ext>
            </a:extLst>
          </p:cNvPr>
          <p:cNvGrpSpPr/>
          <p:nvPr/>
        </p:nvGrpSpPr>
        <p:grpSpPr>
          <a:xfrm>
            <a:off x="14981789" y="3427493"/>
            <a:ext cx="3047365" cy="1837689"/>
            <a:chOff x="14981789" y="3621680"/>
            <a:chExt cx="3047365" cy="1837689"/>
          </a:xfrm>
        </p:grpSpPr>
        <p:sp>
          <p:nvSpPr>
            <p:cNvPr id="100" name="object 40">
              <a:extLst>
                <a:ext uri="{FF2B5EF4-FFF2-40B4-BE49-F238E27FC236}">
                  <a16:creationId xmlns:a16="http://schemas.microsoft.com/office/drawing/2014/main" id="{528AD175-4BD6-F6DA-F7EE-5E4492435739}"/>
                </a:ext>
              </a:extLst>
            </p:cNvPr>
            <p:cNvSpPr/>
            <p:nvPr/>
          </p:nvSpPr>
          <p:spPr>
            <a:xfrm>
              <a:off x="14997664" y="544330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object 41">
              <a:extLst>
                <a:ext uri="{FF2B5EF4-FFF2-40B4-BE49-F238E27FC236}">
                  <a16:creationId xmlns:a16="http://schemas.microsoft.com/office/drawing/2014/main" id="{360422CB-9CB3-F9C3-6821-E0083D8D50F4}"/>
                </a:ext>
              </a:extLst>
            </p:cNvPr>
            <p:cNvSpPr/>
            <p:nvPr/>
          </p:nvSpPr>
          <p:spPr>
            <a:xfrm>
              <a:off x="15303385" y="3621690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4">
                  <a:moveTo>
                    <a:pt x="889889" y="84340"/>
                  </a:moveTo>
                  <a:lnTo>
                    <a:pt x="0" y="84340"/>
                  </a:lnTo>
                  <a:lnTo>
                    <a:pt x="0" y="1821624"/>
                  </a:lnTo>
                  <a:lnTo>
                    <a:pt x="889889" y="1821624"/>
                  </a:lnTo>
                  <a:lnTo>
                    <a:pt x="889889" y="84340"/>
                  </a:lnTo>
                  <a:close/>
                </a:path>
                <a:path w="2413000" h="1821814">
                  <a:moveTo>
                    <a:pt x="2412847" y="0"/>
                  </a:moveTo>
                  <a:lnTo>
                    <a:pt x="1522971" y="0"/>
                  </a:lnTo>
                  <a:lnTo>
                    <a:pt x="1522971" y="1821624"/>
                  </a:lnTo>
                  <a:lnTo>
                    <a:pt x="2412847" y="1821624"/>
                  </a:lnTo>
                  <a:lnTo>
                    <a:pt x="241284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2" name="object 42">
            <a:extLst>
              <a:ext uri="{FF2B5EF4-FFF2-40B4-BE49-F238E27FC236}">
                <a16:creationId xmlns:a16="http://schemas.microsoft.com/office/drawing/2014/main" id="{A129083E-B1C6-D3AE-0264-9BE781D88779}"/>
              </a:ext>
            </a:extLst>
          </p:cNvPr>
          <p:cNvSpPr txBox="1"/>
          <p:nvPr/>
        </p:nvSpPr>
        <p:spPr>
          <a:xfrm>
            <a:off x="15520847" y="4250925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79%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3" name="object 43">
            <a:extLst>
              <a:ext uri="{FF2B5EF4-FFF2-40B4-BE49-F238E27FC236}">
                <a16:creationId xmlns:a16="http://schemas.microsoft.com/office/drawing/2014/main" id="{F8E47751-3C19-4C63-E0D3-D57228EB8677}"/>
              </a:ext>
            </a:extLst>
          </p:cNvPr>
          <p:cNvSpPr txBox="1"/>
          <p:nvPr/>
        </p:nvSpPr>
        <p:spPr>
          <a:xfrm>
            <a:off x="17043906" y="4250925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83%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4" name="object 44">
            <a:extLst>
              <a:ext uri="{FF2B5EF4-FFF2-40B4-BE49-F238E27FC236}">
                <a16:creationId xmlns:a16="http://schemas.microsoft.com/office/drawing/2014/main" id="{207EF8E1-F2D0-7AF2-470F-700166FF4296}"/>
              </a:ext>
            </a:extLst>
          </p:cNvPr>
          <p:cNvSpPr txBox="1"/>
          <p:nvPr/>
        </p:nvSpPr>
        <p:spPr>
          <a:xfrm>
            <a:off x="16031784" y="2733032"/>
            <a:ext cx="978535" cy="568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spcBef>
                <a:spcPts val="110"/>
              </a:spcBef>
            </a:pPr>
            <a:r>
              <a:rPr sz="3550" b="1" spc="95" dirty="0">
                <a:solidFill>
                  <a:srgbClr val="1700E6"/>
                </a:solidFill>
                <a:latin typeface="Arial"/>
                <a:cs typeface="Arial"/>
              </a:rPr>
              <a:t>+4%</a:t>
            </a:r>
            <a:endParaRPr sz="3550">
              <a:latin typeface="Arial"/>
              <a:cs typeface="Arial"/>
            </a:endParaRPr>
          </a:p>
        </p:txBody>
      </p:sp>
      <p:sp>
        <p:nvSpPr>
          <p:cNvPr id="105" name="object 45">
            <a:extLst>
              <a:ext uri="{FF2B5EF4-FFF2-40B4-BE49-F238E27FC236}">
                <a16:creationId xmlns:a16="http://schemas.microsoft.com/office/drawing/2014/main" id="{F5BEB8C1-9386-B2A3-8F0F-89015BD58ABF}"/>
              </a:ext>
            </a:extLst>
          </p:cNvPr>
          <p:cNvSpPr txBox="1"/>
          <p:nvPr/>
        </p:nvSpPr>
        <p:spPr>
          <a:xfrm>
            <a:off x="13592722" y="7345383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FF5D00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FF5D00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106" name="object 46">
            <a:extLst>
              <a:ext uri="{FF2B5EF4-FFF2-40B4-BE49-F238E27FC236}">
                <a16:creationId xmlns:a16="http://schemas.microsoft.com/office/drawing/2014/main" id="{378774FD-A6E4-1081-2F9C-4CFAF8A90C0F}"/>
              </a:ext>
            </a:extLst>
          </p:cNvPr>
          <p:cNvSpPr txBox="1"/>
          <p:nvPr/>
        </p:nvSpPr>
        <p:spPr>
          <a:xfrm>
            <a:off x="15426621" y="8912557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Q1’21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7" name="object 47">
            <a:extLst>
              <a:ext uri="{FF2B5EF4-FFF2-40B4-BE49-F238E27FC236}">
                <a16:creationId xmlns:a16="http://schemas.microsoft.com/office/drawing/2014/main" id="{3D8C6536-98C8-6DB1-E87A-3F7A92E5D1DB}"/>
              </a:ext>
            </a:extLst>
          </p:cNvPr>
          <p:cNvSpPr txBox="1"/>
          <p:nvPr/>
        </p:nvSpPr>
        <p:spPr>
          <a:xfrm>
            <a:off x="16949680" y="8912557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Q1’22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8" name="object 48">
            <a:extLst>
              <a:ext uri="{FF2B5EF4-FFF2-40B4-BE49-F238E27FC236}">
                <a16:creationId xmlns:a16="http://schemas.microsoft.com/office/drawing/2014/main" id="{EC64E704-F4AD-DAC8-17F8-9F066DD80FF8}"/>
              </a:ext>
            </a:extLst>
          </p:cNvPr>
          <p:cNvGrpSpPr/>
          <p:nvPr/>
        </p:nvGrpSpPr>
        <p:grpSpPr>
          <a:xfrm>
            <a:off x="14977366" y="6885597"/>
            <a:ext cx="3047365" cy="1837689"/>
            <a:chOff x="14977366" y="7079784"/>
            <a:chExt cx="3047365" cy="1837689"/>
          </a:xfrm>
        </p:grpSpPr>
        <p:sp>
          <p:nvSpPr>
            <p:cNvPr id="109" name="object 49">
              <a:extLst>
                <a:ext uri="{FF2B5EF4-FFF2-40B4-BE49-F238E27FC236}">
                  <a16:creationId xmlns:a16="http://schemas.microsoft.com/office/drawing/2014/main" id="{65BE57EB-AF4D-9DC5-C9C8-C6A052C224A8}"/>
                </a:ext>
              </a:extLst>
            </p:cNvPr>
            <p:cNvSpPr/>
            <p:nvPr/>
          </p:nvSpPr>
          <p:spPr>
            <a:xfrm>
              <a:off x="14993241" y="890141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object 50">
              <a:extLst>
                <a:ext uri="{FF2B5EF4-FFF2-40B4-BE49-F238E27FC236}">
                  <a16:creationId xmlns:a16="http://schemas.microsoft.com/office/drawing/2014/main" id="{6232EDFC-4D2D-838A-E4F5-9D347634F574}"/>
                </a:ext>
              </a:extLst>
            </p:cNvPr>
            <p:cNvSpPr/>
            <p:nvPr/>
          </p:nvSpPr>
          <p:spPr>
            <a:xfrm>
              <a:off x="15298978" y="7079785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5">
                  <a:moveTo>
                    <a:pt x="889876" y="84353"/>
                  </a:moveTo>
                  <a:lnTo>
                    <a:pt x="0" y="84353"/>
                  </a:lnTo>
                  <a:lnTo>
                    <a:pt x="0" y="1821637"/>
                  </a:lnTo>
                  <a:lnTo>
                    <a:pt x="889876" y="1821637"/>
                  </a:lnTo>
                  <a:lnTo>
                    <a:pt x="889876" y="84353"/>
                  </a:lnTo>
                  <a:close/>
                </a:path>
                <a:path w="2413000" h="1821815">
                  <a:moveTo>
                    <a:pt x="2412835" y="0"/>
                  </a:moveTo>
                  <a:lnTo>
                    <a:pt x="1522958" y="0"/>
                  </a:lnTo>
                  <a:lnTo>
                    <a:pt x="1522958" y="1821637"/>
                  </a:lnTo>
                  <a:lnTo>
                    <a:pt x="2412835" y="1821637"/>
                  </a:lnTo>
                  <a:lnTo>
                    <a:pt x="2412835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1" name="object 51">
            <a:extLst>
              <a:ext uri="{FF2B5EF4-FFF2-40B4-BE49-F238E27FC236}">
                <a16:creationId xmlns:a16="http://schemas.microsoft.com/office/drawing/2014/main" id="{11E2D965-AAD4-2DE1-79D3-518747499192}"/>
              </a:ext>
            </a:extLst>
          </p:cNvPr>
          <p:cNvSpPr txBox="1"/>
          <p:nvPr/>
        </p:nvSpPr>
        <p:spPr>
          <a:xfrm>
            <a:off x="15455169" y="7709038"/>
            <a:ext cx="59626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1,377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2" name="object 52">
            <a:extLst>
              <a:ext uri="{FF2B5EF4-FFF2-40B4-BE49-F238E27FC236}">
                <a16:creationId xmlns:a16="http://schemas.microsoft.com/office/drawing/2014/main" id="{A581D684-9FD2-3E24-FEB8-DA0E8369B94B}"/>
              </a:ext>
            </a:extLst>
          </p:cNvPr>
          <p:cNvSpPr txBox="1"/>
          <p:nvPr/>
        </p:nvSpPr>
        <p:spPr>
          <a:xfrm>
            <a:off x="16978230" y="7709038"/>
            <a:ext cx="59626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1,392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3" name="object 53">
            <a:extLst>
              <a:ext uri="{FF2B5EF4-FFF2-40B4-BE49-F238E27FC236}">
                <a16:creationId xmlns:a16="http://schemas.microsoft.com/office/drawing/2014/main" id="{856CCFC8-A2C1-CF53-75EC-F46454F8B9A7}"/>
              </a:ext>
            </a:extLst>
          </p:cNvPr>
          <p:cNvSpPr txBox="1"/>
          <p:nvPr/>
        </p:nvSpPr>
        <p:spPr>
          <a:xfrm>
            <a:off x="15822939" y="6191145"/>
            <a:ext cx="1387475" cy="568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spcBef>
                <a:spcPts val="110"/>
              </a:spcBef>
            </a:pPr>
            <a:r>
              <a:rPr sz="3550" b="1" spc="110" dirty="0">
                <a:solidFill>
                  <a:srgbClr val="1700E6"/>
                </a:solidFill>
                <a:latin typeface="Arial"/>
                <a:cs typeface="Arial"/>
              </a:rPr>
              <a:t>+1.4%</a:t>
            </a:r>
            <a:endParaRPr sz="3550">
              <a:latin typeface="Arial"/>
              <a:cs typeface="Arial"/>
            </a:endParaRPr>
          </a:p>
        </p:txBody>
      </p:sp>
      <p:sp>
        <p:nvSpPr>
          <p:cNvPr id="114" name="object 54">
            <a:extLst>
              <a:ext uri="{FF2B5EF4-FFF2-40B4-BE49-F238E27FC236}">
                <a16:creationId xmlns:a16="http://schemas.microsoft.com/office/drawing/2014/main" id="{871A1125-346B-814E-047E-5B6C6F2ACEB9}"/>
              </a:ext>
            </a:extLst>
          </p:cNvPr>
          <p:cNvSpPr txBox="1"/>
          <p:nvPr/>
        </p:nvSpPr>
        <p:spPr>
          <a:xfrm>
            <a:off x="8034666" y="7414138"/>
            <a:ext cx="1042035" cy="60134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2555" marR="5080" indent="-123189">
              <a:lnSpc>
                <a:spcPts val="2160"/>
              </a:lnSpc>
              <a:spcBef>
                <a:spcPts val="350"/>
              </a:spcBef>
            </a:pPr>
            <a:r>
              <a:rPr sz="1950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FF5D00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FF5D00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115" name="object 55">
            <a:extLst>
              <a:ext uri="{FF2B5EF4-FFF2-40B4-BE49-F238E27FC236}">
                <a16:creationId xmlns:a16="http://schemas.microsoft.com/office/drawing/2014/main" id="{697AFECA-1FF7-5652-344A-3EAEF3F49A70}"/>
              </a:ext>
            </a:extLst>
          </p:cNvPr>
          <p:cNvSpPr txBox="1"/>
          <p:nvPr/>
        </p:nvSpPr>
        <p:spPr>
          <a:xfrm>
            <a:off x="9776790" y="8782634"/>
            <a:ext cx="612775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1600" b="1" spc="50" dirty="0">
                <a:latin typeface="Arial"/>
                <a:cs typeface="Arial"/>
              </a:rPr>
              <a:t>Q1’21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6" name="object 56">
            <a:extLst>
              <a:ext uri="{FF2B5EF4-FFF2-40B4-BE49-F238E27FC236}">
                <a16:creationId xmlns:a16="http://schemas.microsoft.com/office/drawing/2014/main" id="{94EFE429-F2BF-BCF2-A86E-9AD1713DA964}"/>
              </a:ext>
            </a:extLst>
          </p:cNvPr>
          <p:cNvSpPr txBox="1"/>
          <p:nvPr/>
        </p:nvSpPr>
        <p:spPr>
          <a:xfrm>
            <a:off x="11198326" y="8782634"/>
            <a:ext cx="612775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1600" b="1" spc="50" dirty="0">
                <a:latin typeface="Arial"/>
                <a:cs typeface="Arial"/>
              </a:rPr>
              <a:t>Q1’22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7" name="object 57">
            <a:extLst>
              <a:ext uri="{FF2B5EF4-FFF2-40B4-BE49-F238E27FC236}">
                <a16:creationId xmlns:a16="http://schemas.microsoft.com/office/drawing/2014/main" id="{4CB5B2D7-9A24-9F3B-759D-7DF3D3EE76A2}"/>
              </a:ext>
            </a:extLst>
          </p:cNvPr>
          <p:cNvGrpSpPr/>
          <p:nvPr/>
        </p:nvGrpSpPr>
        <p:grpSpPr>
          <a:xfrm>
            <a:off x="9376412" y="7002588"/>
            <a:ext cx="2814955" cy="1716405"/>
            <a:chOff x="9376412" y="7196775"/>
            <a:chExt cx="2814955" cy="1716405"/>
          </a:xfrm>
        </p:grpSpPr>
        <p:sp>
          <p:nvSpPr>
            <p:cNvPr id="118" name="object 58">
              <a:extLst>
                <a:ext uri="{FF2B5EF4-FFF2-40B4-BE49-F238E27FC236}">
                  <a16:creationId xmlns:a16="http://schemas.microsoft.com/office/drawing/2014/main" id="{7D66AB3A-F261-E2AD-3E25-F60127CD9A0E}"/>
                </a:ext>
              </a:extLst>
            </p:cNvPr>
            <p:cNvSpPr/>
            <p:nvPr/>
          </p:nvSpPr>
          <p:spPr>
            <a:xfrm>
              <a:off x="9376412" y="8896995"/>
              <a:ext cx="2814955" cy="0"/>
            </a:xfrm>
            <a:custGeom>
              <a:avLst/>
              <a:gdLst/>
              <a:ahLst/>
              <a:cxnLst/>
              <a:rect l="l" t="t" r="r" b="b"/>
              <a:pathLst>
                <a:path w="2814954">
                  <a:moveTo>
                    <a:pt x="0" y="0"/>
                  </a:moveTo>
                  <a:lnTo>
                    <a:pt x="2814521" y="0"/>
                  </a:lnTo>
                </a:path>
              </a:pathLst>
            </a:custGeom>
            <a:ln w="31412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object 59">
              <a:extLst>
                <a:ext uri="{FF2B5EF4-FFF2-40B4-BE49-F238E27FC236}">
                  <a16:creationId xmlns:a16="http://schemas.microsoft.com/office/drawing/2014/main" id="{822A7406-A750-E2CD-85A8-CBB55D04691B}"/>
                </a:ext>
              </a:extLst>
            </p:cNvPr>
            <p:cNvSpPr/>
            <p:nvPr/>
          </p:nvSpPr>
          <p:spPr>
            <a:xfrm>
              <a:off x="9661754" y="7196778"/>
              <a:ext cx="2252345" cy="1700530"/>
            </a:xfrm>
            <a:custGeom>
              <a:avLst/>
              <a:gdLst/>
              <a:ahLst/>
              <a:cxnLst/>
              <a:rect l="l" t="t" r="r" b="b"/>
              <a:pathLst>
                <a:path w="2252345" h="1700529">
                  <a:moveTo>
                    <a:pt x="830567" y="78740"/>
                  </a:moveTo>
                  <a:lnTo>
                    <a:pt x="0" y="78740"/>
                  </a:lnTo>
                  <a:lnTo>
                    <a:pt x="0" y="1700225"/>
                  </a:lnTo>
                  <a:lnTo>
                    <a:pt x="830567" y="1700225"/>
                  </a:lnTo>
                  <a:lnTo>
                    <a:pt x="830567" y="78740"/>
                  </a:lnTo>
                  <a:close/>
                </a:path>
                <a:path w="2252345" h="1700529">
                  <a:moveTo>
                    <a:pt x="2252027" y="0"/>
                  </a:moveTo>
                  <a:lnTo>
                    <a:pt x="1421447" y="0"/>
                  </a:lnTo>
                  <a:lnTo>
                    <a:pt x="1421447" y="1700225"/>
                  </a:lnTo>
                  <a:lnTo>
                    <a:pt x="2252027" y="1700225"/>
                  </a:lnTo>
                  <a:lnTo>
                    <a:pt x="2252027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0" name="object 60">
            <a:extLst>
              <a:ext uri="{FF2B5EF4-FFF2-40B4-BE49-F238E27FC236}">
                <a16:creationId xmlns:a16="http://schemas.microsoft.com/office/drawing/2014/main" id="{3409017E-0645-8A73-1FFF-CD9D66D0FB9A}"/>
              </a:ext>
            </a:extLst>
          </p:cNvPr>
          <p:cNvSpPr txBox="1"/>
          <p:nvPr/>
        </p:nvSpPr>
        <p:spPr>
          <a:xfrm>
            <a:off x="9807548" y="7770312"/>
            <a:ext cx="557530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1,164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1" name="object 61">
            <a:extLst>
              <a:ext uri="{FF2B5EF4-FFF2-40B4-BE49-F238E27FC236}">
                <a16:creationId xmlns:a16="http://schemas.microsoft.com/office/drawing/2014/main" id="{F5ACE3BE-CCEB-0C8B-9B5C-BEF67218EAEC}"/>
              </a:ext>
            </a:extLst>
          </p:cNvPr>
          <p:cNvSpPr txBox="1"/>
          <p:nvPr/>
        </p:nvSpPr>
        <p:spPr>
          <a:xfrm>
            <a:off x="11229084" y="7770312"/>
            <a:ext cx="557530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1,183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2" name="object 62">
            <a:extLst>
              <a:ext uri="{FF2B5EF4-FFF2-40B4-BE49-F238E27FC236}">
                <a16:creationId xmlns:a16="http://schemas.microsoft.com/office/drawing/2014/main" id="{3D219AA8-DF2A-F709-3188-613F8DECED11}"/>
              </a:ext>
            </a:extLst>
          </p:cNvPr>
          <p:cNvSpPr txBox="1"/>
          <p:nvPr/>
        </p:nvSpPr>
        <p:spPr>
          <a:xfrm>
            <a:off x="10150807" y="6353590"/>
            <a:ext cx="1295400" cy="532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3300" b="1" spc="105" dirty="0">
                <a:solidFill>
                  <a:srgbClr val="1700E6"/>
                </a:solidFill>
                <a:latin typeface="Arial"/>
                <a:cs typeface="Arial"/>
              </a:rPr>
              <a:t>+0.4%</a:t>
            </a:r>
            <a:endParaRPr sz="3300">
              <a:latin typeface="Arial"/>
              <a:cs typeface="Arial"/>
            </a:endParaRPr>
          </a:p>
        </p:txBody>
      </p:sp>
      <p:sp>
        <p:nvSpPr>
          <p:cNvPr id="123" name="object 63">
            <a:extLst>
              <a:ext uri="{FF2B5EF4-FFF2-40B4-BE49-F238E27FC236}">
                <a16:creationId xmlns:a16="http://schemas.microsoft.com/office/drawing/2014/main" id="{8504BE66-11CD-0D5F-6D25-40A67E00DDE4}"/>
              </a:ext>
            </a:extLst>
          </p:cNvPr>
          <p:cNvSpPr txBox="1"/>
          <p:nvPr/>
        </p:nvSpPr>
        <p:spPr>
          <a:xfrm>
            <a:off x="7264800" y="1722911"/>
            <a:ext cx="5325110" cy="1578610"/>
          </a:xfrm>
          <a:prstGeom prst="rect">
            <a:avLst/>
          </a:prstGeom>
        </p:spPr>
        <p:txBody>
          <a:bodyPr vert="horz" wrap="square" lIns="0" tIns="272415" rIns="0" bIns="0" rtlCol="0">
            <a:spAutoFit/>
          </a:bodyPr>
          <a:lstStyle/>
          <a:p>
            <a:pPr>
              <a:spcBef>
                <a:spcPts val="2145"/>
              </a:spcBef>
            </a:pPr>
            <a:r>
              <a:rPr sz="2850" spc="105" dirty="0">
                <a:solidFill>
                  <a:srgbClr val="FF7900"/>
                </a:solidFill>
                <a:latin typeface="Arial Black"/>
                <a:cs typeface="Arial Black"/>
              </a:rPr>
              <a:t>Chart</a:t>
            </a:r>
            <a:r>
              <a:rPr sz="2850" spc="17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75" dirty="0">
                <a:solidFill>
                  <a:srgbClr val="FF7900"/>
                </a:solidFill>
                <a:latin typeface="Arial Black"/>
                <a:cs typeface="Arial Black"/>
              </a:rPr>
              <a:t>Subhead</a:t>
            </a:r>
            <a:r>
              <a:rPr sz="2850" spc="17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FF7900"/>
                </a:solidFill>
                <a:latin typeface="Arial Black"/>
                <a:cs typeface="Arial Black"/>
              </a:rPr>
              <a:t>Title</a:t>
            </a:r>
            <a:r>
              <a:rPr sz="2850" spc="17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2850" spc="65" dirty="0">
                <a:solidFill>
                  <a:srgbClr val="FF7900"/>
                </a:solidFill>
                <a:latin typeface="Arial Black"/>
                <a:cs typeface="Arial Black"/>
              </a:rPr>
              <a:t>Here</a:t>
            </a:r>
            <a:endParaRPr sz="2850" dirty="0">
              <a:latin typeface="Arial Black"/>
              <a:cs typeface="Arial Black"/>
            </a:endParaRPr>
          </a:p>
          <a:p>
            <a:pPr marL="3116580">
              <a:spcBef>
                <a:spcPts val="2500"/>
              </a:spcBef>
            </a:pPr>
            <a:r>
              <a:rPr sz="3550" b="1" spc="95" dirty="0">
                <a:solidFill>
                  <a:srgbClr val="1700E6"/>
                </a:solidFill>
                <a:latin typeface="Arial"/>
                <a:cs typeface="Arial"/>
              </a:rPr>
              <a:t>+4%</a:t>
            </a:r>
            <a:endParaRPr sz="3550" dirty="0">
              <a:latin typeface="Arial"/>
              <a:cs typeface="Arial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1A49CFCF-A2E3-F401-5966-041DE31501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12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CF39CCAD-AF0A-7E4E-C745-8469B1DE408D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CHART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80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3">
            <a:extLst>
              <a:ext uri="{FF2B5EF4-FFF2-40B4-BE49-F238E27FC236}">
                <a16:creationId xmlns:a16="http://schemas.microsoft.com/office/drawing/2014/main" id="{8C2105A0-26F3-A2A9-968C-A66408DAF4B9}"/>
              </a:ext>
            </a:extLst>
          </p:cNvPr>
          <p:cNvSpPr/>
          <p:nvPr/>
        </p:nvSpPr>
        <p:spPr>
          <a:xfrm>
            <a:off x="857251" y="2731142"/>
            <a:ext cx="7427595" cy="6263005"/>
          </a:xfrm>
          <a:custGeom>
            <a:avLst/>
            <a:gdLst/>
            <a:ahLst/>
            <a:cxnLst/>
            <a:rect l="l" t="t" r="r" b="b"/>
            <a:pathLst>
              <a:path w="7427595" h="6263005">
                <a:moveTo>
                  <a:pt x="7427375" y="0"/>
                </a:moveTo>
                <a:lnTo>
                  <a:pt x="0" y="0"/>
                </a:lnTo>
                <a:lnTo>
                  <a:pt x="0" y="6262730"/>
                </a:lnTo>
                <a:lnTo>
                  <a:pt x="7427375" y="6262730"/>
                </a:lnTo>
                <a:lnTo>
                  <a:pt x="7427375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object 6">
            <a:extLst>
              <a:ext uri="{FF2B5EF4-FFF2-40B4-BE49-F238E27FC236}">
                <a16:creationId xmlns:a16="http://schemas.microsoft.com/office/drawing/2014/main" id="{954E1AB7-CE93-F05F-17A9-E91EC0073243}"/>
              </a:ext>
            </a:extLst>
          </p:cNvPr>
          <p:cNvSpPr txBox="1"/>
          <p:nvPr/>
        </p:nvSpPr>
        <p:spPr>
          <a:xfrm>
            <a:off x="1380807" y="3178302"/>
            <a:ext cx="2281555" cy="8521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255">
              <a:lnSpc>
                <a:spcPts val="3379"/>
              </a:lnSpc>
              <a:spcBef>
                <a:spcPts val="135"/>
              </a:spcBef>
            </a:pPr>
            <a:r>
              <a:rPr sz="2850" spc="105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r>
              <a:rPr sz="2850" spc="16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endParaRPr sz="2850" dirty="0">
              <a:latin typeface="Arial Black"/>
              <a:cs typeface="Arial Black"/>
            </a:endParaRPr>
          </a:p>
          <a:p>
            <a:pPr>
              <a:lnSpc>
                <a:spcPts val="3080"/>
              </a:lnSpc>
            </a:pPr>
            <a:r>
              <a:rPr sz="2600" dirty="0">
                <a:latin typeface="Arial"/>
                <a:cs typeface="Arial"/>
              </a:rPr>
              <a:t>Chart</a:t>
            </a:r>
            <a:r>
              <a:rPr sz="2600" spc="28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details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49" name="object 7">
            <a:extLst>
              <a:ext uri="{FF2B5EF4-FFF2-40B4-BE49-F238E27FC236}">
                <a16:creationId xmlns:a16="http://schemas.microsoft.com/office/drawing/2014/main" id="{C5D6BDAA-45D2-7F59-ED43-E20511FB4F2D}"/>
              </a:ext>
            </a:extLst>
          </p:cNvPr>
          <p:cNvSpPr txBox="1"/>
          <p:nvPr/>
        </p:nvSpPr>
        <p:spPr>
          <a:xfrm>
            <a:off x="6351546" y="3411742"/>
            <a:ext cx="1372235" cy="1282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>
              <a:lnSpc>
                <a:spcPct val="158600"/>
              </a:lnSpc>
              <a:spcBef>
                <a:spcPts val="90"/>
              </a:spcBef>
            </a:pPr>
            <a:r>
              <a:rPr sz="2600" spc="-10" dirty="0">
                <a:solidFill>
                  <a:srgbClr val="FF5D00"/>
                </a:solidFill>
                <a:latin typeface="Arial"/>
                <a:cs typeface="Arial"/>
              </a:rPr>
              <a:t>Category </a:t>
            </a:r>
            <a:r>
              <a:rPr sz="2600" spc="-10" dirty="0">
                <a:solidFill>
                  <a:srgbClr val="1700E6"/>
                </a:solidFill>
                <a:latin typeface="Arial"/>
                <a:cs typeface="Arial"/>
              </a:rPr>
              <a:t>Category</a:t>
            </a:r>
            <a:endParaRPr sz="2600">
              <a:latin typeface="Arial"/>
              <a:cs typeface="Arial"/>
            </a:endParaRPr>
          </a:p>
        </p:txBody>
      </p:sp>
      <p:sp>
        <p:nvSpPr>
          <p:cNvPr id="50" name="object 8">
            <a:extLst>
              <a:ext uri="{FF2B5EF4-FFF2-40B4-BE49-F238E27FC236}">
                <a16:creationId xmlns:a16="http://schemas.microsoft.com/office/drawing/2014/main" id="{DE207BC7-0F53-65F8-9566-9E66EEF0B7EC}"/>
              </a:ext>
            </a:extLst>
          </p:cNvPr>
          <p:cNvSpPr/>
          <p:nvPr/>
        </p:nvSpPr>
        <p:spPr>
          <a:xfrm>
            <a:off x="5618537" y="387369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523544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FF5D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object 9">
            <a:extLst>
              <a:ext uri="{FF2B5EF4-FFF2-40B4-BE49-F238E27FC236}">
                <a16:creationId xmlns:a16="http://schemas.microsoft.com/office/drawing/2014/main" id="{9B1C06F0-1CD1-4076-34C1-384755F30C1F}"/>
              </a:ext>
            </a:extLst>
          </p:cNvPr>
          <p:cNvSpPr/>
          <p:nvPr/>
        </p:nvSpPr>
        <p:spPr>
          <a:xfrm>
            <a:off x="5618537" y="448529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523544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1700E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id="{55F42DC9-665D-4E74-443E-1C8A42EB6625}"/>
              </a:ext>
            </a:extLst>
          </p:cNvPr>
          <p:cNvSpPr txBox="1"/>
          <p:nvPr/>
        </p:nvSpPr>
        <p:spPr>
          <a:xfrm>
            <a:off x="1974354" y="5750339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600" spc="-25" dirty="0">
                <a:solidFill>
                  <a:srgbClr val="FF5D00"/>
                </a:solidFill>
                <a:latin typeface="Roboto"/>
                <a:cs typeface="Roboto"/>
              </a:rPr>
              <a:t>109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53" name="object 11">
            <a:extLst>
              <a:ext uri="{FF2B5EF4-FFF2-40B4-BE49-F238E27FC236}">
                <a16:creationId xmlns:a16="http://schemas.microsoft.com/office/drawing/2014/main" id="{25B07436-64C9-3095-14A1-1A5A08698D1E}"/>
              </a:ext>
            </a:extLst>
          </p:cNvPr>
          <p:cNvSpPr txBox="1"/>
          <p:nvPr/>
        </p:nvSpPr>
        <p:spPr>
          <a:xfrm>
            <a:off x="3163936" y="5633080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600" spc="-25" dirty="0">
                <a:solidFill>
                  <a:srgbClr val="FF5D00"/>
                </a:solidFill>
                <a:latin typeface="Roboto"/>
                <a:cs typeface="Roboto"/>
              </a:rPr>
              <a:t>110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54" name="object 12">
            <a:extLst>
              <a:ext uri="{FF2B5EF4-FFF2-40B4-BE49-F238E27FC236}">
                <a16:creationId xmlns:a16="http://schemas.microsoft.com/office/drawing/2014/main" id="{54E813C5-810B-E995-9FCE-88B3376A4894}"/>
              </a:ext>
            </a:extLst>
          </p:cNvPr>
          <p:cNvSpPr txBox="1"/>
          <p:nvPr/>
        </p:nvSpPr>
        <p:spPr>
          <a:xfrm>
            <a:off x="4436465" y="5452194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600" spc="-25" dirty="0">
                <a:solidFill>
                  <a:srgbClr val="FF5D00"/>
                </a:solidFill>
                <a:latin typeface="Roboto"/>
                <a:cs typeface="Roboto"/>
              </a:rPr>
              <a:t>112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55" name="object 13">
            <a:extLst>
              <a:ext uri="{FF2B5EF4-FFF2-40B4-BE49-F238E27FC236}">
                <a16:creationId xmlns:a16="http://schemas.microsoft.com/office/drawing/2014/main" id="{E2B25E43-7F8D-592D-19C7-65ABFA30713E}"/>
              </a:ext>
            </a:extLst>
          </p:cNvPr>
          <p:cNvSpPr txBox="1"/>
          <p:nvPr/>
        </p:nvSpPr>
        <p:spPr>
          <a:xfrm>
            <a:off x="5543432" y="5341597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600" spc="-25" dirty="0">
                <a:solidFill>
                  <a:srgbClr val="FF5D00"/>
                </a:solidFill>
                <a:latin typeface="Roboto"/>
                <a:cs typeface="Roboto"/>
              </a:rPr>
              <a:t>114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56" name="object 14">
            <a:extLst>
              <a:ext uri="{FF2B5EF4-FFF2-40B4-BE49-F238E27FC236}">
                <a16:creationId xmlns:a16="http://schemas.microsoft.com/office/drawing/2014/main" id="{628A50BF-EBD3-A578-957F-1FAEFC6D4E7C}"/>
              </a:ext>
            </a:extLst>
          </p:cNvPr>
          <p:cNvSpPr txBox="1"/>
          <p:nvPr/>
        </p:nvSpPr>
        <p:spPr>
          <a:xfrm>
            <a:off x="6733014" y="5214011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600" spc="-25" dirty="0">
                <a:solidFill>
                  <a:srgbClr val="FF5D00"/>
                </a:solidFill>
                <a:latin typeface="Roboto"/>
                <a:cs typeface="Roboto"/>
              </a:rPr>
              <a:t>115</a:t>
            </a:r>
            <a:endParaRPr sz="2600">
              <a:latin typeface="Roboto"/>
              <a:cs typeface="Roboto"/>
            </a:endParaRPr>
          </a:p>
        </p:txBody>
      </p:sp>
      <p:grpSp>
        <p:nvGrpSpPr>
          <p:cNvPr id="57" name="object 15">
            <a:extLst>
              <a:ext uri="{FF2B5EF4-FFF2-40B4-BE49-F238E27FC236}">
                <a16:creationId xmlns:a16="http://schemas.microsoft.com/office/drawing/2014/main" id="{829E75F5-21C3-D1B9-F096-A1063F7D00C3}"/>
              </a:ext>
            </a:extLst>
          </p:cNvPr>
          <p:cNvGrpSpPr/>
          <p:nvPr/>
        </p:nvGrpSpPr>
        <p:grpSpPr>
          <a:xfrm>
            <a:off x="2165711" y="5721303"/>
            <a:ext cx="4937760" cy="702310"/>
            <a:chOff x="2165711" y="5721303"/>
            <a:chExt cx="4937760" cy="702310"/>
          </a:xfrm>
        </p:grpSpPr>
        <p:sp>
          <p:nvSpPr>
            <p:cNvPr id="58" name="object 16">
              <a:extLst>
                <a:ext uri="{FF2B5EF4-FFF2-40B4-BE49-F238E27FC236}">
                  <a16:creationId xmlns:a16="http://schemas.microsoft.com/office/drawing/2014/main" id="{BC070DA6-6AFE-8FF3-94CD-74CDBA32713C}"/>
                </a:ext>
              </a:extLst>
            </p:cNvPr>
            <p:cNvSpPr/>
            <p:nvPr/>
          </p:nvSpPr>
          <p:spPr>
            <a:xfrm>
              <a:off x="2254937" y="5810538"/>
              <a:ext cx="4759325" cy="523875"/>
            </a:xfrm>
            <a:custGeom>
              <a:avLst/>
              <a:gdLst/>
              <a:ahLst/>
              <a:cxnLst/>
              <a:rect l="l" t="t" r="r" b="b"/>
              <a:pathLst>
                <a:path w="4759325" h="523875">
                  <a:moveTo>
                    <a:pt x="0" y="523565"/>
                  </a:moveTo>
                  <a:lnTo>
                    <a:pt x="1189722" y="406437"/>
                  </a:lnTo>
                  <a:lnTo>
                    <a:pt x="2462092" y="225542"/>
                  </a:lnTo>
                  <a:lnTo>
                    <a:pt x="3583618" y="115001"/>
                  </a:lnTo>
                  <a:lnTo>
                    <a:pt x="4758902" y="0"/>
                  </a:lnTo>
                </a:path>
              </a:pathLst>
            </a:custGeom>
            <a:ln w="20941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9" name="object 17">
              <a:extLst>
                <a:ext uri="{FF2B5EF4-FFF2-40B4-BE49-F238E27FC236}">
                  <a16:creationId xmlns:a16="http://schemas.microsoft.com/office/drawing/2014/main" id="{7FCEF923-E09B-6596-E965-9CBC23DDE93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5711" y="6244870"/>
              <a:ext cx="178455" cy="178465"/>
            </a:xfrm>
            <a:prstGeom prst="rect">
              <a:avLst/>
            </a:prstGeom>
          </p:spPr>
        </p:pic>
        <p:pic>
          <p:nvPicPr>
            <p:cNvPr id="60" name="object 18">
              <a:extLst>
                <a:ext uri="{FF2B5EF4-FFF2-40B4-BE49-F238E27FC236}">
                  <a16:creationId xmlns:a16="http://schemas.microsoft.com/office/drawing/2014/main" id="{D25FBB66-BA61-BAEE-9EBE-1114AE0FBB0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7605" y="6119444"/>
              <a:ext cx="178455" cy="178465"/>
            </a:xfrm>
            <a:prstGeom prst="rect">
              <a:avLst/>
            </a:prstGeom>
          </p:spPr>
        </p:pic>
        <p:pic>
          <p:nvPicPr>
            <p:cNvPr id="61" name="object 19">
              <a:extLst>
                <a:ext uri="{FF2B5EF4-FFF2-40B4-BE49-F238E27FC236}">
                  <a16:creationId xmlns:a16="http://schemas.microsoft.com/office/drawing/2014/main" id="{4BEF8140-042D-4D21-7ECA-E73E60B6617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7805" y="5946849"/>
              <a:ext cx="178455" cy="178465"/>
            </a:xfrm>
            <a:prstGeom prst="rect">
              <a:avLst/>
            </a:prstGeom>
          </p:spPr>
        </p:pic>
        <p:pic>
          <p:nvPicPr>
            <p:cNvPr id="62" name="object 20">
              <a:extLst>
                <a:ext uri="{FF2B5EF4-FFF2-40B4-BE49-F238E27FC236}">
                  <a16:creationId xmlns:a16="http://schemas.microsoft.com/office/drawing/2014/main" id="{39EECCA0-531B-574E-7E6F-D4F15A3EB90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9330" y="5836307"/>
              <a:ext cx="178455" cy="178465"/>
            </a:xfrm>
            <a:prstGeom prst="rect">
              <a:avLst/>
            </a:prstGeom>
          </p:spPr>
        </p:pic>
        <p:pic>
          <p:nvPicPr>
            <p:cNvPr id="63" name="object 21">
              <a:extLst>
                <a:ext uri="{FF2B5EF4-FFF2-40B4-BE49-F238E27FC236}">
                  <a16:creationId xmlns:a16="http://schemas.microsoft.com/office/drawing/2014/main" id="{2E034F6C-0A55-6A3E-A64C-0936866CE27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4614" y="5721303"/>
              <a:ext cx="178455" cy="178465"/>
            </a:xfrm>
            <a:prstGeom prst="rect">
              <a:avLst/>
            </a:prstGeom>
          </p:spPr>
        </p:pic>
      </p:grpSp>
      <p:grpSp>
        <p:nvGrpSpPr>
          <p:cNvPr id="64" name="object 22">
            <a:extLst>
              <a:ext uri="{FF2B5EF4-FFF2-40B4-BE49-F238E27FC236}">
                <a16:creationId xmlns:a16="http://schemas.microsoft.com/office/drawing/2014/main" id="{C8FBD628-ADE4-45DA-B2D2-51D2866A1305}"/>
              </a:ext>
            </a:extLst>
          </p:cNvPr>
          <p:cNvGrpSpPr/>
          <p:nvPr/>
        </p:nvGrpSpPr>
        <p:grpSpPr>
          <a:xfrm>
            <a:off x="2165711" y="7342213"/>
            <a:ext cx="4937760" cy="1030605"/>
            <a:chOff x="2165711" y="7342213"/>
            <a:chExt cx="4937760" cy="1030605"/>
          </a:xfrm>
        </p:grpSpPr>
        <p:sp>
          <p:nvSpPr>
            <p:cNvPr id="65" name="object 23">
              <a:extLst>
                <a:ext uri="{FF2B5EF4-FFF2-40B4-BE49-F238E27FC236}">
                  <a16:creationId xmlns:a16="http://schemas.microsoft.com/office/drawing/2014/main" id="{2D85AD4F-778D-55D3-3AF0-0CD2A467291E}"/>
                </a:ext>
              </a:extLst>
            </p:cNvPr>
            <p:cNvSpPr/>
            <p:nvPr/>
          </p:nvSpPr>
          <p:spPr>
            <a:xfrm>
              <a:off x="2254937" y="7431447"/>
              <a:ext cx="4759325" cy="852169"/>
            </a:xfrm>
            <a:custGeom>
              <a:avLst/>
              <a:gdLst/>
              <a:ahLst/>
              <a:cxnLst/>
              <a:rect l="l" t="t" r="r" b="b"/>
              <a:pathLst>
                <a:path w="4759325" h="852170">
                  <a:moveTo>
                    <a:pt x="0" y="261782"/>
                  </a:moveTo>
                  <a:lnTo>
                    <a:pt x="1189722" y="406437"/>
                  </a:lnTo>
                  <a:lnTo>
                    <a:pt x="2462092" y="851953"/>
                  </a:lnTo>
                  <a:lnTo>
                    <a:pt x="3583618" y="425976"/>
                  </a:lnTo>
                  <a:lnTo>
                    <a:pt x="4758902" y="0"/>
                  </a:lnTo>
                </a:path>
              </a:pathLst>
            </a:custGeom>
            <a:ln w="20941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6" name="object 24">
              <a:extLst>
                <a:ext uri="{FF2B5EF4-FFF2-40B4-BE49-F238E27FC236}">
                  <a16:creationId xmlns:a16="http://schemas.microsoft.com/office/drawing/2014/main" id="{A9F7F2E6-4255-A970-7A72-1B1054E105F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5711" y="7603997"/>
              <a:ext cx="178455" cy="178465"/>
            </a:xfrm>
            <a:prstGeom prst="rect">
              <a:avLst/>
            </a:prstGeom>
          </p:spPr>
        </p:pic>
        <p:pic>
          <p:nvPicPr>
            <p:cNvPr id="67" name="object 25">
              <a:extLst>
                <a:ext uri="{FF2B5EF4-FFF2-40B4-BE49-F238E27FC236}">
                  <a16:creationId xmlns:a16="http://schemas.microsoft.com/office/drawing/2014/main" id="{B5284051-BA4A-3E4A-1FBB-47191DDF346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67605" y="7749254"/>
              <a:ext cx="178455" cy="178465"/>
            </a:xfrm>
            <a:prstGeom prst="rect">
              <a:avLst/>
            </a:prstGeom>
          </p:spPr>
        </p:pic>
        <p:pic>
          <p:nvPicPr>
            <p:cNvPr id="68" name="object 26">
              <a:extLst>
                <a:ext uri="{FF2B5EF4-FFF2-40B4-BE49-F238E27FC236}">
                  <a16:creationId xmlns:a16="http://schemas.microsoft.com/office/drawing/2014/main" id="{F0688E66-802F-3890-9533-9A378B7827B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7805" y="8194165"/>
              <a:ext cx="178455" cy="178465"/>
            </a:xfrm>
            <a:prstGeom prst="rect">
              <a:avLst/>
            </a:prstGeom>
          </p:spPr>
        </p:pic>
        <p:pic>
          <p:nvPicPr>
            <p:cNvPr id="69" name="object 27">
              <a:extLst>
                <a:ext uri="{FF2B5EF4-FFF2-40B4-BE49-F238E27FC236}">
                  <a16:creationId xmlns:a16="http://schemas.microsoft.com/office/drawing/2014/main" id="{2D87C57C-6355-D216-A1FA-6985F7AB02C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49330" y="7768189"/>
              <a:ext cx="178455" cy="178465"/>
            </a:xfrm>
            <a:prstGeom prst="rect">
              <a:avLst/>
            </a:prstGeom>
          </p:spPr>
        </p:pic>
        <p:pic>
          <p:nvPicPr>
            <p:cNvPr id="70" name="object 28">
              <a:extLst>
                <a:ext uri="{FF2B5EF4-FFF2-40B4-BE49-F238E27FC236}">
                  <a16:creationId xmlns:a16="http://schemas.microsoft.com/office/drawing/2014/main" id="{A85D03A5-4D67-45B4-1E32-5979ADC907B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24614" y="7342213"/>
              <a:ext cx="178455" cy="178465"/>
            </a:xfrm>
            <a:prstGeom prst="rect">
              <a:avLst/>
            </a:prstGeom>
          </p:spPr>
        </p:pic>
      </p:grpSp>
      <p:sp>
        <p:nvSpPr>
          <p:cNvPr id="71" name="object 29">
            <a:extLst>
              <a:ext uri="{FF2B5EF4-FFF2-40B4-BE49-F238E27FC236}">
                <a16:creationId xmlns:a16="http://schemas.microsoft.com/office/drawing/2014/main" id="{1041D643-DBE1-C888-F3B6-97B3A7CFF0A2}"/>
              </a:ext>
            </a:extLst>
          </p:cNvPr>
          <p:cNvSpPr txBox="1"/>
          <p:nvPr/>
        </p:nvSpPr>
        <p:spPr>
          <a:xfrm>
            <a:off x="1974345" y="7109458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600" spc="-25" dirty="0">
                <a:solidFill>
                  <a:srgbClr val="1700E6"/>
                </a:solidFill>
                <a:latin typeface="Roboto"/>
                <a:cs typeface="Roboto"/>
              </a:rPr>
              <a:t>242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72" name="object 30">
            <a:extLst>
              <a:ext uri="{FF2B5EF4-FFF2-40B4-BE49-F238E27FC236}">
                <a16:creationId xmlns:a16="http://schemas.microsoft.com/office/drawing/2014/main" id="{CDFA8943-D08E-67B3-7C10-CC2BFEA7C8B5}"/>
              </a:ext>
            </a:extLst>
          </p:cNvPr>
          <p:cNvSpPr txBox="1"/>
          <p:nvPr/>
        </p:nvSpPr>
        <p:spPr>
          <a:xfrm>
            <a:off x="3176252" y="7254699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600" spc="-25" dirty="0">
                <a:solidFill>
                  <a:srgbClr val="1700E6"/>
                </a:solidFill>
                <a:latin typeface="Roboto"/>
                <a:cs typeface="Roboto"/>
              </a:rPr>
              <a:t>239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73" name="object 31">
            <a:extLst>
              <a:ext uri="{FF2B5EF4-FFF2-40B4-BE49-F238E27FC236}">
                <a16:creationId xmlns:a16="http://schemas.microsoft.com/office/drawing/2014/main" id="{081FAD7B-D9F0-0558-B34B-54B31D0C7D82}"/>
              </a:ext>
            </a:extLst>
          </p:cNvPr>
          <p:cNvSpPr txBox="1"/>
          <p:nvPr/>
        </p:nvSpPr>
        <p:spPr>
          <a:xfrm>
            <a:off x="4436455" y="7699751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600" spc="-25" dirty="0">
                <a:solidFill>
                  <a:srgbClr val="1700E6"/>
                </a:solidFill>
                <a:latin typeface="Roboto"/>
                <a:cs typeface="Roboto"/>
              </a:rPr>
              <a:t>234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74" name="object 32">
            <a:extLst>
              <a:ext uri="{FF2B5EF4-FFF2-40B4-BE49-F238E27FC236}">
                <a16:creationId xmlns:a16="http://schemas.microsoft.com/office/drawing/2014/main" id="{4734D9F7-BCEB-7E15-4681-E2002E6C9859}"/>
              </a:ext>
            </a:extLst>
          </p:cNvPr>
          <p:cNvSpPr txBox="1"/>
          <p:nvPr/>
        </p:nvSpPr>
        <p:spPr>
          <a:xfrm>
            <a:off x="5558080" y="7273687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600" spc="-25" dirty="0">
                <a:solidFill>
                  <a:srgbClr val="1700E6"/>
                </a:solidFill>
                <a:latin typeface="Roboto"/>
                <a:cs typeface="Roboto"/>
              </a:rPr>
              <a:t>236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75" name="object 33">
            <a:extLst>
              <a:ext uri="{FF2B5EF4-FFF2-40B4-BE49-F238E27FC236}">
                <a16:creationId xmlns:a16="http://schemas.microsoft.com/office/drawing/2014/main" id="{26209336-AF12-1C5C-5A87-82AA84C0EE18}"/>
              </a:ext>
            </a:extLst>
          </p:cNvPr>
          <p:cNvSpPr txBox="1"/>
          <p:nvPr/>
        </p:nvSpPr>
        <p:spPr>
          <a:xfrm>
            <a:off x="6742665" y="6820640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2600" spc="-25" dirty="0">
                <a:solidFill>
                  <a:srgbClr val="1700E6"/>
                </a:solidFill>
                <a:latin typeface="Roboto"/>
                <a:cs typeface="Roboto"/>
              </a:rPr>
              <a:t>247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76" name="object 34">
            <a:extLst>
              <a:ext uri="{FF2B5EF4-FFF2-40B4-BE49-F238E27FC236}">
                <a16:creationId xmlns:a16="http://schemas.microsoft.com/office/drawing/2014/main" id="{4F6F9B08-3CB7-2CAA-EE75-3EBF6E20EC03}"/>
              </a:ext>
            </a:extLst>
          </p:cNvPr>
          <p:cNvSpPr/>
          <p:nvPr/>
        </p:nvSpPr>
        <p:spPr>
          <a:xfrm>
            <a:off x="16638719" y="4426849"/>
            <a:ext cx="1925320" cy="3663315"/>
          </a:xfrm>
          <a:custGeom>
            <a:avLst/>
            <a:gdLst/>
            <a:ahLst/>
            <a:cxnLst/>
            <a:rect l="l" t="t" r="r" b="b"/>
            <a:pathLst>
              <a:path w="1925319" h="3663315">
                <a:moveTo>
                  <a:pt x="1924831" y="0"/>
                </a:moveTo>
                <a:lnTo>
                  <a:pt x="0" y="0"/>
                </a:lnTo>
                <a:lnTo>
                  <a:pt x="0" y="3662788"/>
                </a:lnTo>
                <a:lnTo>
                  <a:pt x="1924831" y="3662788"/>
                </a:lnTo>
                <a:lnTo>
                  <a:pt x="1924831" y="0"/>
                </a:lnTo>
                <a:close/>
              </a:path>
            </a:pathLst>
          </a:custGeom>
          <a:solidFill>
            <a:srgbClr val="90ACFF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object 35">
            <a:extLst>
              <a:ext uri="{FF2B5EF4-FFF2-40B4-BE49-F238E27FC236}">
                <a16:creationId xmlns:a16="http://schemas.microsoft.com/office/drawing/2014/main" id="{5AE17C70-8193-B743-3DDB-F73E471EE634}"/>
              </a:ext>
            </a:extLst>
          </p:cNvPr>
          <p:cNvSpPr txBox="1"/>
          <p:nvPr/>
        </p:nvSpPr>
        <p:spPr>
          <a:xfrm>
            <a:off x="9304646" y="4475833"/>
            <a:ext cx="25095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600" spc="75" dirty="0">
                <a:solidFill>
                  <a:srgbClr val="FF5D00"/>
                </a:solidFill>
                <a:latin typeface="Arial Black"/>
                <a:cs typeface="Arial Black"/>
              </a:rPr>
              <a:t>Lorem</a:t>
            </a:r>
            <a:r>
              <a:rPr sz="2600" spc="16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600" spc="70" dirty="0">
                <a:solidFill>
                  <a:srgbClr val="FF5D00"/>
                </a:solidFill>
                <a:latin typeface="Arial Black"/>
                <a:cs typeface="Arial Black"/>
              </a:rPr>
              <a:t>Ipsum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78" name="object 36">
            <a:extLst>
              <a:ext uri="{FF2B5EF4-FFF2-40B4-BE49-F238E27FC236}">
                <a16:creationId xmlns:a16="http://schemas.microsoft.com/office/drawing/2014/main" id="{6B6D349A-CA79-AC8F-749A-0F235A97D39D}"/>
              </a:ext>
            </a:extLst>
          </p:cNvPr>
          <p:cNvSpPr txBox="1"/>
          <p:nvPr/>
        </p:nvSpPr>
        <p:spPr>
          <a:xfrm>
            <a:off x="14798761" y="4475833"/>
            <a:ext cx="15951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600" spc="50" dirty="0">
                <a:solidFill>
                  <a:srgbClr val="FF5D00"/>
                </a:solidFill>
                <a:latin typeface="Arial Black"/>
                <a:cs typeface="Arial Black"/>
              </a:rPr>
              <a:t>1Q</a:t>
            </a:r>
            <a:r>
              <a:rPr sz="26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600" spc="60" dirty="0">
                <a:solidFill>
                  <a:srgbClr val="FF5D00"/>
                </a:solidFill>
                <a:latin typeface="Arial Black"/>
                <a:cs typeface="Arial Black"/>
              </a:rPr>
              <a:t>2021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79" name="object 37">
            <a:extLst>
              <a:ext uri="{FF2B5EF4-FFF2-40B4-BE49-F238E27FC236}">
                <a16:creationId xmlns:a16="http://schemas.microsoft.com/office/drawing/2014/main" id="{36C5DEC0-343D-533E-F286-1F44C9E68399}"/>
              </a:ext>
            </a:extLst>
          </p:cNvPr>
          <p:cNvSpPr txBox="1"/>
          <p:nvPr/>
        </p:nvSpPr>
        <p:spPr>
          <a:xfrm>
            <a:off x="16847704" y="4475833"/>
            <a:ext cx="15951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600" spc="50" dirty="0">
                <a:solidFill>
                  <a:srgbClr val="FF5D00"/>
                </a:solidFill>
                <a:latin typeface="Arial Black"/>
                <a:cs typeface="Arial Black"/>
              </a:rPr>
              <a:t>4Q</a:t>
            </a:r>
            <a:r>
              <a:rPr sz="26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600" spc="60" dirty="0">
                <a:solidFill>
                  <a:srgbClr val="FF5D00"/>
                </a:solidFill>
                <a:latin typeface="Arial Black"/>
                <a:cs typeface="Arial Black"/>
              </a:rPr>
              <a:t>2021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80" name="object 38">
            <a:extLst>
              <a:ext uri="{FF2B5EF4-FFF2-40B4-BE49-F238E27FC236}">
                <a16:creationId xmlns:a16="http://schemas.microsoft.com/office/drawing/2014/main" id="{9F9C34D6-430C-4EBD-7539-95D6D324EA54}"/>
              </a:ext>
            </a:extLst>
          </p:cNvPr>
          <p:cNvSpPr txBox="1"/>
          <p:nvPr/>
        </p:nvSpPr>
        <p:spPr>
          <a:xfrm>
            <a:off x="15529546" y="5109782"/>
            <a:ext cx="8642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600" b="1" spc="-10" dirty="0">
                <a:solidFill>
                  <a:srgbClr val="1601E8"/>
                </a:solidFill>
                <a:latin typeface="Arial"/>
                <a:cs typeface="Arial"/>
              </a:rPr>
              <a:t>1,000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81" name="object 39">
            <a:extLst>
              <a:ext uri="{FF2B5EF4-FFF2-40B4-BE49-F238E27FC236}">
                <a16:creationId xmlns:a16="http://schemas.microsoft.com/office/drawing/2014/main" id="{5ADB128C-5AC9-EE23-9B73-A1CEA594009A}"/>
              </a:ext>
            </a:extLst>
          </p:cNvPr>
          <p:cNvSpPr txBox="1"/>
          <p:nvPr/>
        </p:nvSpPr>
        <p:spPr>
          <a:xfrm>
            <a:off x="17527558" y="5109782"/>
            <a:ext cx="8642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600" b="1" spc="-10" dirty="0">
                <a:solidFill>
                  <a:srgbClr val="1601E8"/>
                </a:solidFill>
                <a:latin typeface="Arial"/>
                <a:cs typeface="Arial"/>
              </a:rPr>
              <a:t>1,000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82" name="object 40">
            <a:extLst>
              <a:ext uri="{FF2B5EF4-FFF2-40B4-BE49-F238E27FC236}">
                <a16:creationId xmlns:a16="http://schemas.microsoft.com/office/drawing/2014/main" id="{CCCC0478-8B4A-82D8-3A16-8DB3ECC2810D}"/>
              </a:ext>
            </a:extLst>
          </p:cNvPr>
          <p:cNvSpPr txBox="1"/>
          <p:nvPr/>
        </p:nvSpPr>
        <p:spPr>
          <a:xfrm>
            <a:off x="9307662" y="5109447"/>
            <a:ext cx="213042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600" b="1" dirty="0">
                <a:solidFill>
                  <a:srgbClr val="1601E8"/>
                </a:solidFill>
                <a:latin typeface="Arial"/>
                <a:cs typeface="Arial"/>
              </a:rPr>
              <a:t>Lorem</a:t>
            </a:r>
            <a:r>
              <a:rPr sz="260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1601E8"/>
                </a:solidFill>
                <a:latin typeface="Arial"/>
                <a:cs typeface="Arial"/>
              </a:rPr>
              <a:t>ipsum</a:t>
            </a:r>
            <a:endParaRPr sz="2600">
              <a:latin typeface="Arial"/>
              <a:cs typeface="Arial"/>
            </a:endParaRPr>
          </a:p>
        </p:txBody>
      </p:sp>
      <p:graphicFrame>
        <p:nvGraphicFramePr>
          <p:cNvPr id="83" name="object 41">
            <a:extLst>
              <a:ext uri="{FF2B5EF4-FFF2-40B4-BE49-F238E27FC236}">
                <a16:creationId xmlns:a16="http://schemas.microsoft.com/office/drawing/2014/main" id="{82962C9E-0D2B-7D43-062E-0A4A617E44C6}"/>
              </a:ext>
            </a:extLst>
          </p:cNvPr>
          <p:cNvGraphicFramePr>
            <a:graphicFrameLocks noGrp="1"/>
          </p:cNvGraphicFramePr>
          <p:nvPr/>
        </p:nvGraphicFramePr>
        <p:xfrm>
          <a:off x="9288608" y="5677264"/>
          <a:ext cx="9121775" cy="2278380"/>
        </p:xfrm>
        <a:graphic>
          <a:graphicData uri="http://schemas.openxmlformats.org/drawingml/2006/table">
            <a:tbl>
              <a:tblPr firstRow="1" bandRow="1"/>
              <a:tblGrid>
                <a:gridCol w="4194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94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0">
                        <a:lnSpc>
                          <a:spcPts val="2910"/>
                        </a:lnSpc>
                      </a:pPr>
                      <a:r>
                        <a:rPr sz="2600" b="1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50190" algn="r">
                        <a:lnSpc>
                          <a:spcPts val="2910"/>
                        </a:lnSpc>
                      </a:pPr>
                      <a:r>
                        <a:rPr sz="2600" b="1" spc="-1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4130" algn="r">
                        <a:lnSpc>
                          <a:spcPts val="2910"/>
                        </a:lnSpc>
                      </a:pPr>
                      <a:r>
                        <a:rPr sz="2600" b="1" spc="-1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16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600" b="1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5019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600" b="1" spc="-1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413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600" b="1" spc="-10" dirty="0">
                          <a:solidFill>
                            <a:srgbClr val="1601E8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74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600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spc="60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spc="-20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50825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600" spc="-10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4130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600" spc="-10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0">
                        <a:lnSpc>
                          <a:spcPts val="3060"/>
                        </a:lnSpc>
                        <a:spcBef>
                          <a:spcPts val="915"/>
                        </a:spcBef>
                      </a:pPr>
                      <a:r>
                        <a:rPr sz="2600" b="1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50825" algn="r">
                        <a:lnSpc>
                          <a:spcPts val="3070"/>
                        </a:lnSpc>
                        <a:spcBef>
                          <a:spcPts val="905"/>
                        </a:spcBef>
                      </a:pPr>
                      <a:r>
                        <a:rPr sz="2600" b="1" spc="-10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149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4130" algn="r">
                        <a:lnSpc>
                          <a:spcPts val="3070"/>
                        </a:lnSpc>
                        <a:spcBef>
                          <a:spcPts val="905"/>
                        </a:spcBef>
                      </a:pPr>
                      <a:r>
                        <a:rPr sz="2600" b="1" spc="-10" dirty="0">
                          <a:solidFill>
                            <a:srgbClr val="FF5D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149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ACFF">
                        <a:alpha val="14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4" name="object 42">
            <a:extLst>
              <a:ext uri="{FF2B5EF4-FFF2-40B4-BE49-F238E27FC236}">
                <a16:creationId xmlns:a16="http://schemas.microsoft.com/office/drawing/2014/main" id="{6DB9D413-5CFE-482A-6AC8-EDCD6970248E}"/>
              </a:ext>
            </a:extLst>
          </p:cNvPr>
          <p:cNvGrpSpPr/>
          <p:nvPr/>
        </p:nvGrpSpPr>
        <p:grpSpPr>
          <a:xfrm>
            <a:off x="9199765" y="4986159"/>
            <a:ext cx="9380220" cy="2468880"/>
            <a:chOff x="9199765" y="4986159"/>
            <a:chExt cx="9380220" cy="2468880"/>
          </a:xfrm>
        </p:grpSpPr>
        <p:sp>
          <p:nvSpPr>
            <p:cNvPr id="85" name="object 43">
              <a:extLst>
                <a:ext uri="{FF2B5EF4-FFF2-40B4-BE49-F238E27FC236}">
                  <a16:creationId xmlns:a16="http://schemas.microsoft.com/office/drawing/2014/main" id="{DFAB67B4-717D-2C3E-5CE2-5184EDDD9978}"/>
                </a:ext>
              </a:extLst>
            </p:cNvPr>
            <p:cNvSpPr/>
            <p:nvPr/>
          </p:nvSpPr>
          <p:spPr>
            <a:xfrm>
              <a:off x="9215640" y="5002034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object 44">
              <a:extLst>
                <a:ext uri="{FF2B5EF4-FFF2-40B4-BE49-F238E27FC236}">
                  <a16:creationId xmlns:a16="http://schemas.microsoft.com/office/drawing/2014/main" id="{81315C42-8827-E7E9-9386-576FE5B0F675}"/>
                </a:ext>
              </a:extLst>
            </p:cNvPr>
            <p:cNvSpPr/>
            <p:nvPr/>
          </p:nvSpPr>
          <p:spPr>
            <a:xfrm>
              <a:off x="9215640" y="6811894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object 45">
              <a:extLst>
                <a:ext uri="{FF2B5EF4-FFF2-40B4-BE49-F238E27FC236}">
                  <a16:creationId xmlns:a16="http://schemas.microsoft.com/office/drawing/2014/main" id="{838F7B23-081E-FBA8-9140-DE9C8D603ED3}"/>
                </a:ext>
              </a:extLst>
            </p:cNvPr>
            <p:cNvSpPr/>
            <p:nvPr/>
          </p:nvSpPr>
          <p:spPr>
            <a:xfrm>
              <a:off x="9215640" y="7438643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8" name="object 46">
            <a:extLst>
              <a:ext uri="{FF2B5EF4-FFF2-40B4-BE49-F238E27FC236}">
                <a16:creationId xmlns:a16="http://schemas.microsoft.com/office/drawing/2014/main" id="{9287D275-1035-CEC4-61EE-79881FCC7D78}"/>
              </a:ext>
            </a:extLst>
          </p:cNvPr>
          <p:cNvSpPr/>
          <p:nvPr/>
        </p:nvSpPr>
        <p:spPr>
          <a:xfrm>
            <a:off x="9215640" y="8089642"/>
            <a:ext cx="9348470" cy="0"/>
          </a:xfrm>
          <a:custGeom>
            <a:avLst/>
            <a:gdLst/>
            <a:ahLst/>
            <a:cxnLst/>
            <a:rect l="l" t="t" r="r" b="b"/>
            <a:pathLst>
              <a:path w="9348469">
                <a:moveTo>
                  <a:pt x="0" y="0"/>
                </a:moveTo>
                <a:lnTo>
                  <a:pt x="9347914" y="0"/>
                </a:lnTo>
              </a:path>
            </a:pathLst>
          </a:custGeom>
          <a:ln w="31412">
            <a:solidFill>
              <a:srgbClr val="90AC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object 47">
            <a:extLst>
              <a:ext uri="{FF2B5EF4-FFF2-40B4-BE49-F238E27FC236}">
                <a16:creationId xmlns:a16="http://schemas.microsoft.com/office/drawing/2014/main" id="{0656A2BE-F63C-4C4A-85FD-866FBD8686D1}"/>
              </a:ext>
            </a:extLst>
          </p:cNvPr>
          <p:cNvSpPr txBox="1"/>
          <p:nvPr/>
        </p:nvSpPr>
        <p:spPr>
          <a:xfrm>
            <a:off x="9126646" y="3178302"/>
            <a:ext cx="2294255" cy="8521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0955">
              <a:lnSpc>
                <a:spcPts val="3379"/>
              </a:lnSpc>
              <a:spcBef>
                <a:spcPts val="135"/>
              </a:spcBef>
            </a:pPr>
            <a:r>
              <a:rPr sz="2850" spc="105" dirty="0">
                <a:solidFill>
                  <a:srgbClr val="FF5D00"/>
                </a:solidFill>
                <a:latin typeface="Arial Black"/>
                <a:cs typeface="Arial Black"/>
              </a:rPr>
              <a:t>Chart</a:t>
            </a:r>
            <a:r>
              <a:rPr sz="2850" spc="16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endParaRPr sz="2850">
              <a:latin typeface="Arial Black"/>
              <a:cs typeface="Arial Black"/>
            </a:endParaRPr>
          </a:p>
          <a:p>
            <a:pPr marL="12700">
              <a:lnSpc>
                <a:spcPts val="3080"/>
              </a:lnSpc>
            </a:pPr>
            <a:r>
              <a:rPr sz="2600" dirty="0">
                <a:latin typeface="Arial"/>
                <a:cs typeface="Arial"/>
              </a:rPr>
              <a:t>Chart</a:t>
            </a:r>
            <a:r>
              <a:rPr sz="2600" spc="28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details</a:t>
            </a:r>
            <a:endParaRPr sz="2600">
              <a:latin typeface="Arial"/>
              <a:cs typeface="Arial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062C0F11-9090-AD5E-6E78-171F7F1B9D4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13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AC1A76D7-ED84-94CE-B61A-39502B2CBD41}"/>
              </a:ext>
            </a:extLst>
          </p:cNvPr>
          <p:cNvSpPr/>
          <p:nvPr/>
        </p:nvSpPr>
        <p:spPr>
          <a:xfrm>
            <a:off x="8618680" y="2731142"/>
            <a:ext cx="10481310" cy="6263005"/>
          </a:xfrm>
          <a:custGeom>
            <a:avLst/>
            <a:gdLst/>
            <a:ahLst/>
            <a:cxnLst/>
            <a:rect l="l" t="t" r="r" b="b"/>
            <a:pathLst>
              <a:path w="10481310" h="6263005">
                <a:moveTo>
                  <a:pt x="10480916" y="6262730"/>
                </a:moveTo>
                <a:lnTo>
                  <a:pt x="0" y="6262730"/>
                </a:lnTo>
                <a:lnTo>
                  <a:pt x="0" y="0"/>
                </a:lnTo>
                <a:lnTo>
                  <a:pt x="10480916" y="0"/>
                </a:lnTo>
                <a:lnTo>
                  <a:pt x="10480916" y="6262730"/>
                </a:lnTo>
                <a:close/>
              </a:path>
            </a:pathLst>
          </a:custGeom>
          <a:ln w="28575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76A8C860-1BD6-8962-2C8D-DF12CAECB8BB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OF CHART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16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7">
            <a:extLst>
              <a:ext uri="{FF2B5EF4-FFF2-40B4-BE49-F238E27FC236}">
                <a16:creationId xmlns:a16="http://schemas.microsoft.com/office/drawing/2014/main" id="{CFDC83F3-0974-B5B4-F16C-4F8116BDDB52}"/>
              </a:ext>
            </a:extLst>
          </p:cNvPr>
          <p:cNvSpPr txBox="1"/>
          <p:nvPr/>
        </p:nvSpPr>
        <p:spPr>
          <a:xfrm>
            <a:off x="802370" y="5544089"/>
            <a:ext cx="5191125" cy="10445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000000"/>
                </a:solidFill>
                <a:latin typeface="Arial"/>
                <a:cs typeface="Arial"/>
              </a:rPr>
              <a:t>amet,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consectetuer</a:t>
            </a:r>
            <a:r>
              <a:rPr sz="3300" spc="-1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adipiscing</a:t>
            </a:r>
            <a:r>
              <a:rPr sz="3300" spc="-1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000000"/>
                </a:solidFill>
                <a:latin typeface="Arial"/>
                <a:cs typeface="Arial"/>
              </a:rPr>
              <a:t>elit</a:t>
            </a:r>
            <a:endParaRPr sz="3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5EF7B561-AA3F-5341-A146-18E40C91FD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14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3" name="object 36">
            <a:extLst>
              <a:ext uri="{FF2B5EF4-FFF2-40B4-BE49-F238E27FC236}">
                <a16:creationId xmlns:a16="http://schemas.microsoft.com/office/drawing/2014/main" id="{CD848039-3958-3AE3-A28B-F765901EF3DB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rgbClr val="FF5D00"/>
                </a:solidFill>
              </a:rPr>
              <a:t>OPTION 5 DIVIDER</a:t>
            </a:r>
            <a:r>
              <a:rPr lang="en-MY" sz="4100" spc="190" dirty="0">
                <a:solidFill>
                  <a:srgbClr val="FF5D00"/>
                </a:solidFill>
              </a:rPr>
              <a:t> </a:t>
            </a:r>
            <a:r>
              <a:rPr lang="en-MY" sz="4100" dirty="0">
                <a:solidFill>
                  <a:srgbClr val="FF5D00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3277082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3B337848-539B-ADE1-EE9B-F7A5DD2B972A}"/>
              </a:ext>
            </a:extLst>
          </p:cNvPr>
          <p:cNvSpPr txBox="1">
            <a:spLocks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15</a:t>
            </a:fld>
            <a:endParaRPr lang="en-MY" spc="-25" dirty="0">
              <a:solidFill>
                <a:schemeClr val="bg1"/>
              </a:solidFill>
            </a:endParaRPr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5CE0D4E4-9F7A-2006-B34A-CA45255777AE}"/>
              </a:ext>
            </a:extLst>
          </p:cNvPr>
          <p:cNvGrpSpPr/>
          <p:nvPr/>
        </p:nvGrpSpPr>
        <p:grpSpPr>
          <a:xfrm>
            <a:off x="-795" y="0"/>
            <a:ext cx="20106005" cy="11308715"/>
            <a:chOff x="-795" y="0"/>
            <a:chExt cx="20106005" cy="11308715"/>
          </a:xfrm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EB6144D6-9971-493F-73D7-3864FB3DBD6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2" y="0"/>
              <a:ext cx="20103147" cy="11308556"/>
            </a:xfrm>
            <a:prstGeom prst="rect">
              <a:avLst/>
            </a:prstGeom>
          </p:spPr>
        </p:pic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36318C1-B74A-1FEC-60E0-DD4D9701B7B3}"/>
                </a:ext>
              </a:extLst>
            </p:cNvPr>
            <p:cNvSpPr/>
            <p:nvPr/>
          </p:nvSpPr>
          <p:spPr>
            <a:xfrm>
              <a:off x="-795" y="0"/>
              <a:ext cx="20106005" cy="11308715"/>
            </a:xfrm>
            <a:custGeom>
              <a:avLst/>
              <a:gdLst/>
              <a:ahLst/>
              <a:cxnLst/>
              <a:rect l="l" t="t" r="r" b="b"/>
              <a:pathLst>
                <a:path w="20106005" h="11308715">
                  <a:moveTo>
                    <a:pt x="20105681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5681" y="11308556"/>
                  </a:lnTo>
                  <a:lnTo>
                    <a:pt x="20105681" y="0"/>
                  </a:lnTo>
                  <a:close/>
                </a:path>
              </a:pathLst>
            </a:custGeom>
            <a:solidFill>
              <a:srgbClr val="000000">
                <a:alpha val="10196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188E4C2B-C91E-BA30-3CB9-401BEDA1531B}"/>
                </a:ext>
              </a:extLst>
            </p:cNvPr>
            <p:cNvSpPr/>
            <p:nvPr/>
          </p:nvSpPr>
          <p:spPr>
            <a:xfrm>
              <a:off x="18406088" y="0"/>
              <a:ext cx="1698625" cy="1047115"/>
            </a:xfrm>
            <a:custGeom>
              <a:avLst/>
              <a:gdLst/>
              <a:ahLst/>
              <a:cxnLst/>
              <a:rect l="l" t="t" r="r" b="b"/>
              <a:pathLst>
                <a:path w="1698625" h="1047115">
                  <a:moveTo>
                    <a:pt x="1698011" y="0"/>
                  </a:moveTo>
                  <a:lnTo>
                    <a:pt x="0" y="0"/>
                  </a:lnTo>
                  <a:lnTo>
                    <a:pt x="0" y="1047088"/>
                  </a:lnTo>
                  <a:lnTo>
                    <a:pt x="1698011" y="1047088"/>
                  </a:lnTo>
                  <a:lnTo>
                    <a:pt x="1698011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object 3">
            <a:extLst>
              <a:ext uri="{FF2B5EF4-FFF2-40B4-BE49-F238E27FC236}">
                <a16:creationId xmlns:a16="http://schemas.microsoft.com/office/drawing/2014/main" id="{A98E810D-A7AE-C6E9-76D3-3C01EBD8EBDA}"/>
              </a:ext>
            </a:extLst>
          </p:cNvPr>
          <p:cNvSpPr txBox="1"/>
          <p:nvPr/>
        </p:nvSpPr>
        <p:spPr>
          <a:xfrm>
            <a:off x="1174945" y="5958174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2385781-C695-E39C-D32F-DD1196200E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15</a:t>
            </a:fld>
            <a:endParaRPr lang="en-MY" spc="-25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7F0524-3D88-7899-C306-692E02EAA82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4749"/>
            <a:ext cx="909661" cy="908726"/>
            <a:chOff x="0" y="4964749"/>
            <a:chExt cx="909661" cy="908726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7F454BF9-B096-8541-DA73-6F8567FFF05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49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0" y="0"/>
                  </a:lnTo>
                  <a:lnTo>
                    <a:pt x="0" y="908129"/>
                  </a:lnTo>
                  <a:lnTo>
                    <a:pt x="908129" y="908129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35FF2D36-CB13-D4AD-5C14-D90D3F1525B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53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6" y="908138"/>
                  </a:moveTo>
                  <a:lnTo>
                    <a:pt x="905789" y="861707"/>
                  </a:lnTo>
                  <a:lnTo>
                    <a:pt x="898906" y="816622"/>
                  </a:lnTo>
                  <a:lnTo>
                    <a:pt x="887717" y="773112"/>
                  </a:lnTo>
                  <a:lnTo>
                    <a:pt x="872451" y="731393"/>
                  </a:lnTo>
                  <a:lnTo>
                    <a:pt x="853325" y="691705"/>
                  </a:lnTo>
                  <a:lnTo>
                    <a:pt x="830580" y="654265"/>
                  </a:lnTo>
                  <a:lnTo>
                    <a:pt x="804443" y="619302"/>
                  </a:lnTo>
                  <a:lnTo>
                    <a:pt x="775131" y="587057"/>
                  </a:lnTo>
                  <a:lnTo>
                    <a:pt x="742886" y="557758"/>
                  </a:lnTo>
                  <a:lnTo>
                    <a:pt x="707936" y="531622"/>
                  </a:lnTo>
                  <a:lnTo>
                    <a:pt x="670496" y="508876"/>
                  </a:lnTo>
                  <a:lnTo>
                    <a:pt x="630809" y="489750"/>
                  </a:lnTo>
                  <a:lnTo>
                    <a:pt x="589089" y="474484"/>
                  </a:lnTo>
                  <a:lnTo>
                    <a:pt x="545566" y="463296"/>
                  </a:lnTo>
                  <a:lnTo>
                    <a:pt x="500481" y="456412"/>
                  </a:lnTo>
                  <a:lnTo>
                    <a:pt x="454063" y="454075"/>
                  </a:lnTo>
                  <a:lnTo>
                    <a:pt x="407631" y="456412"/>
                  </a:lnTo>
                  <a:lnTo>
                    <a:pt x="362546" y="463296"/>
                  </a:lnTo>
                  <a:lnTo>
                    <a:pt x="319036" y="474484"/>
                  </a:lnTo>
                  <a:lnTo>
                    <a:pt x="277317" y="489750"/>
                  </a:lnTo>
                  <a:lnTo>
                    <a:pt x="237617" y="508876"/>
                  </a:lnTo>
                  <a:lnTo>
                    <a:pt x="200190" y="531622"/>
                  </a:lnTo>
                  <a:lnTo>
                    <a:pt x="165227" y="557758"/>
                  </a:lnTo>
                  <a:lnTo>
                    <a:pt x="132981" y="587057"/>
                  </a:lnTo>
                  <a:lnTo>
                    <a:pt x="103670" y="619302"/>
                  </a:lnTo>
                  <a:lnTo>
                    <a:pt x="77533" y="654265"/>
                  </a:lnTo>
                  <a:lnTo>
                    <a:pt x="54787" y="691705"/>
                  </a:lnTo>
                  <a:lnTo>
                    <a:pt x="35674" y="731393"/>
                  </a:lnTo>
                  <a:lnTo>
                    <a:pt x="20408" y="773112"/>
                  </a:lnTo>
                  <a:lnTo>
                    <a:pt x="9220" y="816622"/>
                  </a:lnTo>
                  <a:lnTo>
                    <a:pt x="2336" y="861707"/>
                  </a:lnTo>
                  <a:lnTo>
                    <a:pt x="0" y="908138"/>
                  </a:lnTo>
                  <a:lnTo>
                    <a:pt x="908126" y="908138"/>
                  </a:lnTo>
                  <a:close/>
                </a:path>
                <a:path w="908685" h="908685">
                  <a:moveTo>
                    <a:pt x="908126" y="0"/>
                  </a:moveTo>
                  <a:lnTo>
                    <a:pt x="0" y="0"/>
                  </a:lnTo>
                  <a:lnTo>
                    <a:pt x="2336" y="46431"/>
                  </a:lnTo>
                  <a:lnTo>
                    <a:pt x="9220" y="91516"/>
                  </a:lnTo>
                  <a:lnTo>
                    <a:pt x="20408" y="135026"/>
                  </a:lnTo>
                  <a:lnTo>
                    <a:pt x="35674" y="176745"/>
                  </a:lnTo>
                  <a:lnTo>
                    <a:pt x="54787" y="216433"/>
                  </a:lnTo>
                  <a:lnTo>
                    <a:pt x="77533" y="253873"/>
                  </a:lnTo>
                  <a:lnTo>
                    <a:pt x="103670" y="288836"/>
                  </a:lnTo>
                  <a:lnTo>
                    <a:pt x="132981" y="321081"/>
                  </a:lnTo>
                  <a:lnTo>
                    <a:pt x="165227" y="350380"/>
                  </a:lnTo>
                  <a:lnTo>
                    <a:pt x="200190" y="376516"/>
                  </a:lnTo>
                  <a:lnTo>
                    <a:pt x="237617" y="399262"/>
                  </a:lnTo>
                  <a:lnTo>
                    <a:pt x="277317" y="418388"/>
                  </a:lnTo>
                  <a:lnTo>
                    <a:pt x="319036" y="433654"/>
                  </a:lnTo>
                  <a:lnTo>
                    <a:pt x="362546" y="444842"/>
                  </a:lnTo>
                  <a:lnTo>
                    <a:pt x="407631" y="451726"/>
                  </a:lnTo>
                  <a:lnTo>
                    <a:pt x="454063" y="454075"/>
                  </a:lnTo>
                  <a:lnTo>
                    <a:pt x="500481" y="451726"/>
                  </a:lnTo>
                  <a:lnTo>
                    <a:pt x="545566" y="444842"/>
                  </a:lnTo>
                  <a:lnTo>
                    <a:pt x="589089" y="433654"/>
                  </a:lnTo>
                  <a:lnTo>
                    <a:pt x="630809" y="418388"/>
                  </a:lnTo>
                  <a:lnTo>
                    <a:pt x="670496" y="399262"/>
                  </a:lnTo>
                  <a:lnTo>
                    <a:pt x="707936" y="376516"/>
                  </a:lnTo>
                  <a:lnTo>
                    <a:pt x="742886" y="350380"/>
                  </a:lnTo>
                  <a:lnTo>
                    <a:pt x="775131" y="321081"/>
                  </a:lnTo>
                  <a:lnTo>
                    <a:pt x="804443" y="288836"/>
                  </a:lnTo>
                  <a:lnTo>
                    <a:pt x="830580" y="253873"/>
                  </a:lnTo>
                  <a:lnTo>
                    <a:pt x="853325" y="216433"/>
                  </a:lnTo>
                  <a:lnTo>
                    <a:pt x="872451" y="176745"/>
                  </a:lnTo>
                  <a:lnTo>
                    <a:pt x="887717" y="135026"/>
                  </a:lnTo>
                  <a:lnTo>
                    <a:pt x="898906" y="91516"/>
                  </a:lnTo>
                  <a:lnTo>
                    <a:pt x="905789" y="46431"/>
                  </a:lnTo>
                  <a:lnTo>
                    <a:pt x="90812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70E9296F-9463-A3D8-16D0-089B1EBF08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002" y="5418816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227406" y="0"/>
                  </a:moveTo>
                  <a:lnTo>
                    <a:pt x="0" y="0"/>
                  </a:lnTo>
                  <a:lnTo>
                    <a:pt x="0" y="227406"/>
                  </a:lnTo>
                  <a:lnTo>
                    <a:pt x="227406" y="0"/>
                  </a:lnTo>
                  <a:close/>
                </a:path>
                <a:path w="454659" h="454660">
                  <a:moveTo>
                    <a:pt x="454075" y="0"/>
                  </a:moveTo>
                  <a:lnTo>
                    <a:pt x="0" y="454075"/>
                  </a:lnTo>
                  <a:lnTo>
                    <a:pt x="227406" y="454075"/>
                  </a:lnTo>
                  <a:lnTo>
                    <a:pt x="454075" y="227406"/>
                  </a:lnTo>
                  <a:lnTo>
                    <a:pt x="454075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B1831D63-9850-2198-4E24-A753F1EAA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053" y="-746125"/>
            <a:ext cx="3265397" cy="2612195"/>
          </a:xfrm>
          <a:prstGeom prst="rect">
            <a:avLst/>
          </a:prstGeom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92D48CF2-A678-47B9-E0C3-1ED6482E7052}"/>
              </a:ext>
            </a:extLst>
          </p:cNvPr>
          <p:cNvSpPr/>
          <p:nvPr/>
        </p:nvSpPr>
        <p:spPr>
          <a:xfrm>
            <a:off x="908685" y="4964749"/>
            <a:ext cx="7459345" cy="908685"/>
          </a:xfrm>
          <a:custGeom>
            <a:avLst/>
            <a:gdLst/>
            <a:ahLst/>
            <a:cxnLst/>
            <a:rect l="l" t="t" r="r" b="b"/>
            <a:pathLst>
              <a:path w="7459345" h="908685">
                <a:moveTo>
                  <a:pt x="7458977" y="0"/>
                </a:moveTo>
                <a:lnTo>
                  <a:pt x="0" y="0"/>
                </a:lnTo>
                <a:lnTo>
                  <a:pt x="0" y="908129"/>
                </a:lnTo>
                <a:lnTo>
                  <a:pt x="7458977" y="908129"/>
                </a:lnTo>
                <a:lnTo>
                  <a:pt x="7458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279400" marR="0" lvl="0" indent="0" defTabSz="914400" eaLnBrk="1" fontAlgn="auto" latinLnBrk="0" hangingPunct="1">
              <a:lnSpc>
                <a:spcPct val="10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b="0" i="0" u="none" strike="noStrike" kern="0" cap="none" spc="0" normalizeH="0" baseline="0" noProof="0" dirty="0">
              <a:ln>
                <a:noFill/>
              </a:ln>
              <a:solidFill>
                <a:srgbClr val="FF5D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A084A299-4382-E064-BAB1-081BAF079897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/>
              <a:t>OPTION </a:t>
            </a:r>
            <a:r>
              <a:rPr lang="en-MY" sz="3200" spc="-50" dirty="0"/>
              <a:t>2 </a:t>
            </a:r>
            <a:r>
              <a:rPr lang="en-MY" sz="3200" dirty="0"/>
              <a:t>DIVIDER</a:t>
            </a:r>
            <a:r>
              <a:rPr lang="en-MY" sz="3200" spc="125" dirty="0"/>
              <a:t> </a:t>
            </a:r>
            <a:r>
              <a:rPr lang="en-MY" sz="3200" dirty="0"/>
              <a:t>PAGE</a:t>
            </a:r>
            <a:endParaRPr lang="en-MY" sz="3200" spc="-50" dirty="0"/>
          </a:p>
        </p:txBody>
      </p:sp>
    </p:spTree>
    <p:extLst>
      <p:ext uri="{BB962C8B-B14F-4D97-AF65-F5344CB8AC3E}">
        <p14:creationId xmlns:p14="http://schemas.microsoft.com/office/powerpoint/2010/main" val="3438764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4">
            <a:extLst>
              <a:ext uri="{FF2B5EF4-FFF2-40B4-BE49-F238E27FC236}">
                <a16:creationId xmlns:a16="http://schemas.microsoft.com/office/drawing/2014/main" id="{AE1F5C7B-D8EB-6743-FAB5-17A82A8445CD}"/>
              </a:ext>
            </a:extLst>
          </p:cNvPr>
          <p:cNvGrpSpPr/>
          <p:nvPr/>
        </p:nvGrpSpPr>
        <p:grpSpPr>
          <a:xfrm>
            <a:off x="890025" y="2495735"/>
            <a:ext cx="18324195" cy="5026025"/>
            <a:chOff x="890025" y="2495735"/>
            <a:chExt cx="18324195" cy="5026025"/>
          </a:xfrm>
        </p:grpSpPr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7DA95218-833E-0CB0-11C5-BF1976BBCBA0}"/>
                </a:ext>
              </a:extLst>
            </p:cNvPr>
            <p:cNvSpPr/>
            <p:nvPr/>
          </p:nvSpPr>
          <p:spPr>
            <a:xfrm>
              <a:off x="890025" y="2495735"/>
              <a:ext cx="18324195" cy="5026025"/>
            </a:xfrm>
            <a:custGeom>
              <a:avLst/>
              <a:gdLst/>
              <a:ahLst/>
              <a:cxnLst/>
              <a:rect l="l" t="t" r="r" b="b"/>
              <a:pathLst>
                <a:path w="18324195" h="5026025">
                  <a:moveTo>
                    <a:pt x="18324049" y="0"/>
                  </a:moveTo>
                  <a:lnTo>
                    <a:pt x="0" y="0"/>
                  </a:lnTo>
                  <a:lnTo>
                    <a:pt x="0" y="5026024"/>
                  </a:lnTo>
                  <a:lnTo>
                    <a:pt x="18324049" y="5026024"/>
                  </a:lnTo>
                  <a:lnTo>
                    <a:pt x="18324049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2B2D93FC-CB95-2807-FFA1-8CCF3C1F989F}"/>
                </a:ext>
              </a:extLst>
            </p:cNvPr>
            <p:cNvSpPr/>
            <p:nvPr/>
          </p:nvSpPr>
          <p:spPr>
            <a:xfrm>
              <a:off x="2198885" y="5100246"/>
              <a:ext cx="15706725" cy="0"/>
            </a:xfrm>
            <a:custGeom>
              <a:avLst/>
              <a:gdLst/>
              <a:ahLst/>
              <a:cxnLst/>
              <a:rect l="l" t="t" r="r" b="b"/>
              <a:pathLst>
                <a:path w="15706725">
                  <a:moveTo>
                    <a:pt x="0" y="0"/>
                  </a:moveTo>
                  <a:lnTo>
                    <a:pt x="15706328" y="0"/>
                  </a:lnTo>
                </a:path>
              </a:pathLst>
            </a:custGeom>
            <a:ln w="52354">
              <a:solidFill>
                <a:srgbClr val="FF7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7EC2647A-9973-2101-4C2F-66273D2F5172}"/>
                </a:ext>
              </a:extLst>
            </p:cNvPr>
            <p:cNvSpPr/>
            <p:nvPr/>
          </p:nvSpPr>
          <p:spPr>
            <a:xfrm>
              <a:off x="4065649" y="4953654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592" y="0"/>
                  </a:moveTo>
                  <a:lnTo>
                    <a:pt x="100257" y="7473"/>
                  </a:lnTo>
                  <a:lnTo>
                    <a:pt x="60016" y="28283"/>
                  </a:lnTo>
                  <a:lnTo>
                    <a:pt x="28283" y="60016"/>
                  </a:lnTo>
                  <a:lnTo>
                    <a:pt x="7473" y="100257"/>
                  </a:lnTo>
                  <a:lnTo>
                    <a:pt x="0" y="146592"/>
                  </a:lnTo>
                  <a:lnTo>
                    <a:pt x="7473" y="192926"/>
                  </a:lnTo>
                  <a:lnTo>
                    <a:pt x="28283" y="233168"/>
                  </a:lnTo>
                  <a:lnTo>
                    <a:pt x="60016" y="264901"/>
                  </a:lnTo>
                  <a:lnTo>
                    <a:pt x="100257" y="285711"/>
                  </a:lnTo>
                  <a:lnTo>
                    <a:pt x="146592" y="293184"/>
                  </a:lnTo>
                  <a:lnTo>
                    <a:pt x="192926" y="285711"/>
                  </a:lnTo>
                  <a:lnTo>
                    <a:pt x="233168" y="264901"/>
                  </a:lnTo>
                  <a:lnTo>
                    <a:pt x="264901" y="233168"/>
                  </a:lnTo>
                  <a:lnTo>
                    <a:pt x="285711" y="192926"/>
                  </a:lnTo>
                  <a:lnTo>
                    <a:pt x="293184" y="146592"/>
                  </a:lnTo>
                  <a:lnTo>
                    <a:pt x="285711" y="100257"/>
                  </a:lnTo>
                  <a:lnTo>
                    <a:pt x="264901" y="60016"/>
                  </a:lnTo>
                  <a:lnTo>
                    <a:pt x="233168" y="28283"/>
                  </a:lnTo>
                  <a:lnTo>
                    <a:pt x="192926" y="7473"/>
                  </a:lnTo>
                  <a:lnTo>
                    <a:pt x="14659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object 8">
            <a:extLst>
              <a:ext uri="{FF2B5EF4-FFF2-40B4-BE49-F238E27FC236}">
                <a16:creationId xmlns:a16="http://schemas.microsoft.com/office/drawing/2014/main" id="{1700AE6E-2C5A-1F45-A657-2FEBCF1EA44C}"/>
              </a:ext>
            </a:extLst>
          </p:cNvPr>
          <p:cNvSpPr txBox="1"/>
          <p:nvPr/>
        </p:nvSpPr>
        <p:spPr>
          <a:xfrm>
            <a:off x="3290644" y="396306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2015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86D36DFA-2434-F611-36ED-C2141C660E9A}"/>
              </a:ext>
            </a:extLst>
          </p:cNvPr>
          <p:cNvSpPr txBox="1"/>
          <p:nvPr/>
        </p:nvSpPr>
        <p:spPr>
          <a:xfrm>
            <a:off x="3290644" y="5398939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2015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30" name="object 10">
            <a:extLst>
              <a:ext uri="{FF2B5EF4-FFF2-40B4-BE49-F238E27FC236}">
                <a16:creationId xmlns:a16="http://schemas.microsoft.com/office/drawing/2014/main" id="{23249C47-6183-82BA-F727-5517AF954E1A}"/>
              </a:ext>
            </a:extLst>
          </p:cNvPr>
          <p:cNvSpPr txBox="1"/>
          <p:nvPr/>
        </p:nvSpPr>
        <p:spPr>
          <a:xfrm>
            <a:off x="8892777" y="5398939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2022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AD9BCB25-D1AC-10F0-7EC3-82F744E49E52}"/>
              </a:ext>
            </a:extLst>
          </p:cNvPr>
          <p:cNvSpPr txBox="1"/>
          <p:nvPr/>
        </p:nvSpPr>
        <p:spPr>
          <a:xfrm>
            <a:off x="11693844" y="5398939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2030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grpSp>
        <p:nvGrpSpPr>
          <p:cNvPr id="32" name="object 12">
            <a:extLst>
              <a:ext uri="{FF2B5EF4-FFF2-40B4-BE49-F238E27FC236}">
                <a16:creationId xmlns:a16="http://schemas.microsoft.com/office/drawing/2014/main" id="{08CC3B96-81A3-DAA2-BBB7-2CC7D897C78B}"/>
              </a:ext>
            </a:extLst>
          </p:cNvPr>
          <p:cNvGrpSpPr/>
          <p:nvPr/>
        </p:nvGrpSpPr>
        <p:grpSpPr>
          <a:xfrm>
            <a:off x="3864088" y="3070066"/>
            <a:ext cx="11900535" cy="3977004"/>
            <a:chOff x="3864088" y="3070066"/>
            <a:chExt cx="11900535" cy="3977004"/>
          </a:xfrm>
        </p:grpSpPr>
        <p:sp>
          <p:nvSpPr>
            <p:cNvPr id="33" name="object 13">
              <a:extLst>
                <a:ext uri="{FF2B5EF4-FFF2-40B4-BE49-F238E27FC236}">
                  <a16:creationId xmlns:a16="http://schemas.microsoft.com/office/drawing/2014/main" id="{77B8CB51-6DE7-CA6E-1263-33FB765EB0BA}"/>
                </a:ext>
              </a:extLst>
            </p:cNvPr>
            <p:cNvSpPr/>
            <p:nvPr/>
          </p:nvSpPr>
          <p:spPr>
            <a:xfrm>
              <a:off x="6866699" y="4953666"/>
              <a:ext cx="3094355" cy="293370"/>
            </a:xfrm>
            <a:custGeom>
              <a:avLst/>
              <a:gdLst/>
              <a:ahLst/>
              <a:cxnLst/>
              <a:rect l="l" t="t" r="r" b="b"/>
              <a:pathLst>
                <a:path w="3094354" h="293370">
                  <a:moveTo>
                    <a:pt x="293179" y="146583"/>
                  </a:moveTo>
                  <a:lnTo>
                    <a:pt x="285711" y="100253"/>
                  </a:lnTo>
                  <a:lnTo>
                    <a:pt x="264896" y="60007"/>
                  </a:lnTo>
                  <a:lnTo>
                    <a:pt x="233159" y="28282"/>
                  </a:lnTo>
                  <a:lnTo>
                    <a:pt x="192925" y="7467"/>
                  </a:lnTo>
                  <a:lnTo>
                    <a:pt x="146583" y="0"/>
                  </a:lnTo>
                  <a:lnTo>
                    <a:pt x="100253" y="7467"/>
                  </a:lnTo>
                  <a:lnTo>
                    <a:pt x="60007" y="28282"/>
                  </a:lnTo>
                  <a:lnTo>
                    <a:pt x="28282" y="60007"/>
                  </a:lnTo>
                  <a:lnTo>
                    <a:pt x="7467" y="100253"/>
                  </a:lnTo>
                  <a:lnTo>
                    <a:pt x="0" y="146583"/>
                  </a:lnTo>
                  <a:lnTo>
                    <a:pt x="7467" y="192925"/>
                  </a:lnTo>
                  <a:lnTo>
                    <a:pt x="28282" y="233159"/>
                  </a:lnTo>
                  <a:lnTo>
                    <a:pt x="60007" y="264896"/>
                  </a:lnTo>
                  <a:lnTo>
                    <a:pt x="100253" y="285699"/>
                  </a:lnTo>
                  <a:lnTo>
                    <a:pt x="146583" y="293179"/>
                  </a:lnTo>
                  <a:lnTo>
                    <a:pt x="192925" y="285699"/>
                  </a:lnTo>
                  <a:lnTo>
                    <a:pt x="233159" y="264896"/>
                  </a:lnTo>
                  <a:lnTo>
                    <a:pt x="264896" y="233159"/>
                  </a:lnTo>
                  <a:lnTo>
                    <a:pt x="285711" y="192925"/>
                  </a:lnTo>
                  <a:lnTo>
                    <a:pt x="293179" y="146583"/>
                  </a:lnTo>
                  <a:close/>
                </a:path>
                <a:path w="3094354" h="293370">
                  <a:moveTo>
                    <a:pt x="3094240" y="146583"/>
                  </a:moveTo>
                  <a:lnTo>
                    <a:pt x="3086760" y="100253"/>
                  </a:lnTo>
                  <a:lnTo>
                    <a:pt x="3065945" y="60007"/>
                  </a:lnTo>
                  <a:lnTo>
                    <a:pt x="3034220" y="28282"/>
                  </a:lnTo>
                  <a:lnTo>
                    <a:pt x="2993974" y="7467"/>
                  </a:lnTo>
                  <a:lnTo>
                    <a:pt x="2947644" y="0"/>
                  </a:lnTo>
                  <a:lnTo>
                    <a:pt x="2901302" y="7467"/>
                  </a:lnTo>
                  <a:lnTo>
                    <a:pt x="2861068" y="28282"/>
                  </a:lnTo>
                  <a:lnTo>
                    <a:pt x="2829331" y="60007"/>
                  </a:lnTo>
                  <a:lnTo>
                    <a:pt x="2808528" y="100253"/>
                  </a:lnTo>
                  <a:lnTo>
                    <a:pt x="2801048" y="146583"/>
                  </a:lnTo>
                  <a:lnTo>
                    <a:pt x="2808528" y="192925"/>
                  </a:lnTo>
                  <a:lnTo>
                    <a:pt x="2829331" y="233159"/>
                  </a:lnTo>
                  <a:lnTo>
                    <a:pt x="2861068" y="264896"/>
                  </a:lnTo>
                  <a:lnTo>
                    <a:pt x="2901302" y="285699"/>
                  </a:lnTo>
                  <a:lnTo>
                    <a:pt x="2947644" y="293179"/>
                  </a:lnTo>
                  <a:lnTo>
                    <a:pt x="2993974" y="285699"/>
                  </a:lnTo>
                  <a:lnTo>
                    <a:pt x="3034220" y="264896"/>
                  </a:lnTo>
                  <a:lnTo>
                    <a:pt x="3065945" y="233159"/>
                  </a:lnTo>
                  <a:lnTo>
                    <a:pt x="3086760" y="192925"/>
                  </a:lnTo>
                  <a:lnTo>
                    <a:pt x="3094240" y="146583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14">
              <a:extLst>
                <a:ext uri="{FF2B5EF4-FFF2-40B4-BE49-F238E27FC236}">
                  <a16:creationId xmlns:a16="http://schemas.microsoft.com/office/drawing/2014/main" id="{843CDC8B-F89C-69EC-7139-70C7837D6D3D}"/>
                </a:ext>
              </a:extLst>
            </p:cNvPr>
            <p:cNvSpPr/>
            <p:nvPr/>
          </p:nvSpPr>
          <p:spPr>
            <a:xfrm>
              <a:off x="12468796" y="4953666"/>
              <a:ext cx="3094355" cy="293370"/>
            </a:xfrm>
            <a:custGeom>
              <a:avLst/>
              <a:gdLst/>
              <a:ahLst/>
              <a:cxnLst/>
              <a:rect l="l" t="t" r="r" b="b"/>
              <a:pathLst>
                <a:path w="3094355" h="293370">
                  <a:moveTo>
                    <a:pt x="293192" y="146583"/>
                  </a:moveTo>
                  <a:lnTo>
                    <a:pt x="285711" y="100253"/>
                  </a:lnTo>
                  <a:lnTo>
                    <a:pt x="264909" y="60007"/>
                  </a:lnTo>
                  <a:lnTo>
                    <a:pt x="233172" y="28282"/>
                  </a:lnTo>
                  <a:lnTo>
                    <a:pt x="192938" y="7467"/>
                  </a:lnTo>
                  <a:lnTo>
                    <a:pt x="146596" y="0"/>
                  </a:lnTo>
                  <a:lnTo>
                    <a:pt x="100266" y="7467"/>
                  </a:lnTo>
                  <a:lnTo>
                    <a:pt x="60020" y="28282"/>
                  </a:lnTo>
                  <a:lnTo>
                    <a:pt x="28295" y="60007"/>
                  </a:lnTo>
                  <a:lnTo>
                    <a:pt x="7480" y="100253"/>
                  </a:lnTo>
                  <a:lnTo>
                    <a:pt x="0" y="146583"/>
                  </a:lnTo>
                  <a:lnTo>
                    <a:pt x="7480" y="192925"/>
                  </a:lnTo>
                  <a:lnTo>
                    <a:pt x="28295" y="233159"/>
                  </a:lnTo>
                  <a:lnTo>
                    <a:pt x="60020" y="264896"/>
                  </a:lnTo>
                  <a:lnTo>
                    <a:pt x="100266" y="285699"/>
                  </a:lnTo>
                  <a:lnTo>
                    <a:pt x="146596" y="293179"/>
                  </a:lnTo>
                  <a:lnTo>
                    <a:pt x="192938" y="285699"/>
                  </a:lnTo>
                  <a:lnTo>
                    <a:pt x="233172" y="264896"/>
                  </a:lnTo>
                  <a:lnTo>
                    <a:pt x="264909" y="233159"/>
                  </a:lnTo>
                  <a:lnTo>
                    <a:pt x="285711" y="192925"/>
                  </a:lnTo>
                  <a:lnTo>
                    <a:pt x="293192" y="146583"/>
                  </a:lnTo>
                  <a:close/>
                </a:path>
                <a:path w="3094355" h="293370">
                  <a:moveTo>
                    <a:pt x="3094240" y="146583"/>
                  </a:moveTo>
                  <a:lnTo>
                    <a:pt x="3086773" y="100253"/>
                  </a:lnTo>
                  <a:lnTo>
                    <a:pt x="3065957" y="60007"/>
                  </a:lnTo>
                  <a:lnTo>
                    <a:pt x="3034233" y="28282"/>
                  </a:lnTo>
                  <a:lnTo>
                    <a:pt x="2993987" y="7467"/>
                  </a:lnTo>
                  <a:lnTo>
                    <a:pt x="2947657" y="0"/>
                  </a:lnTo>
                  <a:lnTo>
                    <a:pt x="2901315" y="7467"/>
                  </a:lnTo>
                  <a:lnTo>
                    <a:pt x="2861081" y="28282"/>
                  </a:lnTo>
                  <a:lnTo>
                    <a:pt x="2829344" y="60007"/>
                  </a:lnTo>
                  <a:lnTo>
                    <a:pt x="2808528" y="100253"/>
                  </a:lnTo>
                  <a:lnTo>
                    <a:pt x="2801061" y="146583"/>
                  </a:lnTo>
                  <a:lnTo>
                    <a:pt x="2808528" y="192925"/>
                  </a:lnTo>
                  <a:lnTo>
                    <a:pt x="2829344" y="233159"/>
                  </a:lnTo>
                  <a:lnTo>
                    <a:pt x="2861081" y="264896"/>
                  </a:lnTo>
                  <a:lnTo>
                    <a:pt x="2901315" y="285699"/>
                  </a:lnTo>
                  <a:lnTo>
                    <a:pt x="2947657" y="293179"/>
                  </a:lnTo>
                  <a:lnTo>
                    <a:pt x="2993987" y="285699"/>
                  </a:lnTo>
                  <a:lnTo>
                    <a:pt x="3034233" y="264896"/>
                  </a:lnTo>
                  <a:lnTo>
                    <a:pt x="3065957" y="233159"/>
                  </a:lnTo>
                  <a:lnTo>
                    <a:pt x="3086773" y="192925"/>
                  </a:lnTo>
                  <a:lnTo>
                    <a:pt x="3094240" y="146583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15">
              <a:extLst>
                <a:ext uri="{FF2B5EF4-FFF2-40B4-BE49-F238E27FC236}">
                  <a16:creationId xmlns:a16="http://schemas.microsoft.com/office/drawing/2014/main" id="{78C86787-0691-A7B7-4195-1CFEC97A8E7B}"/>
                </a:ext>
              </a:extLst>
            </p:cNvPr>
            <p:cNvSpPr/>
            <p:nvPr/>
          </p:nvSpPr>
          <p:spPr>
            <a:xfrm>
              <a:off x="6734759" y="3070065"/>
              <a:ext cx="3358515" cy="695960"/>
            </a:xfrm>
            <a:custGeom>
              <a:avLst/>
              <a:gdLst/>
              <a:ahLst/>
              <a:cxnLst/>
              <a:rect l="l" t="t" r="r" b="b"/>
              <a:pathLst>
                <a:path w="3358515" h="695960">
                  <a:moveTo>
                    <a:pt x="557060" y="577164"/>
                  </a:moveTo>
                  <a:lnTo>
                    <a:pt x="349148" y="577164"/>
                  </a:lnTo>
                  <a:lnTo>
                    <a:pt x="349148" y="659790"/>
                  </a:lnTo>
                  <a:lnTo>
                    <a:pt x="557060" y="659790"/>
                  </a:lnTo>
                  <a:lnTo>
                    <a:pt x="557060" y="577164"/>
                  </a:lnTo>
                  <a:close/>
                </a:path>
                <a:path w="3358515" h="695960">
                  <a:moveTo>
                    <a:pt x="557060" y="0"/>
                  </a:moveTo>
                  <a:lnTo>
                    <a:pt x="0" y="0"/>
                  </a:lnTo>
                  <a:lnTo>
                    <a:pt x="0" y="72390"/>
                  </a:lnTo>
                  <a:lnTo>
                    <a:pt x="0" y="539750"/>
                  </a:lnTo>
                  <a:lnTo>
                    <a:pt x="0" y="576580"/>
                  </a:lnTo>
                  <a:lnTo>
                    <a:pt x="0" y="660400"/>
                  </a:lnTo>
                  <a:lnTo>
                    <a:pt x="0" y="695960"/>
                  </a:lnTo>
                  <a:lnTo>
                    <a:pt x="557060" y="695960"/>
                  </a:lnTo>
                  <a:lnTo>
                    <a:pt x="557060" y="660400"/>
                  </a:lnTo>
                  <a:lnTo>
                    <a:pt x="207911" y="660400"/>
                  </a:lnTo>
                  <a:lnTo>
                    <a:pt x="207911" y="576580"/>
                  </a:lnTo>
                  <a:lnTo>
                    <a:pt x="557060" y="576580"/>
                  </a:lnTo>
                  <a:lnTo>
                    <a:pt x="557060" y="539750"/>
                  </a:lnTo>
                  <a:lnTo>
                    <a:pt x="83731" y="539750"/>
                  </a:lnTo>
                  <a:lnTo>
                    <a:pt x="83731" y="72390"/>
                  </a:lnTo>
                  <a:lnTo>
                    <a:pt x="473316" y="72390"/>
                  </a:lnTo>
                  <a:lnTo>
                    <a:pt x="473316" y="539216"/>
                  </a:lnTo>
                  <a:lnTo>
                    <a:pt x="557060" y="539216"/>
                  </a:lnTo>
                  <a:lnTo>
                    <a:pt x="557060" y="72390"/>
                  </a:lnTo>
                  <a:lnTo>
                    <a:pt x="557060" y="72021"/>
                  </a:lnTo>
                  <a:lnTo>
                    <a:pt x="557060" y="0"/>
                  </a:lnTo>
                  <a:close/>
                </a:path>
                <a:path w="3358515" h="695960">
                  <a:moveTo>
                    <a:pt x="3358108" y="577164"/>
                  </a:moveTo>
                  <a:lnTo>
                    <a:pt x="3150197" y="577164"/>
                  </a:lnTo>
                  <a:lnTo>
                    <a:pt x="3150197" y="659790"/>
                  </a:lnTo>
                  <a:lnTo>
                    <a:pt x="3358108" y="659790"/>
                  </a:lnTo>
                  <a:lnTo>
                    <a:pt x="3358108" y="577164"/>
                  </a:lnTo>
                  <a:close/>
                </a:path>
                <a:path w="3358515" h="695960">
                  <a:moveTo>
                    <a:pt x="3358108" y="0"/>
                  </a:moveTo>
                  <a:lnTo>
                    <a:pt x="2801061" y="0"/>
                  </a:lnTo>
                  <a:lnTo>
                    <a:pt x="2801061" y="72390"/>
                  </a:lnTo>
                  <a:lnTo>
                    <a:pt x="2801061" y="539750"/>
                  </a:lnTo>
                  <a:lnTo>
                    <a:pt x="2801061" y="576580"/>
                  </a:lnTo>
                  <a:lnTo>
                    <a:pt x="2801061" y="660400"/>
                  </a:lnTo>
                  <a:lnTo>
                    <a:pt x="2801061" y="695960"/>
                  </a:lnTo>
                  <a:lnTo>
                    <a:pt x="3358108" y="695960"/>
                  </a:lnTo>
                  <a:lnTo>
                    <a:pt x="3358108" y="660400"/>
                  </a:lnTo>
                  <a:lnTo>
                    <a:pt x="3008973" y="660400"/>
                  </a:lnTo>
                  <a:lnTo>
                    <a:pt x="3008973" y="576580"/>
                  </a:lnTo>
                  <a:lnTo>
                    <a:pt x="3358108" y="576580"/>
                  </a:lnTo>
                  <a:lnTo>
                    <a:pt x="3358108" y="539750"/>
                  </a:lnTo>
                  <a:lnTo>
                    <a:pt x="2884779" y="539750"/>
                  </a:lnTo>
                  <a:lnTo>
                    <a:pt x="2884779" y="72390"/>
                  </a:lnTo>
                  <a:lnTo>
                    <a:pt x="3274377" y="72390"/>
                  </a:lnTo>
                  <a:lnTo>
                    <a:pt x="3274377" y="539216"/>
                  </a:lnTo>
                  <a:lnTo>
                    <a:pt x="3358108" y="539216"/>
                  </a:lnTo>
                  <a:lnTo>
                    <a:pt x="3358108" y="72390"/>
                  </a:lnTo>
                  <a:lnTo>
                    <a:pt x="3358108" y="72021"/>
                  </a:lnTo>
                  <a:lnTo>
                    <a:pt x="335810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bject 16">
              <a:extLst>
                <a:ext uri="{FF2B5EF4-FFF2-40B4-BE49-F238E27FC236}">
                  <a16:creationId xmlns:a16="http://schemas.microsoft.com/office/drawing/2014/main" id="{B7A505C8-4ECD-04E5-BA73-31CBDFCC0140}"/>
                </a:ext>
              </a:extLst>
            </p:cNvPr>
            <p:cNvSpPr/>
            <p:nvPr/>
          </p:nvSpPr>
          <p:spPr>
            <a:xfrm>
              <a:off x="3864076" y="3070205"/>
              <a:ext cx="11900535" cy="3977004"/>
            </a:xfrm>
            <a:custGeom>
              <a:avLst/>
              <a:gdLst/>
              <a:ahLst/>
              <a:cxnLst/>
              <a:rect l="l" t="t" r="r" b="b"/>
              <a:pathLst>
                <a:path w="11900535" h="3977004">
                  <a:moveTo>
                    <a:pt x="696315" y="3523157"/>
                  </a:moveTo>
                  <a:lnTo>
                    <a:pt x="695655" y="3523157"/>
                  </a:lnTo>
                  <a:lnTo>
                    <a:pt x="345503" y="3280206"/>
                  </a:lnTo>
                  <a:lnTo>
                    <a:pt x="0" y="3522472"/>
                  </a:lnTo>
                  <a:lnTo>
                    <a:pt x="0" y="3976522"/>
                  </a:lnTo>
                  <a:lnTo>
                    <a:pt x="243700" y="3976522"/>
                  </a:lnTo>
                  <a:lnTo>
                    <a:pt x="243700" y="3663175"/>
                  </a:lnTo>
                  <a:lnTo>
                    <a:pt x="452615" y="3663175"/>
                  </a:lnTo>
                  <a:lnTo>
                    <a:pt x="452615" y="3976522"/>
                  </a:lnTo>
                  <a:lnTo>
                    <a:pt x="696315" y="3976522"/>
                  </a:lnTo>
                  <a:lnTo>
                    <a:pt x="696315" y="3523157"/>
                  </a:lnTo>
                  <a:close/>
                </a:path>
                <a:path w="11900535" h="3977004">
                  <a:moveTo>
                    <a:pt x="11900535" y="242938"/>
                  </a:moveTo>
                  <a:lnTo>
                    <a:pt x="11899862" y="242938"/>
                  </a:lnTo>
                  <a:lnTo>
                    <a:pt x="11549723" y="0"/>
                  </a:lnTo>
                  <a:lnTo>
                    <a:pt x="11204219" y="242265"/>
                  </a:lnTo>
                  <a:lnTo>
                    <a:pt x="11204219" y="696315"/>
                  </a:lnTo>
                  <a:lnTo>
                    <a:pt x="11447907" y="696315"/>
                  </a:lnTo>
                  <a:lnTo>
                    <a:pt x="11447907" y="382955"/>
                  </a:lnTo>
                  <a:lnTo>
                    <a:pt x="11656822" y="382955"/>
                  </a:lnTo>
                  <a:lnTo>
                    <a:pt x="11656822" y="696315"/>
                  </a:lnTo>
                  <a:lnTo>
                    <a:pt x="11900535" y="696315"/>
                  </a:lnTo>
                  <a:lnTo>
                    <a:pt x="11900535" y="242938"/>
                  </a:lnTo>
                  <a:close/>
                </a:path>
              </a:pathLst>
            </a:custGeom>
            <a:solidFill>
              <a:srgbClr val="1700D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object 17">
            <a:extLst>
              <a:ext uri="{FF2B5EF4-FFF2-40B4-BE49-F238E27FC236}">
                <a16:creationId xmlns:a16="http://schemas.microsoft.com/office/drawing/2014/main" id="{FBA97B29-EDCF-1807-57FF-B57046DA310C}"/>
              </a:ext>
            </a:extLst>
          </p:cNvPr>
          <p:cNvSpPr txBox="1"/>
          <p:nvPr/>
        </p:nvSpPr>
        <p:spPr>
          <a:xfrm>
            <a:off x="6091698" y="396306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spcBef>
                <a:spcPts val="120"/>
              </a:spcBef>
            </a:pPr>
            <a:r>
              <a:rPr sz="2450" dirty="0">
                <a:solidFill>
                  <a:srgbClr val="FF5D00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FF5D00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FF5D00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2018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38" name="object 18">
            <a:extLst>
              <a:ext uri="{FF2B5EF4-FFF2-40B4-BE49-F238E27FC236}">
                <a16:creationId xmlns:a16="http://schemas.microsoft.com/office/drawing/2014/main" id="{BD03AA2B-BD89-1700-9949-C4491FD7DE94}"/>
              </a:ext>
            </a:extLst>
          </p:cNvPr>
          <p:cNvSpPr txBox="1"/>
          <p:nvPr/>
        </p:nvSpPr>
        <p:spPr>
          <a:xfrm>
            <a:off x="8892752" y="396306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spcBef>
                <a:spcPts val="120"/>
              </a:spcBef>
            </a:pPr>
            <a:r>
              <a:rPr sz="2450" dirty="0">
                <a:solidFill>
                  <a:srgbClr val="FF5D00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FF5D00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FF5D00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2022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39" name="object 19">
            <a:extLst>
              <a:ext uri="{FF2B5EF4-FFF2-40B4-BE49-F238E27FC236}">
                <a16:creationId xmlns:a16="http://schemas.microsoft.com/office/drawing/2014/main" id="{35E3C4C3-499D-698E-92D6-67719B888989}"/>
              </a:ext>
            </a:extLst>
          </p:cNvPr>
          <p:cNvSpPr txBox="1"/>
          <p:nvPr/>
        </p:nvSpPr>
        <p:spPr>
          <a:xfrm>
            <a:off x="11693806" y="396306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2030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8FE1F720-D125-A686-CBA1-F9B01FBCE3AE}"/>
              </a:ext>
            </a:extLst>
          </p:cNvPr>
          <p:cNvSpPr txBox="1"/>
          <p:nvPr/>
        </p:nvSpPr>
        <p:spPr>
          <a:xfrm>
            <a:off x="14494860" y="3963066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2050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41" name="object 21">
            <a:extLst>
              <a:ext uri="{FF2B5EF4-FFF2-40B4-BE49-F238E27FC236}">
                <a16:creationId xmlns:a16="http://schemas.microsoft.com/office/drawing/2014/main" id="{BC6EB849-6889-049A-1235-30CF6BCAE993}"/>
              </a:ext>
            </a:extLst>
          </p:cNvPr>
          <p:cNvSpPr txBox="1"/>
          <p:nvPr/>
        </p:nvSpPr>
        <p:spPr>
          <a:xfrm>
            <a:off x="2709735" y="8193365"/>
            <a:ext cx="260604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4100" spc="95" dirty="0">
                <a:solidFill>
                  <a:srgbClr val="FF5D00"/>
                </a:solidFill>
                <a:latin typeface="Arial Black"/>
                <a:cs typeface="Arial Black"/>
              </a:rPr>
              <a:t>Timeline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42" name="object 22">
            <a:extLst>
              <a:ext uri="{FF2B5EF4-FFF2-40B4-BE49-F238E27FC236}">
                <a16:creationId xmlns:a16="http://schemas.microsoft.com/office/drawing/2014/main" id="{3DEAD107-627C-B27F-0144-6EC3156CE4F8}"/>
              </a:ext>
            </a:extLst>
          </p:cNvPr>
          <p:cNvSpPr txBox="1"/>
          <p:nvPr/>
        </p:nvSpPr>
        <p:spPr>
          <a:xfrm>
            <a:off x="2709735" y="8676073"/>
            <a:ext cx="422592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4100" spc="125" dirty="0">
                <a:solidFill>
                  <a:srgbClr val="FF5D00"/>
                </a:solidFill>
                <a:latin typeface="Arial Black"/>
                <a:cs typeface="Arial Black"/>
              </a:rPr>
              <a:t>Chart</a:t>
            </a:r>
            <a:r>
              <a:rPr sz="4100" spc="22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4100" spc="9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4100" dirty="0">
              <a:latin typeface="Arial Black"/>
              <a:cs typeface="Arial Black"/>
            </a:endParaRPr>
          </a:p>
        </p:txBody>
      </p:sp>
      <p:sp>
        <p:nvSpPr>
          <p:cNvPr id="43" name="object 23">
            <a:extLst>
              <a:ext uri="{FF2B5EF4-FFF2-40B4-BE49-F238E27FC236}">
                <a16:creationId xmlns:a16="http://schemas.microsoft.com/office/drawing/2014/main" id="{0B311A74-2AF8-D156-6D21-D9D8B7D5DA92}"/>
              </a:ext>
            </a:extLst>
          </p:cNvPr>
          <p:cNvSpPr txBox="1"/>
          <p:nvPr/>
        </p:nvSpPr>
        <p:spPr>
          <a:xfrm>
            <a:off x="7420299" y="8179366"/>
            <a:ext cx="8862060" cy="102489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25"/>
              </a:spcBef>
            </a:pPr>
            <a:r>
              <a:rPr sz="2150" dirty="0">
                <a:latin typeface="Arial"/>
                <a:cs typeface="Arial"/>
              </a:rPr>
              <a:t>Lorem</a:t>
            </a:r>
            <a:r>
              <a:rPr sz="2150" spc="-10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ipsum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dolor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sit</a:t>
            </a:r>
            <a:r>
              <a:rPr sz="2150" spc="-6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amet,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consectetuer</a:t>
            </a:r>
            <a:r>
              <a:rPr sz="2150" spc="-60" dirty="0">
                <a:latin typeface="Arial"/>
                <a:cs typeface="Arial"/>
              </a:rPr>
              <a:t> </a:t>
            </a:r>
            <a:r>
              <a:rPr sz="2150" spc="-20" dirty="0">
                <a:latin typeface="Arial"/>
                <a:cs typeface="Arial"/>
              </a:rPr>
              <a:t>adipiscing.</a:t>
            </a:r>
            <a:r>
              <a:rPr sz="2150" spc="-1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Aenean</a:t>
            </a:r>
            <a:r>
              <a:rPr sz="2150" spc="-65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commodo </a:t>
            </a:r>
            <a:r>
              <a:rPr sz="2150" dirty="0">
                <a:latin typeface="Arial"/>
                <a:cs typeface="Arial"/>
              </a:rPr>
              <a:t>ligula</a:t>
            </a:r>
            <a:r>
              <a:rPr sz="2150" spc="-13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eget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spc="-35" dirty="0">
                <a:latin typeface="Arial"/>
                <a:cs typeface="Arial"/>
              </a:rPr>
              <a:t>dolor.</a:t>
            </a:r>
            <a:r>
              <a:rPr sz="2150" spc="-1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Aenean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massa.Cum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sociis</a:t>
            </a:r>
            <a:r>
              <a:rPr sz="2150" spc="-8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natoque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penatibus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et</a:t>
            </a:r>
            <a:r>
              <a:rPr sz="2150" spc="-75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magnis </a:t>
            </a:r>
            <a:r>
              <a:rPr sz="2150" dirty="0">
                <a:latin typeface="Arial"/>
                <a:cs typeface="Arial"/>
              </a:rPr>
              <a:t>dis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parturient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montes,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nascetur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ridiculus</a:t>
            </a:r>
            <a:r>
              <a:rPr sz="2150" spc="-95" dirty="0">
                <a:latin typeface="Arial"/>
                <a:cs typeface="Arial"/>
              </a:rPr>
              <a:t> </a:t>
            </a:r>
            <a:r>
              <a:rPr sz="2150" spc="-20" dirty="0">
                <a:latin typeface="Arial"/>
                <a:cs typeface="Arial"/>
              </a:rPr>
              <a:t>mus.</a:t>
            </a:r>
            <a:endParaRPr sz="2150">
              <a:latin typeface="Arial"/>
              <a:cs typeface="Arial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526D5DA-E2B1-2850-B87F-AE0B3D3C78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16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EE65DC3B-96CF-58AA-3A7D-F6134689E0CA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FOR TIMELINE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76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object 2">
            <a:extLst>
              <a:ext uri="{FF2B5EF4-FFF2-40B4-BE49-F238E27FC236}">
                <a16:creationId xmlns:a16="http://schemas.microsoft.com/office/drawing/2014/main" id="{85BDE9A0-A100-0F55-BBFA-3BDC5ACD3D00}"/>
              </a:ext>
            </a:extLst>
          </p:cNvPr>
          <p:cNvGrpSpPr/>
          <p:nvPr/>
        </p:nvGrpSpPr>
        <p:grpSpPr>
          <a:xfrm>
            <a:off x="13618506" y="2292956"/>
            <a:ext cx="5737225" cy="7104380"/>
            <a:chOff x="13618506" y="2292956"/>
            <a:chExt cx="5737225" cy="7104380"/>
          </a:xfrm>
        </p:grpSpPr>
        <p:sp>
          <p:nvSpPr>
            <p:cNvPr id="70" name="object 3">
              <a:extLst>
                <a:ext uri="{FF2B5EF4-FFF2-40B4-BE49-F238E27FC236}">
                  <a16:creationId xmlns:a16="http://schemas.microsoft.com/office/drawing/2014/main" id="{717D409F-F4A1-AF44-6E7C-D244A0F6B32E}"/>
                </a:ext>
              </a:extLst>
            </p:cNvPr>
            <p:cNvSpPr/>
            <p:nvPr/>
          </p:nvSpPr>
          <p:spPr>
            <a:xfrm>
              <a:off x="13618580" y="2292956"/>
              <a:ext cx="5736590" cy="2075814"/>
            </a:xfrm>
            <a:custGeom>
              <a:avLst/>
              <a:gdLst/>
              <a:ahLst/>
              <a:cxnLst/>
              <a:rect l="l" t="t" r="r" b="b"/>
              <a:pathLst>
                <a:path w="5736590" h="2075814">
                  <a:moveTo>
                    <a:pt x="5736003" y="0"/>
                  </a:moveTo>
                  <a:lnTo>
                    <a:pt x="0" y="0"/>
                  </a:lnTo>
                  <a:lnTo>
                    <a:pt x="0" y="2075235"/>
                  </a:lnTo>
                  <a:lnTo>
                    <a:pt x="5736003" y="2075235"/>
                  </a:lnTo>
                  <a:lnTo>
                    <a:pt x="5736003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object 4">
              <a:extLst>
                <a:ext uri="{FF2B5EF4-FFF2-40B4-BE49-F238E27FC236}">
                  <a16:creationId xmlns:a16="http://schemas.microsoft.com/office/drawing/2014/main" id="{852A3F68-A45E-931B-0D91-C639E3E03C50}"/>
                </a:ext>
              </a:extLst>
            </p:cNvPr>
            <p:cNvSpPr/>
            <p:nvPr/>
          </p:nvSpPr>
          <p:spPr>
            <a:xfrm>
              <a:off x="13644683" y="4368181"/>
              <a:ext cx="5685155" cy="5002530"/>
            </a:xfrm>
            <a:custGeom>
              <a:avLst/>
              <a:gdLst/>
              <a:ahLst/>
              <a:cxnLst/>
              <a:rect l="l" t="t" r="r" b="b"/>
              <a:pathLst>
                <a:path w="5685155" h="5002530">
                  <a:moveTo>
                    <a:pt x="5684549" y="5002496"/>
                  </a:moveTo>
                  <a:lnTo>
                    <a:pt x="0" y="5002496"/>
                  </a:lnTo>
                  <a:lnTo>
                    <a:pt x="0" y="0"/>
                  </a:lnTo>
                  <a:lnTo>
                    <a:pt x="5684549" y="0"/>
                  </a:lnTo>
                  <a:lnTo>
                    <a:pt x="5684549" y="5002496"/>
                  </a:lnTo>
                  <a:close/>
                </a:path>
              </a:pathLst>
            </a:custGeom>
            <a:ln w="52354">
              <a:solidFill>
                <a:srgbClr val="E6E6E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2" name="object 5">
            <a:extLst>
              <a:ext uri="{FF2B5EF4-FFF2-40B4-BE49-F238E27FC236}">
                <a16:creationId xmlns:a16="http://schemas.microsoft.com/office/drawing/2014/main" id="{AAAF566F-510F-51F7-0F5C-7200DBEF00AF}"/>
              </a:ext>
            </a:extLst>
          </p:cNvPr>
          <p:cNvGrpSpPr/>
          <p:nvPr/>
        </p:nvGrpSpPr>
        <p:grpSpPr>
          <a:xfrm>
            <a:off x="7177760" y="2292956"/>
            <a:ext cx="5737225" cy="7104380"/>
            <a:chOff x="7177760" y="2292956"/>
            <a:chExt cx="5737225" cy="7104380"/>
          </a:xfrm>
        </p:grpSpPr>
        <p:sp>
          <p:nvSpPr>
            <p:cNvPr id="73" name="object 6">
              <a:extLst>
                <a:ext uri="{FF2B5EF4-FFF2-40B4-BE49-F238E27FC236}">
                  <a16:creationId xmlns:a16="http://schemas.microsoft.com/office/drawing/2014/main" id="{40A003C4-8C06-7382-65A1-53483F94DE3E}"/>
                </a:ext>
              </a:extLst>
            </p:cNvPr>
            <p:cNvSpPr/>
            <p:nvPr/>
          </p:nvSpPr>
          <p:spPr>
            <a:xfrm>
              <a:off x="7177833" y="2292956"/>
              <a:ext cx="5736590" cy="2075814"/>
            </a:xfrm>
            <a:custGeom>
              <a:avLst/>
              <a:gdLst/>
              <a:ahLst/>
              <a:cxnLst/>
              <a:rect l="l" t="t" r="r" b="b"/>
              <a:pathLst>
                <a:path w="5736590" h="2075814">
                  <a:moveTo>
                    <a:pt x="5736003" y="0"/>
                  </a:moveTo>
                  <a:lnTo>
                    <a:pt x="0" y="0"/>
                  </a:lnTo>
                  <a:lnTo>
                    <a:pt x="0" y="2075235"/>
                  </a:lnTo>
                  <a:lnTo>
                    <a:pt x="5736003" y="2075235"/>
                  </a:lnTo>
                  <a:lnTo>
                    <a:pt x="5736003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object 7">
              <a:extLst>
                <a:ext uri="{FF2B5EF4-FFF2-40B4-BE49-F238E27FC236}">
                  <a16:creationId xmlns:a16="http://schemas.microsoft.com/office/drawing/2014/main" id="{C654AAF8-26F8-624D-8B5A-7330CCA858CF}"/>
                </a:ext>
              </a:extLst>
            </p:cNvPr>
            <p:cNvSpPr/>
            <p:nvPr/>
          </p:nvSpPr>
          <p:spPr>
            <a:xfrm>
              <a:off x="7203937" y="4368181"/>
              <a:ext cx="5685155" cy="5002530"/>
            </a:xfrm>
            <a:custGeom>
              <a:avLst/>
              <a:gdLst/>
              <a:ahLst/>
              <a:cxnLst/>
              <a:rect l="l" t="t" r="r" b="b"/>
              <a:pathLst>
                <a:path w="5685155" h="5002530">
                  <a:moveTo>
                    <a:pt x="5684549" y="5002496"/>
                  </a:moveTo>
                  <a:lnTo>
                    <a:pt x="0" y="5002496"/>
                  </a:lnTo>
                  <a:lnTo>
                    <a:pt x="0" y="0"/>
                  </a:lnTo>
                  <a:lnTo>
                    <a:pt x="5684549" y="0"/>
                  </a:lnTo>
                  <a:lnTo>
                    <a:pt x="5684549" y="5002496"/>
                  </a:lnTo>
                  <a:close/>
                </a:path>
              </a:pathLst>
            </a:custGeom>
            <a:ln w="52354">
              <a:solidFill>
                <a:srgbClr val="E6E6E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5" name="object 8">
            <a:extLst>
              <a:ext uri="{FF2B5EF4-FFF2-40B4-BE49-F238E27FC236}">
                <a16:creationId xmlns:a16="http://schemas.microsoft.com/office/drawing/2014/main" id="{DAAF7FED-CCF4-3A9C-B08C-030D13CBBDF1}"/>
              </a:ext>
            </a:extLst>
          </p:cNvPr>
          <p:cNvGrpSpPr/>
          <p:nvPr/>
        </p:nvGrpSpPr>
        <p:grpSpPr>
          <a:xfrm>
            <a:off x="792250" y="2292956"/>
            <a:ext cx="5737860" cy="7104380"/>
            <a:chOff x="792250" y="2292956"/>
            <a:chExt cx="5737860" cy="7104380"/>
          </a:xfrm>
        </p:grpSpPr>
        <p:sp>
          <p:nvSpPr>
            <p:cNvPr id="76" name="object 9">
              <a:extLst>
                <a:ext uri="{FF2B5EF4-FFF2-40B4-BE49-F238E27FC236}">
                  <a16:creationId xmlns:a16="http://schemas.microsoft.com/office/drawing/2014/main" id="{FB6C6999-4353-F23B-AE78-A2C04823692D}"/>
                </a:ext>
              </a:extLst>
            </p:cNvPr>
            <p:cNvSpPr/>
            <p:nvPr/>
          </p:nvSpPr>
          <p:spPr>
            <a:xfrm>
              <a:off x="792499" y="2292956"/>
              <a:ext cx="5736590" cy="2075814"/>
            </a:xfrm>
            <a:custGeom>
              <a:avLst/>
              <a:gdLst/>
              <a:ahLst/>
              <a:cxnLst/>
              <a:rect l="l" t="t" r="r" b="b"/>
              <a:pathLst>
                <a:path w="5736590" h="2075814">
                  <a:moveTo>
                    <a:pt x="5736003" y="0"/>
                  </a:moveTo>
                  <a:lnTo>
                    <a:pt x="0" y="0"/>
                  </a:lnTo>
                  <a:lnTo>
                    <a:pt x="0" y="2075235"/>
                  </a:lnTo>
                  <a:lnTo>
                    <a:pt x="5736003" y="2075235"/>
                  </a:lnTo>
                  <a:lnTo>
                    <a:pt x="5736003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object 10">
              <a:extLst>
                <a:ext uri="{FF2B5EF4-FFF2-40B4-BE49-F238E27FC236}">
                  <a16:creationId xmlns:a16="http://schemas.microsoft.com/office/drawing/2014/main" id="{996E41DF-7D96-0072-7827-1D84835692A5}"/>
                </a:ext>
              </a:extLst>
            </p:cNvPr>
            <p:cNvSpPr/>
            <p:nvPr/>
          </p:nvSpPr>
          <p:spPr>
            <a:xfrm>
              <a:off x="818603" y="4368181"/>
              <a:ext cx="5685155" cy="5002530"/>
            </a:xfrm>
            <a:custGeom>
              <a:avLst/>
              <a:gdLst/>
              <a:ahLst/>
              <a:cxnLst/>
              <a:rect l="l" t="t" r="r" b="b"/>
              <a:pathLst>
                <a:path w="5685155" h="5002530">
                  <a:moveTo>
                    <a:pt x="5684549" y="5002496"/>
                  </a:moveTo>
                  <a:lnTo>
                    <a:pt x="0" y="5002496"/>
                  </a:lnTo>
                  <a:lnTo>
                    <a:pt x="0" y="0"/>
                  </a:lnTo>
                  <a:lnTo>
                    <a:pt x="5684549" y="0"/>
                  </a:lnTo>
                  <a:lnTo>
                    <a:pt x="5684549" y="5002496"/>
                  </a:lnTo>
                  <a:close/>
                </a:path>
              </a:pathLst>
            </a:custGeom>
            <a:ln w="52354">
              <a:solidFill>
                <a:srgbClr val="E6E6E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object 11">
              <a:extLst>
                <a:ext uri="{FF2B5EF4-FFF2-40B4-BE49-F238E27FC236}">
                  <a16:creationId xmlns:a16="http://schemas.microsoft.com/office/drawing/2014/main" id="{12736507-0E87-DCAA-B11B-A402655D02C7}"/>
                </a:ext>
              </a:extLst>
            </p:cNvPr>
            <p:cNvSpPr/>
            <p:nvPr/>
          </p:nvSpPr>
          <p:spPr>
            <a:xfrm>
              <a:off x="2951971" y="2612569"/>
              <a:ext cx="1417320" cy="1417320"/>
            </a:xfrm>
            <a:custGeom>
              <a:avLst/>
              <a:gdLst/>
              <a:ahLst/>
              <a:cxnLst/>
              <a:rect l="l" t="t" r="r" b="b"/>
              <a:pathLst>
                <a:path w="1417320" h="1417320">
                  <a:moveTo>
                    <a:pt x="703130" y="0"/>
                  </a:moveTo>
                  <a:lnTo>
                    <a:pt x="0" y="493032"/>
                  </a:lnTo>
                  <a:lnTo>
                    <a:pt x="0" y="1417056"/>
                  </a:lnTo>
                  <a:lnTo>
                    <a:pt x="495943" y="1417056"/>
                  </a:lnTo>
                  <a:lnTo>
                    <a:pt x="495943" y="779368"/>
                  </a:lnTo>
                  <a:lnTo>
                    <a:pt x="921092" y="779368"/>
                  </a:lnTo>
                  <a:lnTo>
                    <a:pt x="921092" y="1417056"/>
                  </a:lnTo>
                  <a:lnTo>
                    <a:pt x="1417056" y="1417056"/>
                  </a:lnTo>
                  <a:lnTo>
                    <a:pt x="1417056" y="494414"/>
                  </a:lnTo>
                  <a:lnTo>
                    <a:pt x="1415716" y="494414"/>
                  </a:lnTo>
                  <a:lnTo>
                    <a:pt x="703130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0" name="object 14">
            <a:extLst>
              <a:ext uri="{FF2B5EF4-FFF2-40B4-BE49-F238E27FC236}">
                <a16:creationId xmlns:a16="http://schemas.microsoft.com/office/drawing/2014/main" id="{30685538-59EB-D367-8398-6C2F2C6E0C9E}"/>
              </a:ext>
            </a:extLst>
          </p:cNvPr>
          <p:cNvSpPr txBox="1"/>
          <p:nvPr/>
        </p:nvSpPr>
        <p:spPr>
          <a:xfrm>
            <a:off x="2373404" y="6912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700E6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81" name="object 15">
            <a:extLst>
              <a:ext uri="{FF2B5EF4-FFF2-40B4-BE49-F238E27FC236}">
                <a16:creationId xmlns:a16="http://schemas.microsoft.com/office/drawing/2014/main" id="{AC9205A4-7144-16B1-DB0D-EA8643DD5D43}"/>
              </a:ext>
            </a:extLst>
          </p:cNvPr>
          <p:cNvSpPr txBox="1"/>
          <p:nvPr/>
        </p:nvSpPr>
        <p:spPr>
          <a:xfrm>
            <a:off x="2363137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700E6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82" name="object 16">
            <a:extLst>
              <a:ext uri="{FF2B5EF4-FFF2-40B4-BE49-F238E27FC236}">
                <a16:creationId xmlns:a16="http://schemas.microsoft.com/office/drawing/2014/main" id="{2DBD373F-DCBF-6B59-5589-08936AA64BFF}"/>
              </a:ext>
            </a:extLst>
          </p:cNvPr>
          <p:cNvSpPr txBox="1"/>
          <p:nvPr/>
        </p:nvSpPr>
        <p:spPr>
          <a:xfrm>
            <a:off x="1404407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3600" spc="75" dirty="0">
                <a:solidFill>
                  <a:srgbClr val="FF5D00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FF5D00"/>
                </a:solidFill>
                <a:latin typeface="Arial Black"/>
                <a:cs typeface="Arial Black"/>
              </a:rPr>
              <a:t>1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1700E6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83" name="object 17">
            <a:extLst>
              <a:ext uri="{FF2B5EF4-FFF2-40B4-BE49-F238E27FC236}">
                <a16:creationId xmlns:a16="http://schemas.microsoft.com/office/drawing/2014/main" id="{C5F11960-938B-B3F6-D78A-844E95B839F7}"/>
              </a:ext>
            </a:extLst>
          </p:cNvPr>
          <p:cNvGrpSpPr/>
          <p:nvPr/>
        </p:nvGrpSpPr>
        <p:grpSpPr>
          <a:xfrm>
            <a:off x="1404406" y="5745506"/>
            <a:ext cx="733425" cy="3044190"/>
            <a:chOff x="1404406" y="5745506"/>
            <a:chExt cx="733425" cy="3044190"/>
          </a:xfrm>
        </p:grpSpPr>
        <p:sp>
          <p:nvSpPr>
            <p:cNvPr id="84" name="object 18">
              <a:extLst>
                <a:ext uri="{FF2B5EF4-FFF2-40B4-BE49-F238E27FC236}">
                  <a16:creationId xmlns:a16="http://schemas.microsoft.com/office/drawing/2014/main" id="{78531CF8-D2B1-798B-5825-159EA45D20F9}"/>
                </a:ext>
              </a:extLst>
            </p:cNvPr>
            <p:cNvSpPr/>
            <p:nvPr/>
          </p:nvSpPr>
          <p:spPr>
            <a:xfrm>
              <a:off x="1429639" y="810811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42" y="218401"/>
                  </a:moveTo>
                  <a:lnTo>
                    <a:pt x="305206" y="184213"/>
                  </a:lnTo>
                  <a:lnTo>
                    <a:pt x="299808" y="184200"/>
                  </a:lnTo>
                  <a:lnTo>
                    <a:pt x="293166" y="190830"/>
                  </a:lnTo>
                  <a:lnTo>
                    <a:pt x="293141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09" y="351434"/>
                  </a:lnTo>
                  <a:lnTo>
                    <a:pt x="149821" y="396455"/>
                  </a:lnTo>
                  <a:lnTo>
                    <a:pt x="155498" y="442353"/>
                  </a:lnTo>
                  <a:lnTo>
                    <a:pt x="171665" y="484085"/>
                  </a:lnTo>
                  <a:lnTo>
                    <a:pt x="197002" y="520179"/>
                  </a:lnTo>
                  <a:lnTo>
                    <a:pt x="230149" y="549160"/>
                  </a:lnTo>
                  <a:lnTo>
                    <a:pt x="269811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59" y="567601"/>
                  </a:lnTo>
                  <a:lnTo>
                    <a:pt x="321056" y="563410"/>
                  </a:lnTo>
                  <a:lnTo>
                    <a:pt x="316382" y="562952"/>
                  </a:lnTo>
                  <a:lnTo>
                    <a:pt x="268084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193" y="446049"/>
                  </a:lnTo>
                  <a:lnTo>
                    <a:pt x="166827" y="396468"/>
                  </a:lnTo>
                  <a:lnTo>
                    <a:pt x="173799" y="348716"/>
                  </a:lnTo>
                  <a:lnTo>
                    <a:pt x="193408" y="306158"/>
                  </a:lnTo>
                  <a:lnTo>
                    <a:pt x="223621" y="270941"/>
                  </a:lnTo>
                  <a:lnTo>
                    <a:pt x="262445" y="245224"/>
                  </a:lnTo>
                  <a:lnTo>
                    <a:pt x="307860" y="231190"/>
                  </a:lnTo>
                  <a:lnTo>
                    <a:pt x="293141" y="245948"/>
                  </a:lnTo>
                  <a:lnTo>
                    <a:pt x="293166" y="251345"/>
                  </a:lnTo>
                  <a:lnTo>
                    <a:pt x="298145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57" y="256298"/>
                  </a:lnTo>
                  <a:lnTo>
                    <a:pt x="339242" y="223774"/>
                  </a:lnTo>
                  <a:lnTo>
                    <a:pt x="339242" y="218401"/>
                  </a:lnTo>
                  <a:close/>
                </a:path>
                <a:path w="682625" h="681354">
                  <a:moveTo>
                    <a:pt x="532650" y="396036"/>
                  </a:moveTo>
                  <a:lnTo>
                    <a:pt x="526961" y="350139"/>
                  </a:lnTo>
                  <a:lnTo>
                    <a:pt x="510794" y="308406"/>
                  </a:lnTo>
                  <a:lnTo>
                    <a:pt x="485470" y="272313"/>
                  </a:lnTo>
                  <a:lnTo>
                    <a:pt x="452310" y="243332"/>
                  </a:lnTo>
                  <a:lnTo>
                    <a:pt x="412661" y="222948"/>
                  </a:lnTo>
                  <a:lnTo>
                    <a:pt x="367817" y="212623"/>
                  </a:lnTo>
                  <a:lnTo>
                    <a:pt x="363258" y="212115"/>
                  </a:lnTo>
                  <a:lnTo>
                    <a:pt x="358965" y="215557"/>
                  </a:lnTo>
                  <a:lnTo>
                    <a:pt x="358013" y="224904"/>
                  </a:lnTo>
                  <a:lnTo>
                    <a:pt x="361416" y="229082"/>
                  </a:lnTo>
                  <a:lnTo>
                    <a:pt x="366077" y="229565"/>
                  </a:lnTo>
                  <a:lnTo>
                    <a:pt x="414375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66" y="346456"/>
                  </a:lnTo>
                  <a:lnTo>
                    <a:pt x="515632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14" y="547268"/>
                  </a:lnTo>
                  <a:lnTo>
                    <a:pt x="374599" y="561301"/>
                  </a:lnTo>
                  <a:lnTo>
                    <a:pt x="389318" y="546544"/>
                  </a:lnTo>
                  <a:lnTo>
                    <a:pt x="389293" y="541159"/>
                  </a:lnTo>
                  <a:lnTo>
                    <a:pt x="382651" y="534530"/>
                  </a:lnTo>
                  <a:lnTo>
                    <a:pt x="377253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589" y="606628"/>
                  </a:lnTo>
                  <a:lnTo>
                    <a:pt x="377774" y="607466"/>
                  </a:lnTo>
                  <a:lnTo>
                    <a:pt x="382117" y="607466"/>
                  </a:lnTo>
                  <a:lnTo>
                    <a:pt x="384302" y="606640"/>
                  </a:lnTo>
                  <a:lnTo>
                    <a:pt x="389293" y="601662"/>
                  </a:lnTo>
                  <a:lnTo>
                    <a:pt x="389305" y="596277"/>
                  </a:lnTo>
                  <a:lnTo>
                    <a:pt x="371856" y="578764"/>
                  </a:lnTo>
                  <a:lnTo>
                    <a:pt x="415315" y="567728"/>
                  </a:lnTo>
                  <a:lnTo>
                    <a:pt x="453923" y="546976"/>
                  </a:lnTo>
                  <a:lnTo>
                    <a:pt x="486321" y="517982"/>
                  </a:lnTo>
                  <a:lnTo>
                    <a:pt x="511149" y="482180"/>
                  </a:lnTo>
                  <a:lnTo>
                    <a:pt x="527050" y="441045"/>
                  </a:lnTo>
                  <a:lnTo>
                    <a:pt x="532650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44" y="310616"/>
                  </a:lnTo>
                  <a:lnTo>
                    <a:pt x="639572" y="271576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2994" y="664349"/>
                  </a:lnTo>
                  <a:lnTo>
                    <a:pt x="82994" y="271576"/>
                  </a:lnTo>
                  <a:lnTo>
                    <a:pt x="82994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31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09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13" y="26974"/>
                  </a:lnTo>
                  <a:lnTo>
                    <a:pt x="454914" y="26974"/>
                  </a:lnTo>
                  <a:lnTo>
                    <a:pt x="451104" y="30784"/>
                  </a:lnTo>
                  <a:lnTo>
                    <a:pt x="451104" y="99187"/>
                  </a:lnTo>
                  <a:lnTo>
                    <a:pt x="365404" y="20789"/>
                  </a:lnTo>
                  <a:lnTo>
                    <a:pt x="342684" y="0"/>
                  </a:lnTo>
                  <a:lnTo>
                    <a:pt x="337680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37" y="320992"/>
                  </a:lnTo>
                  <a:lnTo>
                    <a:pt x="11734" y="321221"/>
                  </a:lnTo>
                  <a:lnTo>
                    <a:pt x="15189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65" y="681342"/>
                  </a:lnTo>
                  <a:lnTo>
                    <a:pt x="614375" y="677532"/>
                  </a:lnTo>
                  <a:lnTo>
                    <a:pt x="614375" y="664349"/>
                  </a:lnTo>
                  <a:lnTo>
                    <a:pt x="614375" y="271576"/>
                  </a:lnTo>
                  <a:lnTo>
                    <a:pt x="668934" y="321500"/>
                  </a:lnTo>
                  <a:lnTo>
                    <a:pt x="670991" y="322224"/>
                  </a:lnTo>
                  <a:lnTo>
                    <a:pt x="675347" y="322224"/>
                  </a:lnTo>
                  <a:lnTo>
                    <a:pt x="677646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5" name="object 19">
              <a:extLst>
                <a:ext uri="{FF2B5EF4-FFF2-40B4-BE49-F238E27FC236}">
                  <a16:creationId xmlns:a16="http://schemas.microsoft.com/office/drawing/2014/main" id="{903D4AEE-58F0-27C4-1BDE-7A5F3310BE8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9397" y="8377387"/>
              <a:ext cx="165343" cy="242610"/>
            </a:xfrm>
            <a:prstGeom prst="rect">
              <a:avLst/>
            </a:prstGeom>
          </p:spPr>
        </p:pic>
        <p:sp>
          <p:nvSpPr>
            <p:cNvPr id="86" name="object 20">
              <a:extLst>
                <a:ext uri="{FF2B5EF4-FFF2-40B4-BE49-F238E27FC236}">
                  <a16:creationId xmlns:a16="http://schemas.microsoft.com/office/drawing/2014/main" id="{26B4BE9E-8E2E-CEB7-C866-F20AA837B985}"/>
                </a:ext>
              </a:extLst>
            </p:cNvPr>
            <p:cNvSpPr/>
            <p:nvPr/>
          </p:nvSpPr>
          <p:spPr>
            <a:xfrm>
              <a:off x="1505792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4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4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7" name="object 21">
              <a:extLst>
                <a:ext uri="{FF2B5EF4-FFF2-40B4-BE49-F238E27FC236}">
                  <a16:creationId xmlns:a16="http://schemas.microsoft.com/office/drawing/2014/main" id="{2DDBCCFF-7130-1261-377D-D7195568F6C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3750" y="5823506"/>
              <a:ext cx="140351" cy="140351"/>
            </a:xfrm>
            <a:prstGeom prst="rect">
              <a:avLst/>
            </a:prstGeom>
          </p:spPr>
        </p:pic>
        <p:sp>
          <p:nvSpPr>
            <p:cNvPr id="88" name="object 22">
              <a:extLst>
                <a:ext uri="{FF2B5EF4-FFF2-40B4-BE49-F238E27FC236}">
                  <a16:creationId xmlns:a16="http://schemas.microsoft.com/office/drawing/2014/main" id="{B36F338F-F517-7AF5-B70A-F04971B018F2}"/>
                </a:ext>
              </a:extLst>
            </p:cNvPr>
            <p:cNvSpPr/>
            <p:nvPr/>
          </p:nvSpPr>
          <p:spPr>
            <a:xfrm>
              <a:off x="1435582" y="5995040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10" h="327660">
                  <a:moveTo>
                    <a:pt x="701776" y="175044"/>
                  </a:moveTo>
                  <a:lnTo>
                    <a:pt x="698284" y="171551"/>
                  </a:lnTo>
                  <a:lnTo>
                    <a:pt x="679767" y="142494"/>
                  </a:lnTo>
                  <a:lnTo>
                    <a:pt x="679767" y="171551"/>
                  </a:lnTo>
                  <a:lnTo>
                    <a:pt x="467855" y="171551"/>
                  </a:lnTo>
                  <a:lnTo>
                    <a:pt x="467855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494"/>
                  </a:lnTo>
                  <a:lnTo>
                    <a:pt x="589965" y="1358"/>
                  </a:lnTo>
                  <a:lnTo>
                    <a:pt x="587476" y="0"/>
                  </a:lnTo>
                  <a:lnTo>
                    <a:pt x="455752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492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85" y="311912"/>
                  </a:lnTo>
                  <a:lnTo>
                    <a:pt x="15595" y="311912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27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27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42" y="324015"/>
                  </a:lnTo>
                  <a:lnTo>
                    <a:pt x="514642" y="315391"/>
                  </a:lnTo>
                  <a:lnTo>
                    <a:pt x="511149" y="311899"/>
                  </a:lnTo>
                  <a:lnTo>
                    <a:pt x="467855" y="311899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811" y="315404"/>
                  </a:lnTo>
                  <a:lnTo>
                    <a:pt x="623811" y="324015"/>
                  </a:lnTo>
                  <a:lnTo>
                    <a:pt x="627291" y="327507"/>
                  </a:lnTo>
                  <a:lnTo>
                    <a:pt x="693978" y="327494"/>
                  </a:lnTo>
                  <a:lnTo>
                    <a:pt x="698284" y="327494"/>
                  </a:lnTo>
                  <a:lnTo>
                    <a:pt x="701776" y="324002"/>
                  </a:lnTo>
                  <a:lnTo>
                    <a:pt x="701776" y="183654"/>
                  </a:lnTo>
                  <a:lnTo>
                    <a:pt x="701776" y="177850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9" name="object 23">
              <a:extLst>
                <a:ext uri="{FF2B5EF4-FFF2-40B4-BE49-F238E27FC236}">
                  <a16:creationId xmlns:a16="http://schemas.microsoft.com/office/drawing/2014/main" id="{7F614CD1-71A4-9AE7-D546-A5246840CB2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4634" y="6244570"/>
              <a:ext cx="140351" cy="140351"/>
            </a:xfrm>
            <a:prstGeom prst="rect">
              <a:avLst/>
            </a:prstGeom>
          </p:spPr>
        </p:pic>
        <p:pic>
          <p:nvPicPr>
            <p:cNvPr id="90" name="object 24">
              <a:extLst>
                <a:ext uri="{FF2B5EF4-FFF2-40B4-BE49-F238E27FC236}">
                  <a16:creationId xmlns:a16="http://schemas.microsoft.com/office/drawing/2014/main" id="{D49DB7A0-2070-50EE-0C0B-0680B7F95C3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972" y="6244570"/>
              <a:ext cx="140351" cy="140351"/>
            </a:xfrm>
            <a:prstGeom prst="rect">
              <a:avLst/>
            </a:prstGeom>
          </p:spPr>
        </p:pic>
        <p:sp>
          <p:nvSpPr>
            <p:cNvPr id="91" name="object 25">
              <a:extLst>
                <a:ext uri="{FF2B5EF4-FFF2-40B4-BE49-F238E27FC236}">
                  <a16:creationId xmlns:a16="http://schemas.microsoft.com/office/drawing/2014/main" id="{4B12444C-1AD3-8CDF-60C3-BDBD3A65B9E6}"/>
                </a:ext>
              </a:extLst>
            </p:cNvPr>
            <p:cNvSpPr/>
            <p:nvPr/>
          </p:nvSpPr>
          <p:spPr>
            <a:xfrm>
              <a:off x="1404404" y="5839084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10" h="530860">
                  <a:moveTo>
                    <a:pt x="343077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80" y="265125"/>
                  </a:lnTo>
                  <a:lnTo>
                    <a:pt x="339585" y="265125"/>
                  </a:lnTo>
                  <a:lnTo>
                    <a:pt x="343077" y="261632"/>
                  </a:lnTo>
                  <a:lnTo>
                    <a:pt x="343077" y="253022"/>
                  </a:lnTo>
                  <a:close/>
                </a:path>
                <a:path w="499110" h="530860">
                  <a:moveTo>
                    <a:pt x="436651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78" y="512279"/>
                  </a:lnTo>
                  <a:lnTo>
                    <a:pt x="382079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489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08" y="471360"/>
                  </a:lnTo>
                  <a:lnTo>
                    <a:pt x="280708" y="475653"/>
                  </a:lnTo>
                  <a:lnTo>
                    <a:pt x="285013" y="496887"/>
                  </a:lnTo>
                  <a:lnTo>
                    <a:pt x="296710" y="514235"/>
                  </a:lnTo>
                  <a:lnTo>
                    <a:pt x="314058" y="525945"/>
                  </a:lnTo>
                  <a:lnTo>
                    <a:pt x="335292" y="530237"/>
                  </a:lnTo>
                  <a:lnTo>
                    <a:pt x="382079" y="530237"/>
                  </a:lnTo>
                  <a:lnTo>
                    <a:pt x="420039" y="514654"/>
                  </a:lnTo>
                  <a:lnTo>
                    <a:pt x="436651" y="475653"/>
                  </a:lnTo>
                  <a:lnTo>
                    <a:pt x="436651" y="471360"/>
                  </a:lnTo>
                  <a:close/>
                </a:path>
                <a:path w="499110" h="530860">
                  <a:moveTo>
                    <a:pt x="499033" y="393382"/>
                  </a:moveTo>
                  <a:lnTo>
                    <a:pt x="495541" y="389890"/>
                  </a:lnTo>
                  <a:lnTo>
                    <a:pt x="268605" y="389890"/>
                  </a:lnTo>
                  <a:lnTo>
                    <a:pt x="265112" y="393382"/>
                  </a:lnTo>
                  <a:lnTo>
                    <a:pt x="265112" y="401980"/>
                  </a:lnTo>
                  <a:lnTo>
                    <a:pt x="268605" y="405485"/>
                  </a:lnTo>
                  <a:lnTo>
                    <a:pt x="491236" y="405485"/>
                  </a:lnTo>
                  <a:lnTo>
                    <a:pt x="495541" y="405485"/>
                  </a:lnTo>
                  <a:lnTo>
                    <a:pt x="499033" y="401980"/>
                  </a:lnTo>
                  <a:lnTo>
                    <a:pt x="499033" y="393382"/>
                  </a:lnTo>
                  <a:close/>
                </a:path>
                <a:path w="499110" h="530860">
                  <a:moveTo>
                    <a:pt x="499033" y="3505"/>
                  </a:moveTo>
                  <a:lnTo>
                    <a:pt x="495541" y="0"/>
                  </a:lnTo>
                  <a:lnTo>
                    <a:pt x="376872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72" y="15608"/>
                  </a:lnTo>
                  <a:lnTo>
                    <a:pt x="483438" y="15608"/>
                  </a:lnTo>
                  <a:lnTo>
                    <a:pt x="483438" y="327507"/>
                  </a:lnTo>
                  <a:lnTo>
                    <a:pt x="15582" y="327507"/>
                  </a:lnTo>
                  <a:lnTo>
                    <a:pt x="15582" y="15608"/>
                  </a:lnTo>
                  <a:lnTo>
                    <a:pt x="122161" y="15608"/>
                  </a:lnTo>
                  <a:lnTo>
                    <a:pt x="125641" y="12103"/>
                  </a:lnTo>
                  <a:lnTo>
                    <a:pt x="125641" y="3505"/>
                  </a:lnTo>
                  <a:lnTo>
                    <a:pt x="122161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492" y="343103"/>
                  </a:lnTo>
                  <a:lnTo>
                    <a:pt x="491236" y="343103"/>
                  </a:lnTo>
                  <a:lnTo>
                    <a:pt x="495541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2" name="object 26">
              <a:extLst>
                <a:ext uri="{FF2B5EF4-FFF2-40B4-BE49-F238E27FC236}">
                  <a16:creationId xmlns:a16="http://schemas.microsoft.com/office/drawing/2014/main" id="{27117494-AF7A-F514-9862-6C815401EA9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7855" y="5932668"/>
              <a:ext cx="171544" cy="77966"/>
            </a:xfrm>
            <a:prstGeom prst="rect">
              <a:avLst/>
            </a:prstGeom>
          </p:spPr>
        </p:pic>
        <p:sp>
          <p:nvSpPr>
            <p:cNvPr id="93" name="object 27">
              <a:extLst>
                <a:ext uri="{FF2B5EF4-FFF2-40B4-BE49-F238E27FC236}">
                  <a16:creationId xmlns:a16="http://schemas.microsoft.com/office/drawing/2014/main" id="{62768EF8-F770-0A08-E5EE-D618A08FEFD7}"/>
                </a:ext>
              </a:extLst>
            </p:cNvPr>
            <p:cNvSpPr/>
            <p:nvPr/>
          </p:nvSpPr>
          <p:spPr>
            <a:xfrm>
              <a:off x="1527074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80" h="733425">
                  <a:moveTo>
                    <a:pt x="429379" y="732961"/>
                  </a:moveTo>
                  <a:lnTo>
                    <a:pt x="58249" y="732961"/>
                  </a:lnTo>
                  <a:lnTo>
                    <a:pt x="35577" y="728385"/>
                  </a:lnTo>
                  <a:lnTo>
                    <a:pt x="17062" y="715904"/>
                  </a:lnTo>
                  <a:lnTo>
                    <a:pt x="4578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8" y="35568"/>
                  </a:lnTo>
                  <a:lnTo>
                    <a:pt x="17062" y="17057"/>
                  </a:lnTo>
                  <a:lnTo>
                    <a:pt x="35577" y="4576"/>
                  </a:lnTo>
                  <a:lnTo>
                    <a:pt x="58249" y="0"/>
                  </a:lnTo>
                  <a:lnTo>
                    <a:pt x="429379" y="0"/>
                  </a:lnTo>
                  <a:lnTo>
                    <a:pt x="452049" y="4576"/>
                  </a:lnTo>
                  <a:lnTo>
                    <a:pt x="470561" y="17057"/>
                  </a:lnTo>
                  <a:lnTo>
                    <a:pt x="483042" y="35568"/>
                  </a:lnTo>
                  <a:lnTo>
                    <a:pt x="487618" y="58239"/>
                  </a:lnTo>
                  <a:lnTo>
                    <a:pt x="487618" y="674722"/>
                  </a:lnTo>
                  <a:lnTo>
                    <a:pt x="483042" y="697393"/>
                  </a:lnTo>
                  <a:lnTo>
                    <a:pt x="470561" y="715904"/>
                  </a:lnTo>
                  <a:lnTo>
                    <a:pt x="452049" y="728385"/>
                  </a:lnTo>
                  <a:lnTo>
                    <a:pt x="429379" y="732961"/>
                  </a:lnTo>
                  <a:close/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object 28">
              <a:extLst>
                <a:ext uri="{FF2B5EF4-FFF2-40B4-BE49-F238E27FC236}">
                  <a16:creationId xmlns:a16="http://schemas.microsoft.com/office/drawing/2014/main" id="{17B8F9EB-7339-8DA3-76C2-8E5CF8C8937F}"/>
                </a:ext>
              </a:extLst>
            </p:cNvPr>
            <p:cNvSpPr/>
            <p:nvPr/>
          </p:nvSpPr>
          <p:spPr>
            <a:xfrm>
              <a:off x="1617764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5" h="513079">
                  <a:moveTo>
                    <a:pt x="80581" y="502869"/>
                  </a:moveTo>
                  <a:lnTo>
                    <a:pt x="77774" y="500049"/>
                  </a:lnTo>
                  <a:lnTo>
                    <a:pt x="74320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44" y="432079"/>
                  </a:lnTo>
                  <a:lnTo>
                    <a:pt x="25" y="434886"/>
                  </a:lnTo>
                  <a:lnTo>
                    <a:pt x="25" y="509752"/>
                  </a:lnTo>
                  <a:lnTo>
                    <a:pt x="2844" y="512572"/>
                  </a:lnTo>
                  <a:lnTo>
                    <a:pt x="77774" y="512572"/>
                  </a:lnTo>
                  <a:lnTo>
                    <a:pt x="80581" y="509752"/>
                  </a:lnTo>
                  <a:lnTo>
                    <a:pt x="80581" y="502869"/>
                  </a:lnTo>
                  <a:close/>
                </a:path>
                <a:path w="306705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12" y="209169"/>
                  </a:lnTo>
                  <a:lnTo>
                    <a:pt x="12" y="284099"/>
                  </a:lnTo>
                  <a:lnTo>
                    <a:pt x="2832" y="286918"/>
                  </a:lnTo>
                  <a:lnTo>
                    <a:pt x="6273" y="286918"/>
                  </a:lnTo>
                  <a:lnTo>
                    <a:pt x="9728" y="286918"/>
                  </a:lnTo>
                  <a:lnTo>
                    <a:pt x="12534" y="284099"/>
                  </a:lnTo>
                  <a:lnTo>
                    <a:pt x="12534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5" h="513079">
                  <a:moveTo>
                    <a:pt x="108432" y="244856"/>
                  </a:moveTo>
                  <a:lnTo>
                    <a:pt x="105613" y="242049"/>
                  </a:lnTo>
                  <a:lnTo>
                    <a:pt x="95910" y="242049"/>
                  </a:lnTo>
                  <a:lnTo>
                    <a:pt x="95910" y="254558"/>
                  </a:lnTo>
                  <a:lnTo>
                    <a:pt x="95910" y="298005"/>
                  </a:lnTo>
                  <a:lnTo>
                    <a:pt x="52476" y="298005"/>
                  </a:lnTo>
                  <a:lnTo>
                    <a:pt x="52476" y="254558"/>
                  </a:lnTo>
                  <a:lnTo>
                    <a:pt x="95910" y="254558"/>
                  </a:lnTo>
                  <a:lnTo>
                    <a:pt x="95910" y="242049"/>
                  </a:lnTo>
                  <a:lnTo>
                    <a:pt x="42697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13" y="310527"/>
                  </a:lnTo>
                  <a:lnTo>
                    <a:pt x="108432" y="307708"/>
                  </a:lnTo>
                  <a:lnTo>
                    <a:pt x="108432" y="298005"/>
                  </a:lnTo>
                  <a:lnTo>
                    <a:pt x="108432" y="254558"/>
                  </a:lnTo>
                  <a:lnTo>
                    <a:pt x="108432" y="244856"/>
                  </a:lnTo>
                  <a:close/>
                </a:path>
                <a:path w="306705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86" y="373430"/>
                  </a:lnTo>
                  <a:lnTo>
                    <a:pt x="64744" y="373430"/>
                  </a:lnTo>
                  <a:lnTo>
                    <a:pt x="61925" y="376237"/>
                  </a:lnTo>
                  <a:lnTo>
                    <a:pt x="61925" y="383120"/>
                  </a:lnTo>
                  <a:lnTo>
                    <a:pt x="64744" y="385953"/>
                  </a:lnTo>
                  <a:lnTo>
                    <a:pt x="113245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5" h="513079">
                  <a:moveTo>
                    <a:pt x="120015" y="439267"/>
                  </a:moveTo>
                  <a:lnTo>
                    <a:pt x="117208" y="436448"/>
                  </a:lnTo>
                  <a:lnTo>
                    <a:pt x="66052" y="436448"/>
                  </a:lnTo>
                  <a:lnTo>
                    <a:pt x="63246" y="439267"/>
                  </a:lnTo>
                  <a:lnTo>
                    <a:pt x="63246" y="464426"/>
                  </a:lnTo>
                  <a:lnTo>
                    <a:pt x="34188" y="464426"/>
                  </a:lnTo>
                  <a:lnTo>
                    <a:pt x="31381" y="467245"/>
                  </a:lnTo>
                  <a:lnTo>
                    <a:pt x="31381" y="474141"/>
                  </a:lnTo>
                  <a:lnTo>
                    <a:pt x="34188" y="476961"/>
                  </a:lnTo>
                  <a:lnTo>
                    <a:pt x="69507" y="476961"/>
                  </a:lnTo>
                  <a:lnTo>
                    <a:pt x="72948" y="476961"/>
                  </a:lnTo>
                  <a:lnTo>
                    <a:pt x="75768" y="474141"/>
                  </a:lnTo>
                  <a:lnTo>
                    <a:pt x="75768" y="448983"/>
                  </a:lnTo>
                  <a:lnTo>
                    <a:pt x="117195" y="448983"/>
                  </a:lnTo>
                  <a:lnTo>
                    <a:pt x="120015" y="446163"/>
                  </a:lnTo>
                  <a:lnTo>
                    <a:pt x="120015" y="439267"/>
                  </a:lnTo>
                  <a:close/>
                </a:path>
                <a:path w="306705" h="513079">
                  <a:moveTo>
                    <a:pt x="165900" y="2832"/>
                  </a:moveTo>
                  <a:lnTo>
                    <a:pt x="163080" y="0"/>
                  </a:lnTo>
                  <a:lnTo>
                    <a:pt x="101536" y="0"/>
                  </a:lnTo>
                  <a:lnTo>
                    <a:pt x="98729" y="2819"/>
                  </a:lnTo>
                  <a:lnTo>
                    <a:pt x="98729" y="9715"/>
                  </a:lnTo>
                  <a:lnTo>
                    <a:pt x="101536" y="12522"/>
                  </a:lnTo>
                  <a:lnTo>
                    <a:pt x="104990" y="12522"/>
                  </a:lnTo>
                  <a:lnTo>
                    <a:pt x="163068" y="12522"/>
                  </a:lnTo>
                  <a:lnTo>
                    <a:pt x="165900" y="9715"/>
                  </a:lnTo>
                  <a:lnTo>
                    <a:pt x="165900" y="2832"/>
                  </a:lnTo>
                  <a:close/>
                </a:path>
                <a:path w="306705" h="513079">
                  <a:moveTo>
                    <a:pt x="180606" y="467245"/>
                  </a:moveTo>
                  <a:lnTo>
                    <a:pt x="177800" y="464439"/>
                  </a:lnTo>
                  <a:lnTo>
                    <a:pt x="174345" y="464439"/>
                  </a:lnTo>
                  <a:lnTo>
                    <a:pt x="95542" y="464439"/>
                  </a:lnTo>
                  <a:lnTo>
                    <a:pt x="92722" y="467245"/>
                  </a:lnTo>
                  <a:lnTo>
                    <a:pt x="92722" y="474129"/>
                  </a:lnTo>
                  <a:lnTo>
                    <a:pt x="95529" y="476961"/>
                  </a:lnTo>
                  <a:lnTo>
                    <a:pt x="177800" y="476961"/>
                  </a:lnTo>
                  <a:lnTo>
                    <a:pt x="180606" y="474141"/>
                  </a:lnTo>
                  <a:lnTo>
                    <a:pt x="180606" y="467245"/>
                  </a:lnTo>
                  <a:close/>
                </a:path>
                <a:path w="306705" h="513079">
                  <a:moveTo>
                    <a:pt x="180606" y="439267"/>
                  </a:moveTo>
                  <a:lnTo>
                    <a:pt x="177800" y="436460"/>
                  </a:lnTo>
                  <a:lnTo>
                    <a:pt x="174345" y="436460"/>
                  </a:lnTo>
                  <a:lnTo>
                    <a:pt x="139039" y="436460"/>
                  </a:lnTo>
                  <a:lnTo>
                    <a:pt x="136220" y="439267"/>
                  </a:lnTo>
                  <a:lnTo>
                    <a:pt x="136220" y="446151"/>
                  </a:lnTo>
                  <a:lnTo>
                    <a:pt x="139039" y="448983"/>
                  </a:lnTo>
                  <a:lnTo>
                    <a:pt x="177800" y="448983"/>
                  </a:lnTo>
                  <a:lnTo>
                    <a:pt x="180606" y="446163"/>
                  </a:lnTo>
                  <a:lnTo>
                    <a:pt x="180606" y="439267"/>
                  </a:lnTo>
                  <a:close/>
                </a:path>
                <a:path w="306705" h="513079">
                  <a:moveTo>
                    <a:pt x="200012" y="366737"/>
                  </a:moveTo>
                  <a:lnTo>
                    <a:pt x="197192" y="363918"/>
                  </a:lnTo>
                  <a:lnTo>
                    <a:pt x="193751" y="363918"/>
                  </a:lnTo>
                  <a:lnTo>
                    <a:pt x="169405" y="363918"/>
                  </a:lnTo>
                  <a:lnTo>
                    <a:pt x="166585" y="366737"/>
                  </a:lnTo>
                  <a:lnTo>
                    <a:pt x="166585" y="373608"/>
                  </a:lnTo>
                  <a:lnTo>
                    <a:pt x="169392" y="376440"/>
                  </a:lnTo>
                  <a:lnTo>
                    <a:pt x="197192" y="376440"/>
                  </a:lnTo>
                  <a:lnTo>
                    <a:pt x="200012" y="373621"/>
                  </a:lnTo>
                  <a:lnTo>
                    <a:pt x="200012" y="366737"/>
                  </a:lnTo>
                  <a:close/>
                </a:path>
                <a:path w="306705" h="513079">
                  <a:moveTo>
                    <a:pt x="207518" y="2832"/>
                  </a:moveTo>
                  <a:lnTo>
                    <a:pt x="204698" y="0"/>
                  </a:lnTo>
                  <a:lnTo>
                    <a:pt x="184099" y="0"/>
                  </a:lnTo>
                  <a:lnTo>
                    <a:pt x="181279" y="2819"/>
                  </a:lnTo>
                  <a:lnTo>
                    <a:pt x="181279" y="9715"/>
                  </a:lnTo>
                  <a:lnTo>
                    <a:pt x="184099" y="12522"/>
                  </a:lnTo>
                  <a:lnTo>
                    <a:pt x="187540" y="12522"/>
                  </a:lnTo>
                  <a:lnTo>
                    <a:pt x="204698" y="12522"/>
                  </a:lnTo>
                  <a:lnTo>
                    <a:pt x="207518" y="9715"/>
                  </a:lnTo>
                  <a:lnTo>
                    <a:pt x="207518" y="2832"/>
                  </a:lnTo>
                  <a:close/>
                </a:path>
                <a:path w="306705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27" y="270027"/>
                  </a:lnTo>
                  <a:lnTo>
                    <a:pt x="170027" y="244868"/>
                  </a:lnTo>
                  <a:lnTo>
                    <a:pt x="167208" y="242049"/>
                  </a:lnTo>
                  <a:lnTo>
                    <a:pt x="128460" y="242049"/>
                  </a:lnTo>
                  <a:lnTo>
                    <a:pt x="125641" y="244868"/>
                  </a:lnTo>
                  <a:lnTo>
                    <a:pt x="125641" y="251739"/>
                  </a:lnTo>
                  <a:lnTo>
                    <a:pt x="128460" y="254558"/>
                  </a:lnTo>
                  <a:lnTo>
                    <a:pt x="131902" y="254558"/>
                  </a:lnTo>
                  <a:lnTo>
                    <a:pt x="157505" y="254558"/>
                  </a:lnTo>
                  <a:lnTo>
                    <a:pt x="157505" y="279717"/>
                  </a:lnTo>
                  <a:lnTo>
                    <a:pt x="160324" y="282536"/>
                  </a:lnTo>
                  <a:lnTo>
                    <a:pt x="211391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5" h="513079">
                  <a:moveTo>
                    <a:pt x="243522" y="297878"/>
                  </a:moveTo>
                  <a:lnTo>
                    <a:pt x="240703" y="295059"/>
                  </a:lnTo>
                  <a:lnTo>
                    <a:pt x="233807" y="295059"/>
                  </a:lnTo>
                  <a:lnTo>
                    <a:pt x="231000" y="297815"/>
                  </a:lnTo>
                  <a:lnTo>
                    <a:pt x="231000" y="301320"/>
                  </a:lnTo>
                  <a:lnTo>
                    <a:pt x="231000" y="325666"/>
                  </a:lnTo>
                  <a:lnTo>
                    <a:pt x="233807" y="328485"/>
                  </a:lnTo>
                  <a:lnTo>
                    <a:pt x="240690" y="328485"/>
                  </a:lnTo>
                  <a:lnTo>
                    <a:pt x="243522" y="325678"/>
                  </a:lnTo>
                  <a:lnTo>
                    <a:pt x="243522" y="297878"/>
                  </a:lnTo>
                  <a:close/>
                </a:path>
                <a:path w="306705" h="513079">
                  <a:moveTo>
                    <a:pt x="274802" y="272834"/>
                  </a:moveTo>
                  <a:lnTo>
                    <a:pt x="271995" y="270014"/>
                  </a:lnTo>
                  <a:lnTo>
                    <a:pt x="233248" y="270014"/>
                  </a:lnTo>
                  <a:lnTo>
                    <a:pt x="230416" y="272834"/>
                  </a:lnTo>
                  <a:lnTo>
                    <a:pt x="230416" y="279717"/>
                  </a:lnTo>
                  <a:lnTo>
                    <a:pt x="233235" y="282536"/>
                  </a:lnTo>
                  <a:lnTo>
                    <a:pt x="272059" y="282524"/>
                  </a:lnTo>
                  <a:lnTo>
                    <a:pt x="274802" y="279717"/>
                  </a:lnTo>
                  <a:lnTo>
                    <a:pt x="274802" y="276275"/>
                  </a:lnTo>
                  <a:lnTo>
                    <a:pt x="274802" y="272834"/>
                  </a:lnTo>
                  <a:close/>
                </a:path>
                <a:path w="306705" h="513079">
                  <a:moveTo>
                    <a:pt x="274815" y="411289"/>
                  </a:moveTo>
                  <a:lnTo>
                    <a:pt x="271995" y="408482"/>
                  </a:lnTo>
                  <a:lnTo>
                    <a:pt x="262293" y="408482"/>
                  </a:lnTo>
                  <a:lnTo>
                    <a:pt x="262293" y="420992"/>
                  </a:lnTo>
                  <a:lnTo>
                    <a:pt x="262293" y="464439"/>
                  </a:lnTo>
                  <a:lnTo>
                    <a:pt x="218846" y="464439"/>
                  </a:lnTo>
                  <a:lnTo>
                    <a:pt x="218846" y="420992"/>
                  </a:lnTo>
                  <a:lnTo>
                    <a:pt x="262293" y="420992"/>
                  </a:lnTo>
                  <a:lnTo>
                    <a:pt x="262293" y="408482"/>
                  </a:lnTo>
                  <a:lnTo>
                    <a:pt x="209143" y="408482"/>
                  </a:lnTo>
                  <a:lnTo>
                    <a:pt x="206336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59" y="476961"/>
                  </a:lnTo>
                  <a:lnTo>
                    <a:pt x="274815" y="474141"/>
                  </a:lnTo>
                  <a:lnTo>
                    <a:pt x="274815" y="464439"/>
                  </a:lnTo>
                  <a:lnTo>
                    <a:pt x="274815" y="420992"/>
                  </a:lnTo>
                  <a:lnTo>
                    <a:pt x="274815" y="411289"/>
                  </a:lnTo>
                  <a:close/>
                </a:path>
                <a:path w="306705" h="513079">
                  <a:moveTo>
                    <a:pt x="274878" y="244868"/>
                  </a:moveTo>
                  <a:lnTo>
                    <a:pt x="272072" y="242036"/>
                  </a:lnTo>
                  <a:lnTo>
                    <a:pt x="189801" y="242036"/>
                  </a:lnTo>
                  <a:lnTo>
                    <a:pt x="186994" y="244856"/>
                  </a:lnTo>
                  <a:lnTo>
                    <a:pt x="186994" y="251739"/>
                  </a:lnTo>
                  <a:lnTo>
                    <a:pt x="189738" y="254558"/>
                  </a:lnTo>
                  <a:lnTo>
                    <a:pt x="193255" y="254558"/>
                  </a:lnTo>
                  <a:lnTo>
                    <a:pt x="272059" y="254558"/>
                  </a:lnTo>
                  <a:lnTo>
                    <a:pt x="274878" y="251739"/>
                  </a:lnTo>
                  <a:lnTo>
                    <a:pt x="274878" y="244868"/>
                  </a:lnTo>
                  <a:close/>
                </a:path>
                <a:path w="306705" h="513079">
                  <a:moveTo>
                    <a:pt x="306235" y="434898"/>
                  </a:moveTo>
                  <a:lnTo>
                    <a:pt x="303415" y="432079"/>
                  </a:lnTo>
                  <a:lnTo>
                    <a:pt x="299974" y="432079"/>
                  </a:lnTo>
                  <a:lnTo>
                    <a:pt x="296532" y="432079"/>
                  </a:lnTo>
                  <a:lnTo>
                    <a:pt x="293712" y="434898"/>
                  </a:lnTo>
                  <a:lnTo>
                    <a:pt x="293712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36" y="512584"/>
                  </a:lnTo>
                  <a:lnTo>
                    <a:pt x="303415" y="512584"/>
                  </a:lnTo>
                  <a:lnTo>
                    <a:pt x="306235" y="509765"/>
                  </a:lnTo>
                  <a:lnTo>
                    <a:pt x="306235" y="434898"/>
                  </a:lnTo>
                  <a:close/>
                </a:path>
                <a:path w="306705" h="513079">
                  <a:moveTo>
                    <a:pt x="306235" y="345503"/>
                  </a:moveTo>
                  <a:lnTo>
                    <a:pt x="303415" y="342696"/>
                  </a:lnTo>
                  <a:lnTo>
                    <a:pt x="299974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487" y="295046"/>
                  </a:lnTo>
                  <a:lnTo>
                    <a:pt x="264617" y="295046"/>
                  </a:lnTo>
                  <a:lnTo>
                    <a:pt x="261785" y="297865"/>
                  </a:lnTo>
                  <a:lnTo>
                    <a:pt x="261785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18" y="333044"/>
                  </a:lnTo>
                  <a:lnTo>
                    <a:pt x="159016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65" y="342696"/>
                  </a:lnTo>
                  <a:lnTo>
                    <a:pt x="143865" y="314083"/>
                  </a:lnTo>
                  <a:lnTo>
                    <a:pt x="204190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50" y="301561"/>
                  </a:lnTo>
                  <a:lnTo>
                    <a:pt x="131343" y="304380"/>
                  </a:lnTo>
                  <a:lnTo>
                    <a:pt x="131343" y="342696"/>
                  </a:lnTo>
                  <a:lnTo>
                    <a:pt x="99783" y="342696"/>
                  </a:lnTo>
                  <a:lnTo>
                    <a:pt x="99479" y="342569"/>
                  </a:lnTo>
                  <a:lnTo>
                    <a:pt x="43942" y="342696"/>
                  </a:lnTo>
                  <a:lnTo>
                    <a:pt x="43942" y="328422"/>
                  </a:lnTo>
                  <a:lnTo>
                    <a:pt x="41135" y="325602"/>
                  </a:lnTo>
                  <a:lnTo>
                    <a:pt x="34251" y="325602"/>
                  </a:lnTo>
                  <a:lnTo>
                    <a:pt x="31419" y="328409"/>
                  </a:lnTo>
                  <a:lnTo>
                    <a:pt x="31419" y="342696"/>
                  </a:lnTo>
                  <a:lnTo>
                    <a:pt x="2832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19" y="355219"/>
                  </a:lnTo>
                  <a:lnTo>
                    <a:pt x="31419" y="414604"/>
                  </a:lnTo>
                  <a:lnTo>
                    <a:pt x="34239" y="417436"/>
                  </a:lnTo>
                  <a:lnTo>
                    <a:pt x="176263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43" y="355206"/>
                  </a:lnTo>
                  <a:lnTo>
                    <a:pt x="131343" y="390563"/>
                  </a:lnTo>
                  <a:lnTo>
                    <a:pt x="134150" y="393382"/>
                  </a:lnTo>
                  <a:lnTo>
                    <a:pt x="141046" y="393382"/>
                  </a:lnTo>
                  <a:lnTo>
                    <a:pt x="143865" y="390575"/>
                  </a:lnTo>
                  <a:lnTo>
                    <a:pt x="143865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61" y="376428"/>
                  </a:lnTo>
                  <a:lnTo>
                    <a:pt x="261861" y="394512"/>
                  </a:lnTo>
                  <a:lnTo>
                    <a:pt x="264668" y="397332"/>
                  </a:lnTo>
                  <a:lnTo>
                    <a:pt x="271551" y="397332"/>
                  </a:lnTo>
                  <a:lnTo>
                    <a:pt x="274370" y="394512"/>
                  </a:lnTo>
                  <a:lnTo>
                    <a:pt x="274370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35" y="352386"/>
                  </a:lnTo>
                  <a:lnTo>
                    <a:pt x="306235" y="345503"/>
                  </a:lnTo>
                  <a:close/>
                </a:path>
                <a:path w="306705" h="513079">
                  <a:moveTo>
                    <a:pt x="306235" y="209181"/>
                  </a:moveTo>
                  <a:lnTo>
                    <a:pt x="303415" y="206362"/>
                  </a:lnTo>
                  <a:lnTo>
                    <a:pt x="299974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12" y="218884"/>
                  </a:lnTo>
                  <a:lnTo>
                    <a:pt x="293712" y="284099"/>
                  </a:lnTo>
                  <a:lnTo>
                    <a:pt x="296532" y="286918"/>
                  </a:lnTo>
                  <a:lnTo>
                    <a:pt x="303415" y="286918"/>
                  </a:lnTo>
                  <a:lnTo>
                    <a:pt x="306235" y="284111"/>
                  </a:lnTo>
                  <a:lnTo>
                    <a:pt x="306235" y="20918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object 29">
              <a:extLst>
                <a:ext uri="{FF2B5EF4-FFF2-40B4-BE49-F238E27FC236}">
                  <a16:creationId xmlns:a16="http://schemas.microsoft.com/office/drawing/2014/main" id="{2E875E24-2D33-CFB3-C764-78D08A1B3072}"/>
                </a:ext>
              </a:extLst>
            </p:cNvPr>
            <p:cNvSpPr/>
            <p:nvPr/>
          </p:nvSpPr>
          <p:spPr>
            <a:xfrm>
              <a:off x="1527080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80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6" name="object 30">
            <a:extLst>
              <a:ext uri="{FF2B5EF4-FFF2-40B4-BE49-F238E27FC236}">
                <a16:creationId xmlns:a16="http://schemas.microsoft.com/office/drawing/2014/main" id="{3BE103EE-6F8B-9D13-373E-B47309E8C83A}"/>
              </a:ext>
            </a:extLst>
          </p:cNvPr>
          <p:cNvSpPr txBox="1"/>
          <p:nvPr/>
        </p:nvSpPr>
        <p:spPr>
          <a:xfrm>
            <a:off x="8834441" y="6912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700E6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97" name="object 31">
            <a:extLst>
              <a:ext uri="{FF2B5EF4-FFF2-40B4-BE49-F238E27FC236}">
                <a16:creationId xmlns:a16="http://schemas.microsoft.com/office/drawing/2014/main" id="{73F56D89-B744-33D5-AC8B-F2BB6394D6C1}"/>
              </a:ext>
            </a:extLst>
          </p:cNvPr>
          <p:cNvSpPr txBox="1"/>
          <p:nvPr/>
        </p:nvSpPr>
        <p:spPr>
          <a:xfrm>
            <a:off x="8824186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700E6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98" name="object 32">
            <a:extLst>
              <a:ext uri="{FF2B5EF4-FFF2-40B4-BE49-F238E27FC236}">
                <a16:creationId xmlns:a16="http://schemas.microsoft.com/office/drawing/2014/main" id="{B8B78D43-28D7-A22D-EEDC-AEF23C8CAB2E}"/>
              </a:ext>
            </a:extLst>
          </p:cNvPr>
          <p:cNvSpPr txBox="1"/>
          <p:nvPr/>
        </p:nvSpPr>
        <p:spPr>
          <a:xfrm>
            <a:off x="7865449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3600" spc="75" dirty="0">
                <a:solidFill>
                  <a:srgbClr val="FF5D00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FF5D00"/>
                </a:solidFill>
                <a:latin typeface="Arial Black"/>
                <a:cs typeface="Arial Black"/>
              </a:rPr>
              <a:t>2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1700E6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99" name="object 33">
            <a:extLst>
              <a:ext uri="{FF2B5EF4-FFF2-40B4-BE49-F238E27FC236}">
                <a16:creationId xmlns:a16="http://schemas.microsoft.com/office/drawing/2014/main" id="{CDB40FCA-1EE7-27C4-3973-D6BC67A17AFB}"/>
              </a:ext>
            </a:extLst>
          </p:cNvPr>
          <p:cNvGrpSpPr/>
          <p:nvPr/>
        </p:nvGrpSpPr>
        <p:grpSpPr>
          <a:xfrm>
            <a:off x="7890686" y="8108108"/>
            <a:ext cx="682625" cy="681355"/>
            <a:chOff x="7890686" y="8108108"/>
            <a:chExt cx="682625" cy="681355"/>
          </a:xfrm>
        </p:grpSpPr>
        <p:sp>
          <p:nvSpPr>
            <p:cNvPr id="100" name="object 34">
              <a:extLst>
                <a:ext uri="{FF2B5EF4-FFF2-40B4-BE49-F238E27FC236}">
                  <a16:creationId xmlns:a16="http://schemas.microsoft.com/office/drawing/2014/main" id="{42230A4D-877E-819C-3DA4-EBE2099A2C4C}"/>
                </a:ext>
              </a:extLst>
            </p:cNvPr>
            <p:cNvSpPr/>
            <p:nvPr/>
          </p:nvSpPr>
          <p:spPr>
            <a:xfrm>
              <a:off x="7890675" y="8108118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01"/>
                  </a:moveTo>
                  <a:lnTo>
                    <a:pt x="305219" y="184213"/>
                  </a:lnTo>
                  <a:lnTo>
                    <a:pt x="299834" y="184200"/>
                  </a:lnTo>
                  <a:lnTo>
                    <a:pt x="293166" y="190830"/>
                  </a:lnTo>
                  <a:lnTo>
                    <a:pt x="293154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22" y="351434"/>
                  </a:lnTo>
                  <a:lnTo>
                    <a:pt x="149821" y="396455"/>
                  </a:lnTo>
                  <a:lnTo>
                    <a:pt x="155511" y="442353"/>
                  </a:lnTo>
                  <a:lnTo>
                    <a:pt x="171678" y="484085"/>
                  </a:lnTo>
                  <a:lnTo>
                    <a:pt x="197002" y="520179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24"/>
                  </a:lnTo>
                  <a:lnTo>
                    <a:pt x="307860" y="231190"/>
                  </a:lnTo>
                  <a:lnTo>
                    <a:pt x="293154" y="245948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74"/>
                  </a:lnTo>
                  <a:lnTo>
                    <a:pt x="339255" y="218401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39"/>
                  </a:lnTo>
                  <a:lnTo>
                    <a:pt x="510806" y="308406"/>
                  </a:lnTo>
                  <a:lnTo>
                    <a:pt x="485482" y="272313"/>
                  </a:lnTo>
                  <a:lnTo>
                    <a:pt x="452323" y="243332"/>
                  </a:lnTo>
                  <a:lnTo>
                    <a:pt x="412661" y="222948"/>
                  </a:lnTo>
                  <a:lnTo>
                    <a:pt x="367830" y="212623"/>
                  </a:lnTo>
                  <a:lnTo>
                    <a:pt x="363270" y="212115"/>
                  </a:lnTo>
                  <a:lnTo>
                    <a:pt x="358978" y="215557"/>
                  </a:lnTo>
                  <a:lnTo>
                    <a:pt x="358025" y="224904"/>
                  </a:lnTo>
                  <a:lnTo>
                    <a:pt x="361429" y="229082"/>
                  </a:lnTo>
                  <a:lnTo>
                    <a:pt x="366090" y="229565"/>
                  </a:lnTo>
                  <a:lnTo>
                    <a:pt x="414388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27" y="547268"/>
                  </a:lnTo>
                  <a:lnTo>
                    <a:pt x="374611" y="561301"/>
                  </a:lnTo>
                  <a:lnTo>
                    <a:pt x="389318" y="546544"/>
                  </a:lnTo>
                  <a:lnTo>
                    <a:pt x="389305" y="541159"/>
                  </a:lnTo>
                  <a:lnTo>
                    <a:pt x="382651" y="534530"/>
                  </a:lnTo>
                  <a:lnTo>
                    <a:pt x="377266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62"/>
                  </a:lnTo>
                  <a:lnTo>
                    <a:pt x="389318" y="596277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76"/>
                  </a:lnTo>
                  <a:lnTo>
                    <a:pt x="486333" y="517982"/>
                  </a:lnTo>
                  <a:lnTo>
                    <a:pt x="511162" y="482180"/>
                  </a:lnTo>
                  <a:lnTo>
                    <a:pt x="527062" y="441045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76"/>
                  </a:lnTo>
                  <a:lnTo>
                    <a:pt x="597357" y="232956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3007" y="664349"/>
                  </a:lnTo>
                  <a:lnTo>
                    <a:pt x="83007" y="271576"/>
                  </a:lnTo>
                  <a:lnTo>
                    <a:pt x="83007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56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25" y="26974"/>
                  </a:lnTo>
                  <a:lnTo>
                    <a:pt x="454926" y="26974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789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50" y="320992"/>
                  </a:lnTo>
                  <a:lnTo>
                    <a:pt x="11747" y="321221"/>
                  </a:lnTo>
                  <a:lnTo>
                    <a:pt x="15201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77" y="681342"/>
                  </a:lnTo>
                  <a:lnTo>
                    <a:pt x="614387" y="677532"/>
                  </a:lnTo>
                  <a:lnTo>
                    <a:pt x="614387" y="664349"/>
                  </a:lnTo>
                  <a:lnTo>
                    <a:pt x="614387" y="271576"/>
                  </a:lnTo>
                  <a:lnTo>
                    <a:pt x="668934" y="321500"/>
                  </a:lnTo>
                  <a:lnTo>
                    <a:pt x="671004" y="322224"/>
                  </a:lnTo>
                  <a:lnTo>
                    <a:pt x="675360" y="322224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1" name="object 35">
              <a:extLst>
                <a:ext uri="{FF2B5EF4-FFF2-40B4-BE49-F238E27FC236}">
                  <a16:creationId xmlns:a16="http://schemas.microsoft.com/office/drawing/2014/main" id="{A5FC2576-112F-CD79-397E-A45B033A0CB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0441" y="8377387"/>
              <a:ext cx="165343" cy="242610"/>
            </a:xfrm>
            <a:prstGeom prst="rect">
              <a:avLst/>
            </a:prstGeom>
          </p:spPr>
        </p:pic>
      </p:grpSp>
      <p:grpSp>
        <p:nvGrpSpPr>
          <p:cNvPr id="102" name="object 36">
            <a:extLst>
              <a:ext uri="{FF2B5EF4-FFF2-40B4-BE49-F238E27FC236}">
                <a16:creationId xmlns:a16="http://schemas.microsoft.com/office/drawing/2014/main" id="{EAB56225-03C9-8CBA-85C6-D70357F02550}"/>
              </a:ext>
            </a:extLst>
          </p:cNvPr>
          <p:cNvGrpSpPr/>
          <p:nvPr/>
        </p:nvGrpSpPr>
        <p:grpSpPr>
          <a:xfrm>
            <a:off x="7865450" y="5745506"/>
            <a:ext cx="733425" cy="639445"/>
            <a:chOff x="7865450" y="5745506"/>
            <a:chExt cx="733425" cy="639445"/>
          </a:xfrm>
        </p:grpSpPr>
        <p:sp>
          <p:nvSpPr>
            <p:cNvPr id="103" name="object 37">
              <a:extLst>
                <a:ext uri="{FF2B5EF4-FFF2-40B4-BE49-F238E27FC236}">
                  <a16:creationId xmlns:a16="http://schemas.microsoft.com/office/drawing/2014/main" id="{5E5DFD8F-C968-1964-BA83-BA71E186C168}"/>
                </a:ext>
              </a:extLst>
            </p:cNvPr>
            <p:cNvSpPr/>
            <p:nvPr/>
          </p:nvSpPr>
          <p:spPr>
            <a:xfrm>
              <a:off x="7966837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4" name="object 38">
              <a:extLst>
                <a:ext uri="{FF2B5EF4-FFF2-40B4-BE49-F238E27FC236}">
                  <a16:creationId xmlns:a16="http://schemas.microsoft.com/office/drawing/2014/main" id="{AEA0C4A7-DE1F-B02A-C7FB-8837CEB73E5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44794" y="5823506"/>
              <a:ext cx="140351" cy="140351"/>
            </a:xfrm>
            <a:prstGeom prst="rect">
              <a:avLst/>
            </a:prstGeom>
          </p:spPr>
        </p:pic>
        <p:sp>
          <p:nvSpPr>
            <p:cNvPr id="105" name="object 39">
              <a:extLst>
                <a:ext uri="{FF2B5EF4-FFF2-40B4-BE49-F238E27FC236}">
                  <a16:creationId xmlns:a16="http://schemas.microsoft.com/office/drawing/2014/main" id="{9D54121C-2EC9-9FE3-CD8E-6BF9F6D9B461}"/>
                </a:ext>
              </a:extLst>
            </p:cNvPr>
            <p:cNvSpPr/>
            <p:nvPr/>
          </p:nvSpPr>
          <p:spPr>
            <a:xfrm>
              <a:off x="7896632" y="5995040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60">
                  <a:moveTo>
                    <a:pt x="701776" y="175044"/>
                  </a:moveTo>
                  <a:lnTo>
                    <a:pt x="698284" y="171551"/>
                  </a:lnTo>
                  <a:lnTo>
                    <a:pt x="679767" y="142519"/>
                  </a:lnTo>
                  <a:lnTo>
                    <a:pt x="679767" y="171551"/>
                  </a:lnTo>
                  <a:lnTo>
                    <a:pt x="467842" y="171551"/>
                  </a:lnTo>
                  <a:lnTo>
                    <a:pt x="467842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519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492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85" y="311912"/>
                  </a:lnTo>
                  <a:lnTo>
                    <a:pt x="15595" y="311912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27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27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899"/>
                  </a:lnTo>
                  <a:lnTo>
                    <a:pt x="467855" y="311899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798" y="315404"/>
                  </a:lnTo>
                  <a:lnTo>
                    <a:pt x="623798" y="324015"/>
                  </a:lnTo>
                  <a:lnTo>
                    <a:pt x="627291" y="327507"/>
                  </a:lnTo>
                  <a:lnTo>
                    <a:pt x="693978" y="327494"/>
                  </a:lnTo>
                  <a:lnTo>
                    <a:pt x="698284" y="327494"/>
                  </a:lnTo>
                  <a:lnTo>
                    <a:pt x="701776" y="324002"/>
                  </a:lnTo>
                  <a:lnTo>
                    <a:pt x="701776" y="183654"/>
                  </a:lnTo>
                  <a:lnTo>
                    <a:pt x="701776" y="177850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6" name="object 40">
              <a:extLst>
                <a:ext uri="{FF2B5EF4-FFF2-40B4-BE49-F238E27FC236}">
                  <a16:creationId xmlns:a16="http://schemas.microsoft.com/office/drawing/2014/main" id="{344D0D90-223D-A385-C860-0374E6BC681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95678" y="6244570"/>
              <a:ext cx="140351" cy="140351"/>
            </a:xfrm>
            <a:prstGeom prst="rect">
              <a:avLst/>
            </a:prstGeom>
          </p:spPr>
        </p:pic>
        <p:pic>
          <p:nvPicPr>
            <p:cNvPr id="107" name="object 41">
              <a:extLst>
                <a:ext uri="{FF2B5EF4-FFF2-40B4-BE49-F238E27FC236}">
                  <a16:creationId xmlns:a16="http://schemas.microsoft.com/office/drawing/2014/main" id="{B080EF9F-DA97-6F6E-E716-4300C71A5D3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016" y="6244570"/>
              <a:ext cx="140351" cy="140351"/>
            </a:xfrm>
            <a:prstGeom prst="rect">
              <a:avLst/>
            </a:prstGeom>
          </p:spPr>
        </p:pic>
        <p:sp>
          <p:nvSpPr>
            <p:cNvPr id="108" name="object 42">
              <a:extLst>
                <a:ext uri="{FF2B5EF4-FFF2-40B4-BE49-F238E27FC236}">
                  <a16:creationId xmlns:a16="http://schemas.microsoft.com/office/drawing/2014/main" id="{290225F7-D409-0DEF-2D83-313C8A43848C}"/>
                </a:ext>
              </a:extLst>
            </p:cNvPr>
            <p:cNvSpPr/>
            <p:nvPr/>
          </p:nvSpPr>
          <p:spPr>
            <a:xfrm>
              <a:off x="7865440" y="5839084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60">
                  <a:moveTo>
                    <a:pt x="343090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92" y="265125"/>
                  </a:lnTo>
                  <a:lnTo>
                    <a:pt x="339585" y="265125"/>
                  </a:lnTo>
                  <a:lnTo>
                    <a:pt x="343090" y="261632"/>
                  </a:lnTo>
                  <a:lnTo>
                    <a:pt x="343090" y="253022"/>
                  </a:lnTo>
                  <a:close/>
                </a:path>
                <a:path w="499109" h="530860">
                  <a:moveTo>
                    <a:pt x="436664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90" y="512279"/>
                  </a:lnTo>
                  <a:lnTo>
                    <a:pt x="382092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502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20" y="471360"/>
                  </a:lnTo>
                  <a:lnTo>
                    <a:pt x="280720" y="475653"/>
                  </a:lnTo>
                  <a:lnTo>
                    <a:pt x="285013" y="496887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20052" y="514654"/>
                  </a:lnTo>
                  <a:lnTo>
                    <a:pt x="436664" y="475653"/>
                  </a:lnTo>
                  <a:lnTo>
                    <a:pt x="436664" y="471360"/>
                  </a:lnTo>
                  <a:close/>
                </a:path>
                <a:path w="499109" h="530860">
                  <a:moveTo>
                    <a:pt x="499033" y="3505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85" y="15608"/>
                  </a:lnTo>
                  <a:lnTo>
                    <a:pt x="483450" y="15608"/>
                  </a:lnTo>
                  <a:lnTo>
                    <a:pt x="483450" y="327507"/>
                  </a:lnTo>
                  <a:lnTo>
                    <a:pt x="15595" y="327507"/>
                  </a:lnTo>
                  <a:lnTo>
                    <a:pt x="15595" y="15608"/>
                  </a:lnTo>
                  <a:lnTo>
                    <a:pt x="122174" y="15608"/>
                  </a:lnTo>
                  <a:lnTo>
                    <a:pt x="125653" y="12103"/>
                  </a:lnTo>
                  <a:lnTo>
                    <a:pt x="125653" y="3505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505" y="343103"/>
                  </a:lnTo>
                  <a:lnTo>
                    <a:pt x="491248" y="343103"/>
                  </a:lnTo>
                  <a:lnTo>
                    <a:pt x="495554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  <a:path w="499109" h="530860">
                  <a:moveTo>
                    <a:pt x="499046" y="393382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82"/>
                  </a:lnTo>
                  <a:lnTo>
                    <a:pt x="265125" y="401980"/>
                  </a:lnTo>
                  <a:lnTo>
                    <a:pt x="268617" y="405485"/>
                  </a:lnTo>
                  <a:lnTo>
                    <a:pt x="491248" y="405485"/>
                  </a:lnTo>
                  <a:lnTo>
                    <a:pt x="495554" y="405485"/>
                  </a:lnTo>
                  <a:lnTo>
                    <a:pt x="499046" y="401980"/>
                  </a:lnTo>
                  <a:lnTo>
                    <a:pt x="499046" y="39338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9" name="object 43">
              <a:extLst>
                <a:ext uri="{FF2B5EF4-FFF2-40B4-BE49-F238E27FC236}">
                  <a16:creationId xmlns:a16="http://schemas.microsoft.com/office/drawing/2014/main" id="{4C25D121-347A-CB73-E3E5-20EACE5936C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48899" y="5932668"/>
              <a:ext cx="171544" cy="77966"/>
            </a:xfrm>
            <a:prstGeom prst="rect">
              <a:avLst/>
            </a:prstGeom>
          </p:spPr>
        </p:pic>
      </p:grpSp>
      <p:grpSp>
        <p:nvGrpSpPr>
          <p:cNvPr id="110" name="object 44">
            <a:extLst>
              <a:ext uri="{FF2B5EF4-FFF2-40B4-BE49-F238E27FC236}">
                <a16:creationId xmlns:a16="http://schemas.microsoft.com/office/drawing/2014/main" id="{9036476E-BBE4-6C13-4133-7D413A659B24}"/>
              </a:ext>
            </a:extLst>
          </p:cNvPr>
          <p:cNvGrpSpPr/>
          <p:nvPr/>
        </p:nvGrpSpPr>
        <p:grpSpPr>
          <a:xfrm>
            <a:off x="7982894" y="6831658"/>
            <a:ext cx="498475" cy="743585"/>
            <a:chOff x="7982894" y="6831658"/>
            <a:chExt cx="498475" cy="743585"/>
          </a:xfrm>
        </p:grpSpPr>
        <p:sp>
          <p:nvSpPr>
            <p:cNvPr id="111" name="object 45">
              <a:extLst>
                <a:ext uri="{FF2B5EF4-FFF2-40B4-BE49-F238E27FC236}">
                  <a16:creationId xmlns:a16="http://schemas.microsoft.com/office/drawing/2014/main" id="{CAA27CE4-60C8-9528-6895-DE0AE835DAB9}"/>
                </a:ext>
              </a:extLst>
            </p:cNvPr>
            <p:cNvSpPr/>
            <p:nvPr/>
          </p:nvSpPr>
          <p:spPr>
            <a:xfrm>
              <a:off x="7988129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79" h="733425">
                  <a:moveTo>
                    <a:pt x="429369" y="732961"/>
                  </a:moveTo>
                  <a:lnTo>
                    <a:pt x="58239" y="732961"/>
                  </a:lnTo>
                  <a:lnTo>
                    <a:pt x="35568" y="728385"/>
                  </a:lnTo>
                  <a:lnTo>
                    <a:pt x="17057" y="715904"/>
                  </a:lnTo>
                  <a:lnTo>
                    <a:pt x="4576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6" y="35568"/>
                  </a:lnTo>
                  <a:lnTo>
                    <a:pt x="17057" y="17057"/>
                  </a:lnTo>
                  <a:lnTo>
                    <a:pt x="35568" y="4576"/>
                  </a:lnTo>
                  <a:lnTo>
                    <a:pt x="58239" y="0"/>
                  </a:lnTo>
                  <a:lnTo>
                    <a:pt x="429369" y="0"/>
                  </a:lnTo>
                  <a:lnTo>
                    <a:pt x="452039" y="4576"/>
                  </a:lnTo>
                  <a:lnTo>
                    <a:pt x="470551" y="17057"/>
                  </a:lnTo>
                  <a:lnTo>
                    <a:pt x="483031" y="35568"/>
                  </a:lnTo>
                  <a:lnTo>
                    <a:pt x="487608" y="58239"/>
                  </a:lnTo>
                  <a:lnTo>
                    <a:pt x="487608" y="674722"/>
                  </a:lnTo>
                  <a:lnTo>
                    <a:pt x="483031" y="697393"/>
                  </a:lnTo>
                  <a:lnTo>
                    <a:pt x="470551" y="715904"/>
                  </a:lnTo>
                  <a:lnTo>
                    <a:pt x="452039" y="728385"/>
                  </a:lnTo>
                  <a:lnTo>
                    <a:pt x="429369" y="732961"/>
                  </a:lnTo>
                  <a:close/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object 46">
              <a:extLst>
                <a:ext uri="{FF2B5EF4-FFF2-40B4-BE49-F238E27FC236}">
                  <a16:creationId xmlns:a16="http://schemas.microsoft.com/office/drawing/2014/main" id="{A5398F9F-743B-67BB-1AA2-BE20A653E429}"/>
                </a:ext>
              </a:extLst>
            </p:cNvPr>
            <p:cNvSpPr/>
            <p:nvPr/>
          </p:nvSpPr>
          <p:spPr>
            <a:xfrm>
              <a:off x="8078813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4" h="513079">
                  <a:moveTo>
                    <a:pt x="80581" y="509752"/>
                  </a:moveTo>
                  <a:lnTo>
                    <a:pt x="80568" y="502869"/>
                  </a:lnTo>
                  <a:lnTo>
                    <a:pt x="77762" y="500049"/>
                  </a:lnTo>
                  <a:lnTo>
                    <a:pt x="74320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32" y="432079"/>
                  </a:lnTo>
                  <a:lnTo>
                    <a:pt x="12" y="434886"/>
                  </a:lnTo>
                  <a:lnTo>
                    <a:pt x="12" y="509752"/>
                  </a:lnTo>
                  <a:lnTo>
                    <a:pt x="2832" y="512572"/>
                  </a:lnTo>
                  <a:lnTo>
                    <a:pt x="77762" y="512572"/>
                  </a:lnTo>
                  <a:lnTo>
                    <a:pt x="80581" y="509752"/>
                  </a:lnTo>
                  <a:close/>
                </a:path>
                <a:path w="306704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12" y="209169"/>
                  </a:lnTo>
                  <a:lnTo>
                    <a:pt x="12" y="284099"/>
                  </a:lnTo>
                  <a:lnTo>
                    <a:pt x="2832" y="286918"/>
                  </a:lnTo>
                  <a:lnTo>
                    <a:pt x="6273" y="286918"/>
                  </a:lnTo>
                  <a:lnTo>
                    <a:pt x="9715" y="286918"/>
                  </a:lnTo>
                  <a:lnTo>
                    <a:pt x="12534" y="284099"/>
                  </a:lnTo>
                  <a:lnTo>
                    <a:pt x="12534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4" h="513079">
                  <a:moveTo>
                    <a:pt x="108419" y="244856"/>
                  </a:moveTo>
                  <a:lnTo>
                    <a:pt x="105613" y="242049"/>
                  </a:lnTo>
                  <a:lnTo>
                    <a:pt x="95910" y="242049"/>
                  </a:lnTo>
                  <a:lnTo>
                    <a:pt x="95910" y="254558"/>
                  </a:lnTo>
                  <a:lnTo>
                    <a:pt x="95910" y="298005"/>
                  </a:lnTo>
                  <a:lnTo>
                    <a:pt x="52463" y="298005"/>
                  </a:lnTo>
                  <a:lnTo>
                    <a:pt x="52463" y="254558"/>
                  </a:lnTo>
                  <a:lnTo>
                    <a:pt x="95910" y="254558"/>
                  </a:lnTo>
                  <a:lnTo>
                    <a:pt x="95910" y="242049"/>
                  </a:lnTo>
                  <a:lnTo>
                    <a:pt x="42697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00" y="310527"/>
                  </a:lnTo>
                  <a:lnTo>
                    <a:pt x="108419" y="307708"/>
                  </a:lnTo>
                  <a:lnTo>
                    <a:pt x="108419" y="298005"/>
                  </a:lnTo>
                  <a:lnTo>
                    <a:pt x="108419" y="254558"/>
                  </a:lnTo>
                  <a:lnTo>
                    <a:pt x="108419" y="244856"/>
                  </a:lnTo>
                  <a:close/>
                </a:path>
                <a:path w="306704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73" y="373430"/>
                  </a:lnTo>
                  <a:lnTo>
                    <a:pt x="64731" y="373430"/>
                  </a:lnTo>
                  <a:lnTo>
                    <a:pt x="61912" y="376237"/>
                  </a:lnTo>
                  <a:lnTo>
                    <a:pt x="61912" y="383120"/>
                  </a:lnTo>
                  <a:lnTo>
                    <a:pt x="64731" y="385953"/>
                  </a:lnTo>
                  <a:lnTo>
                    <a:pt x="113245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4" h="513079">
                  <a:moveTo>
                    <a:pt x="120002" y="439267"/>
                  </a:moveTo>
                  <a:lnTo>
                    <a:pt x="117208" y="436448"/>
                  </a:lnTo>
                  <a:lnTo>
                    <a:pt x="66052" y="436448"/>
                  </a:lnTo>
                  <a:lnTo>
                    <a:pt x="63233" y="439267"/>
                  </a:lnTo>
                  <a:lnTo>
                    <a:pt x="63233" y="464426"/>
                  </a:lnTo>
                  <a:lnTo>
                    <a:pt x="34188" y="464426"/>
                  </a:lnTo>
                  <a:lnTo>
                    <a:pt x="31369" y="467245"/>
                  </a:lnTo>
                  <a:lnTo>
                    <a:pt x="31369" y="474141"/>
                  </a:lnTo>
                  <a:lnTo>
                    <a:pt x="34188" y="476961"/>
                  </a:lnTo>
                  <a:lnTo>
                    <a:pt x="69494" y="476961"/>
                  </a:lnTo>
                  <a:lnTo>
                    <a:pt x="72936" y="476961"/>
                  </a:lnTo>
                  <a:lnTo>
                    <a:pt x="75755" y="474141"/>
                  </a:lnTo>
                  <a:lnTo>
                    <a:pt x="75755" y="448983"/>
                  </a:lnTo>
                  <a:lnTo>
                    <a:pt x="117195" y="448983"/>
                  </a:lnTo>
                  <a:lnTo>
                    <a:pt x="120002" y="446163"/>
                  </a:lnTo>
                  <a:lnTo>
                    <a:pt x="120002" y="439267"/>
                  </a:lnTo>
                  <a:close/>
                </a:path>
                <a:path w="306704" h="513079">
                  <a:moveTo>
                    <a:pt x="165887" y="2832"/>
                  </a:moveTo>
                  <a:lnTo>
                    <a:pt x="163068" y="0"/>
                  </a:lnTo>
                  <a:lnTo>
                    <a:pt x="101536" y="0"/>
                  </a:lnTo>
                  <a:lnTo>
                    <a:pt x="98717" y="2819"/>
                  </a:lnTo>
                  <a:lnTo>
                    <a:pt x="98717" y="9715"/>
                  </a:lnTo>
                  <a:lnTo>
                    <a:pt x="101536" y="12522"/>
                  </a:lnTo>
                  <a:lnTo>
                    <a:pt x="104978" y="12522"/>
                  </a:lnTo>
                  <a:lnTo>
                    <a:pt x="163068" y="12522"/>
                  </a:lnTo>
                  <a:lnTo>
                    <a:pt x="165887" y="9715"/>
                  </a:lnTo>
                  <a:lnTo>
                    <a:pt x="165887" y="2832"/>
                  </a:lnTo>
                  <a:close/>
                </a:path>
                <a:path w="306704" h="513079">
                  <a:moveTo>
                    <a:pt x="180606" y="467245"/>
                  </a:moveTo>
                  <a:lnTo>
                    <a:pt x="177787" y="464439"/>
                  </a:lnTo>
                  <a:lnTo>
                    <a:pt x="174345" y="464439"/>
                  </a:lnTo>
                  <a:lnTo>
                    <a:pt x="95542" y="464439"/>
                  </a:lnTo>
                  <a:lnTo>
                    <a:pt x="92722" y="467245"/>
                  </a:lnTo>
                  <a:lnTo>
                    <a:pt x="92722" y="474129"/>
                  </a:lnTo>
                  <a:lnTo>
                    <a:pt x="95529" y="476961"/>
                  </a:lnTo>
                  <a:lnTo>
                    <a:pt x="177787" y="476961"/>
                  </a:lnTo>
                  <a:lnTo>
                    <a:pt x="180606" y="474141"/>
                  </a:lnTo>
                  <a:lnTo>
                    <a:pt x="180606" y="467245"/>
                  </a:lnTo>
                  <a:close/>
                </a:path>
                <a:path w="306704" h="513079">
                  <a:moveTo>
                    <a:pt x="180606" y="439267"/>
                  </a:moveTo>
                  <a:lnTo>
                    <a:pt x="177787" y="436460"/>
                  </a:lnTo>
                  <a:lnTo>
                    <a:pt x="174345" y="436460"/>
                  </a:lnTo>
                  <a:lnTo>
                    <a:pt x="139039" y="436460"/>
                  </a:lnTo>
                  <a:lnTo>
                    <a:pt x="136220" y="439267"/>
                  </a:lnTo>
                  <a:lnTo>
                    <a:pt x="136220" y="446151"/>
                  </a:lnTo>
                  <a:lnTo>
                    <a:pt x="139039" y="448983"/>
                  </a:lnTo>
                  <a:lnTo>
                    <a:pt x="177787" y="448983"/>
                  </a:lnTo>
                  <a:lnTo>
                    <a:pt x="180606" y="446163"/>
                  </a:lnTo>
                  <a:lnTo>
                    <a:pt x="180606" y="439267"/>
                  </a:lnTo>
                  <a:close/>
                </a:path>
                <a:path w="306704" h="513079">
                  <a:moveTo>
                    <a:pt x="199999" y="366737"/>
                  </a:moveTo>
                  <a:lnTo>
                    <a:pt x="197180" y="363918"/>
                  </a:lnTo>
                  <a:lnTo>
                    <a:pt x="193738" y="363918"/>
                  </a:lnTo>
                  <a:lnTo>
                    <a:pt x="169392" y="363918"/>
                  </a:lnTo>
                  <a:lnTo>
                    <a:pt x="166573" y="366737"/>
                  </a:lnTo>
                  <a:lnTo>
                    <a:pt x="166573" y="373608"/>
                  </a:lnTo>
                  <a:lnTo>
                    <a:pt x="169379" y="376440"/>
                  </a:lnTo>
                  <a:lnTo>
                    <a:pt x="197180" y="376440"/>
                  </a:lnTo>
                  <a:lnTo>
                    <a:pt x="199999" y="373621"/>
                  </a:lnTo>
                  <a:lnTo>
                    <a:pt x="199999" y="366737"/>
                  </a:lnTo>
                  <a:close/>
                </a:path>
                <a:path w="306704" h="513079">
                  <a:moveTo>
                    <a:pt x="207505" y="2832"/>
                  </a:moveTo>
                  <a:lnTo>
                    <a:pt x="204685" y="0"/>
                  </a:lnTo>
                  <a:lnTo>
                    <a:pt x="184099" y="0"/>
                  </a:lnTo>
                  <a:lnTo>
                    <a:pt x="181279" y="2819"/>
                  </a:lnTo>
                  <a:lnTo>
                    <a:pt x="181279" y="9715"/>
                  </a:lnTo>
                  <a:lnTo>
                    <a:pt x="184099" y="12522"/>
                  </a:lnTo>
                  <a:lnTo>
                    <a:pt x="187540" y="12522"/>
                  </a:lnTo>
                  <a:lnTo>
                    <a:pt x="204685" y="12522"/>
                  </a:lnTo>
                  <a:lnTo>
                    <a:pt x="207505" y="9715"/>
                  </a:lnTo>
                  <a:lnTo>
                    <a:pt x="207505" y="2832"/>
                  </a:lnTo>
                  <a:close/>
                </a:path>
                <a:path w="306704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14" y="270027"/>
                  </a:lnTo>
                  <a:lnTo>
                    <a:pt x="170014" y="244868"/>
                  </a:lnTo>
                  <a:lnTo>
                    <a:pt x="167208" y="242049"/>
                  </a:lnTo>
                  <a:lnTo>
                    <a:pt x="128460" y="242049"/>
                  </a:lnTo>
                  <a:lnTo>
                    <a:pt x="125628" y="244868"/>
                  </a:lnTo>
                  <a:lnTo>
                    <a:pt x="125628" y="251739"/>
                  </a:lnTo>
                  <a:lnTo>
                    <a:pt x="128460" y="254558"/>
                  </a:lnTo>
                  <a:lnTo>
                    <a:pt x="131902" y="254558"/>
                  </a:lnTo>
                  <a:lnTo>
                    <a:pt x="157492" y="254558"/>
                  </a:lnTo>
                  <a:lnTo>
                    <a:pt x="157492" y="279717"/>
                  </a:lnTo>
                  <a:lnTo>
                    <a:pt x="160312" y="282536"/>
                  </a:lnTo>
                  <a:lnTo>
                    <a:pt x="211391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4" h="513079">
                  <a:moveTo>
                    <a:pt x="243509" y="297878"/>
                  </a:moveTo>
                  <a:lnTo>
                    <a:pt x="240703" y="295059"/>
                  </a:lnTo>
                  <a:lnTo>
                    <a:pt x="233807" y="295059"/>
                  </a:lnTo>
                  <a:lnTo>
                    <a:pt x="230987" y="297815"/>
                  </a:lnTo>
                  <a:lnTo>
                    <a:pt x="230987" y="301320"/>
                  </a:lnTo>
                  <a:lnTo>
                    <a:pt x="230987" y="325666"/>
                  </a:lnTo>
                  <a:lnTo>
                    <a:pt x="233807" y="328485"/>
                  </a:lnTo>
                  <a:lnTo>
                    <a:pt x="240690" y="328485"/>
                  </a:lnTo>
                  <a:lnTo>
                    <a:pt x="243509" y="325678"/>
                  </a:lnTo>
                  <a:lnTo>
                    <a:pt x="243509" y="297878"/>
                  </a:lnTo>
                  <a:close/>
                </a:path>
                <a:path w="306704" h="513079">
                  <a:moveTo>
                    <a:pt x="274802" y="411289"/>
                  </a:moveTo>
                  <a:lnTo>
                    <a:pt x="271983" y="408482"/>
                  </a:lnTo>
                  <a:lnTo>
                    <a:pt x="262280" y="408482"/>
                  </a:lnTo>
                  <a:lnTo>
                    <a:pt x="262280" y="420992"/>
                  </a:lnTo>
                  <a:lnTo>
                    <a:pt x="262280" y="464439"/>
                  </a:lnTo>
                  <a:lnTo>
                    <a:pt x="218833" y="464439"/>
                  </a:lnTo>
                  <a:lnTo>
                    <a:pt x="218833" y="420992"/>
                  </a:lnTo>
                  <a:lnTo>
                    <a:pt x="262280" y="420992"/>
                  </a:lnTo>
                  <a:lnTo>
                    <a:pt x="262280" y="408482"/>
                  </a:lnTo>
                  <a:lnTo>
                    <a:pt x="209143" y="408482"/>
                  </a:lnTo>
                  <a:lnTo>
                    <a:pt x="206324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46" y="476961"/>
                  </a:lnTo>
                  <a:lnTo>
                    <a:pt x="274802" y="474141"/>
                  </a:lnTo>
                  <a:lnTo>
                    <a:pt x="274802" y="464439"/>
                  </a:lnTo>
                  <a:lnTo>
                    <a:pt x="274802" y="420992"/>
                  </a:lnTo>
                  <a:lnTo>
                    <a:pt x="274802" y="411289"/>
                  </a:lnTo>
                  <a:close/>
                </a:path>
                <a:path w="306704" h="513079">
                  <a:moveTo>
                    <a:pt x="274802" y="272834"/>
                  </a:moveTo>
                  <a:lnTo>
                    <a:pt x="271983" y="270014"/>
                  </a:lnTo>
                  <a:lnTo>
                    <a:pt x="233248" y="270014"/>
                  </a:lnTo>
                  <a:lnTo>
                    <a:pt x="230416" y="272834"/>
                  </a:lnTo>
                  <a:lnTo>
                    <a:pt x="230416" y="279717"/>
                  </a:lnTo>
                  <a:lnTo>
                    <a:pt x="233235" y="282536"/>
                  </a:lnTo>
                  <a:lnTo>
                    <a:pt x="272046" y="282524"/>
                  </a:lnTo>
                  <a:lnTo>
                    <a:pt x="274802" y="279717"/>
                  </a:lnTo>
                  <a:lnTo>
                    <a:pt x="274802" y="276275"/>
                  </a:lnTo>
                  <a:lnTo>
                    <a:pt x="274802" y="272834"/>
                  </a:lnTo>
                  <a:close/>
                </a:path>
                <a:path w="306704" h="513079">
                  <a:moveTo>
                    <a:pt x="274866" y="244868"/>
                  </a:moveTo>
                  <a:lnTo>
                    <a:pt x="272059" y="242036"/>
                  </a:lnTo>
                  <a:lnTo>
                    <a:pt x="189801" y="242036"/>
                  </a:lnTo>
                  <a:lnTo>
                    <a:pt x="186982" y="244856"/>
                  </a:lnTo>
                  <a:lnTo>
                    <a:pt x="186982" y="251739"/>
                  </a:lnTo>
                  <a:lnTo>
                    <a:pt x="189738" y="254558"/>
                  </a:lnTo>
                  <a:lnTo>
                    <a:pt x="193243" y="254558"/>
                  </a:lnTo>
                  <a:lnTo>
                    <a:pt x="272046" y="254558"/>
                  </a:lnTo>
                  <a:lnTo>
                    <a:pt x="274866" y="251739"/>
                  </a:lnTo>
                  <a:lnTo>
                    <a:pt x="274866" y="244868"/>
                  </a:lnTo>
                  <a:close/>
                </a:path>
                <a:path w="306704" h="513079">
                  <a:moveTo>
                    <a:pt x="306222" y="434898"/>
                  </a:moveTo>
                  <a:lnTo>
                    <a:pt x="303415" y="432079"/>
                  </a:lnTo>
                  <a:lnTo>
                    <a:pt x="299961" y="432079"/>
                  </a:lnTo>
                  <a:lnTo>
                    <a:pt x="296519" y="432079"/>
                  </a:lnTo>
                  <a:lnTo>
                    <a:pt x="293700" y="434898"/>
                  </a:lnTo>
                  <a:lnTo>
                    <a:pt x="293700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36" y="512584"/>
                  </a:lnTo>
                  <a:lnTo>
                    <a:pt x="303415" y="512584"/>
                  </a:lnTo>
                  <a:lnTo>
                    <a:pt x="306222" y="509765"/>
                  </a:lnTo>
                  <a:lnTo>
                    <a:pt x="306222" y="434898"/>
                  </a:lnTo>
                  <a:close/>
                </a:path>
                <a:path w="306704" h="513079">
                  <a:moveTo>
                    <a:pt x="306222" y="345503"/>
                  </a:moveTo>
                  <a:lnTo>
                    <a:pt x="303415" y="342696"/>
                  </a:lnTo>
                  <a:lnTo>
                    <a:pt x="299961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487" y="295046"/>
                  </a:lnTo>
                  <a:lnTo>
                    <a:pt x="264604" y="295046"/>
                  </a:lnTo>
                  <a:lnTo>
                    <a:pt x="261785" y="297865"/>
                  </a:lnTo>
                  <a:lnTo>
                    <a:pt x="261785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18" y="333044"/>
                  </a:lnTo>
                  <a:lnTo>
                    <a:pt x="158991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52" y="342696"/>
                  </a:lnTo>
                  <a:lnTo>
                    <a:pt x="143852" y="314083"/>
                  </a:lnTo>
                  <a:lnTo>
                    <a:pt x="204190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50" y="301561"/>
                  </a:lnTo>
                  <a:lnTo>
                    <a:pt x="131330" y="304380"/>
                  </a:lnTo>
                  <a:lnTo>
                    <a:pt x="131330" y="342696"/>
                  </a:lnTo>
                  <a:lnTo>
                    <a:pt x="99783" y="342696"/>
                  </a:lnTo>
                  <a:lnTo>
                    <a:pt x="99466" y="342569"/>
                  </a:lnTo>
                  <a:lnTo>
                    <a:pt x="43942" y="342696"/>
                  </a:lnTo>
                  <a:lnTo>
                    <a:pt x="43942" y="328422"/>
                  </a:lnTo>
                  <a:lnTo>
                    <a:pt x="41122" y="325602"/>
                  </a:lnTo>
                  <a:lnTo>
                    <a:pt x="34251" y="325602"/>
                  </a:lnTo>
                  <a:lnTo>
                    <a:pt x="31419" y="328409"/>
                  </a:lnTo>
                  <a:lnTo>
                    <a:pt x="31419" y="342696"/>
                  </a:lnTo>
                  <a:lnTo>
                    <a:pt x="2819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19" y="355219"/>
                  </a:lnTo>
                  <a:lnTo>
                    <a:pt x="31419" y="414604"/>
                  </a:lnTo>
                  <a:lnTo>
                    <a:pt x="34239" y="417436"/>
                  </a:lnTo>
                  <a:lnTo>
                    <a:pt x="176263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30" y="355206"/>
                  </a:lnTo>
                  <a:lnTo>
                    <a:pt x="131330" y="390563"/>
                  </a:lnTo>
                  <a:lnTo>
                    <a:pt x="134150" y="393382"/>
                  </a:lnTo>
                  <a:lnTo>
                    <a:pt x="141033" y="393382"/>
                  </a:lnTo>
                  <a:lnTo>
                    <a:pt x="143852" y="390575"/>
                  </a:lnTo>
                  <a:lnTo>
                    <a:pt x="143852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48" y="376428"/>
                  </a:lnTo>
                  <a:lnTo>
                    <a:pt x="261848" y="394512"/>
                  </a:lnTo>
                  <a:lnTo>
                    <a:pt x="264655" y="397332"/>
                  </a:lnTo>
                  <a:lnTo>
                    <a:pt x="271551" y="397332"/>
                  </a:lnTo>
                  <a:lnTo>
                    <a:pt x="274370" y="394512"/>
                  </a:lnTo>
                  <a:lnTo>
                    <a:pt x="274370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22" y="352386"/>
                  </a:lnTo>
                  <a:lnTo>
                    <a:pt x="306222" y="345503"/>
                  </a:lnTo>
                  <a:close/>
                </a:path>
                <a:path w="306704" h="513079">
                  <a:moveTo>
                    <a:pt x="306222" y="209181"/>
                  </a:moveTo>
                  <a:lnTo>
                    <a:pt x="303403" y="206362"/>
                  </a:lnTo>
                  <a:lnTo>
                    <a:pt x="299961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00" y="218884"/>
                  </a:lnTo>
                  <a:lnTo>
                    <a:pt x="293700" y="284099"/>
                  </a:lnTo>
                  <a:lnTo>
                    <a:pt x="296519" y="286918"/>
                  </a:lnTo>
                  <a:lnTo>
                    <a:pt x="303403" y="286918"/>
                  </a:lnTo>
                  <a:lnTo>
                    <a:pt x="306222" y="284111"/>
                  </a:lnTo>
                  <a:lnTo>
                    <a:pt x="306222" y="20918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object 47">
              <a:extLst>
                <a:ext uri="{FF2B5EF4-FFF2-40B4-BE49-F238E27FC236}">
                  <a16:creationId xmlns:a16="http://schemas.microsoft.com/office/drawing/2014/main" id="{79B29ED3-BE49-930E-86C0-114FFE06BF77}"/>
                </a:ext>
              </a:extLst>
            </p:cNvPr>
            <p:cNvSpPr/>
            <p:nvPr/>
          </p:nvSpPr>
          <p:spPr>
            <a:xfrm>
              <a:off x="7988124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79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4" name="object 48">
            <a:extLst>
              <a:ext uri="{FF2B5EF4-FFF2-40B4-BE49-F238E27FC236}">
                <a16:creationId xmlns:a16="http://schemas.microsoft.com/office/drawing/2014/main" id="{8F31F4C7-C2C3-D1CC-AB7F-ABCD66CB01CD}"/>
              </a:ext>
            </a:extLst>
          </p:cNvPr>
          <p:cNvSpPr txBox="1"/>
          <p:nvPr/>
        </p:nvSpPr>
        <p:spPr>
          <a:xfrm>
            <a:off x="15320914" y="6912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700E6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5" name="object 49">
            <a:extLst>
              <a:ext uri="{FF2B5EF4-FFF2-40B4-BE49-F238E27FC236}">
                <a16:creationId xmlns:a16="http://schemas.microsoft.com/office/drawing/2014/main" id="{6BD271A4-9670-31AB-A045-2222DB096155}"/>
              </a:ext>
            </a:extLst>
          </p:cNvPr>
          <p:cNvSpPr txBox="1"/>
          <p:nvPr/>
        </p:nvSpPr>
        <p:spPr>
          <a:xfrm>
            <a:off x="15310653" y="8044016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700E6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6" name="object 50">
            <a:extLst>
              <a:ext uri="{FF2B5EF4-FFF2-40B4-BE49-F238E27FC236}">
                <a16:creationId xmlns:a16="http://schemas.microsoft.com/office/drawing/2014/main" id="{94FADA90-4069-15EE-3784-66B8EF4692C4}"/>
              </a:ext>
            </a:extLst>
          </p:cNvPr>
          <p:cNvSpPr txBox="1"/>
          <p:nvPr/>
        </p:nvSpPr>
        <p:spPr>
          <a:xfrm>
            <a:off x="14351917" y="4769013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3600" spc="75" dirty="0">
                <a:solidFill>
                  <a:srgbClr val="FF5D00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FF5D00"/>
                </a:solidFill>
                <a:latin typeface="Arial Black"/>
                <a:cs typeface="Arial Black"/>
              </a:rPr>
              <a:t>3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1700E6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117" name="object 51">
            <a:extLst>
              <a:ext uri="{FF2B5EF4-FFF2-40B4-BE49-F238E27FC236}">
                <a16:creationId xmlns:a16="http://schemas.microsoft.com/office/drawing/2014/main" id="{407C2CDF-00D0-9187-CC6A-8B6595A584DB}"/>
              </a:ext>
            </a:extLst>
          </p:cNvPr>
          <p:cNvGrpSpPr/>
          <p:nvPr/>
        </p:nvGrpSpPr>
        <p:grpSpPr>
          <a:xfrm>
            <a:off x="14377156" y="8108108"/>
            <a:ext cx="682625" cy="681355"/>
            <a:chOff x="14377156" y="8108108"/>
            <a:chExt cx="682625" cy="681355"/>
          </a:xfrm>
        </p:grpSpPr>
        <p:sp>
          <p:nvSpPr>
            <p:cNvPr id="118" name="object 52">
              <a:extLst>
                <a:ext uri="{FF2B5EF4-FFF2-40B4-BE49-F238E27FC236}">
                  <a16:creationId xmlns:a16="http://schemas.microsoft.com/office/drawing/2014/main" id="{F1CD0CB7-90AB-CB15-A13A-40301CF71D6C}"/>
                </a:ext>
              </a:extLst>
            </p:cNvPr>
            <p:cNvSpPr/>
            <p:nvPr/>
          </p:nvSpPr>
          <p:spPr>
            <a:xfrm>
              <a:off x="14377149" y="8108118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01"/>
                  </a:moveTo>
                  <a:lnTo>
                    <a:pt x="305206" y="184213"/>
                  </a:lnTo>
                  <a:lnTo>
                    <a:pt x="299821" y="184200"/>
                  </a:lnTo>
                  <a:lnTo>
                    <a:pt x="293154" y="190830"/>
                  </a:lnTo>
                  <a:lnTo>
                    <a:pt x="293154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09" y="351434"/>
                  </a:lnTo>
                  <a:lnTo>
                    <a:pt x="149821" y="396455"/>
                  </a:lnTo>
                  <a:lnTo>
                    <a:pt x="155511" y="442353"/>
                  </a:lnTo>
                  <a:lnTo>
                    <a:pt x="171678" y="484085"/>
                  </a:lnTo>
                  <a:lnTo>
                    <a:pt x="197002" y="520179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193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08" y="306158"/>
                  </a:lnTo>
                  <a:lnTo>
                    <a:pt x="223634" y="270941"/>
                  </a:lnTo>
                  <a:lnTo>
                    <a:pt x="262445" y="245224"/>
                  </a:lnTo>
                  <a:lnTo>
                    <a:pt x="307860" y="231190"/>
                  </a:lnTo>
                  <a:lnTo>
                    <a:pt x="293154" y="245948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74"/>
                  </a:lnTo>
                  <a:lnTo>
                    <a:pt x="339255" y="218401"/>
                  </a:lnTo>
                  <a:close/>
                </a:path>
                <a:path w="682625" h="681354">
                  <a:moveTo>
                    <a:pt x="532650" y="396036"/>
                  </a:moveTo>
                  <a:lnTo>
                    <a:pt x="526973" y="350139"/>
                  </a:lnTo>
                  <a:lnTo>
                    <a:pt x="510806" y="308406"/>
                  </a:lnTo>
                  <a:lnTo>
                    <a:pt x="485470" y="272313"/>
                  </a:lnTo>
                  <a:lnTo>
                    <a:pt x="452323" y="243332"/>
                  </a:lnTo>
                  <a:lnTo>
                    <a:pt x="412661" y="222948"/>
                  </a:lnTo>
                  <a:lnTo>
                    <a:pt x="367817" y="212623"/>
                  </a:lnTo>
                  <a:lnTo>
                    <a:pt x="363270" y="212115"/>
                  </a:lnTo>
                  <a:lnTo>
                    <a:pt x="358978" y="215557"/>
                  </a:lnTo>
                  <a:lnTo>
                    <a:pt x="358025" y="224904"/>
                  </a:lnTo>
                  <a:lnTo>
                    <a:pt x="361429" y="229082"/>
                  </a:lnTo>
                  <a:lnTo>
                    <a:pt x="366077" y="229565"/>
                  </a:lnTo>
                  <a:lnTo>
                    <a:pt x="414375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66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14" y="547268"/>
                  </a:lnTo>
                  <a:lnTo>
                    <a:pt x="374611" y="561301"/>
                  </a:lnTo>
                  <a:lnTo>
                    <a:pt x="389318" y="546544"/>
                  </a:lnTo>
                  <a:lnTo>
                    <a:pt x="389293" y="541159"/>
                  </a:lnTo>
                  <a:lnTo>
                    <a:pt x="382651" y="534530"/>
                  </a:lnTo>
                  <a:lnTo>
                    <a:pt x="377253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589" y="606628"/>
                  </a:lnTo>
                  <a:lnTo>
                    <a:pt x="377774" y="607466"/>
                  </a:lnTo>
                  <a:lnTo>
                    <a:pt x="382130" y="607466"/>
                  </a:lnTo>
                  <a:lnTo>
                    <a:pt x="384302" y="606640"/>
                  </a:lnTo>
                  <a:lnTo>
                    <a:pt x="389293" y="601662"/>
                  </a:lnTo>
                  <a:lnTo>
                    <a:pt x="389305" y="596277"/>
                  </a:lnTo>
                  <a:lnTo>
                    <a:pt x="371868" y="578764"/>
                  </a:lnTo>
                  <a:lnTo>
                    <a:pt x="415315" y="567728"/>
                  </a:lnTo>
                  <a:lnTo>
                    <a:pt x="453936" y="546976"/>
                  </a:lnTo>
                  <a:lnTo>
                    <a:pt x="486333" y="517982"/>
                  </a:lnTo>
                  <a:lnTo>
                    <a:pt x="511162" y="482180"/>
                  </a:lnTo>
                  <a:lnTo>
                    <a:pt x="527050" y="441045"/>
                  </a:lnTo>
                  <a:lnTo>
                    <a:pt x="532650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76"/>
                  </a:lnTo>
                  <a:lnTo>
                    <a:pt x="597357" y="232956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3007" y="664349"/>
                  </a:lnTo>
                  <a:lnTo>
                    <a:pt x="83007" y="271576"/>
                  </a:lnTo>
                  <a:lnTo>
                    <a:pt x="83007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56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09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25" y="26974"/>
                  </a:lnTo>
                  <a:lnTo>
                    <a:pt x="454914" y="26974"/>
                  </a:lnTo>
                  <a:lnTo>
                    <a:pt x="451104" y="30784"/>
                  </a:lnTo>
                  <a:lnTo>
                    <a:pt x="451104" y="99187"/>
                  </a:lnTo>
                  <a:lnTo>
                    <a:pt x="365417" y="20789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50" y="320992"/>
                  </a:lnTo>
                  <a:lnTo>
                    <a:pt x="11734" y="321221"/>
                  </a:lnTo>
                  <a:lnTo>
                    <a:pt x="15189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65" y="681342"/>
                  </a:lnTo>
                  <a:lnTo>
                    <a:pt x="614375" y="677532"/>
                  </a:lnTo>
                  <a:lnTo>
                    <a:pt x="614375" y="664349"/>
                  </a:lnTo>
                  <a:lnTo>
                    <a:pt x="614375" y="271576"/>
                  </a:lnTo>
                  <a:lnTo>
                    <a:pt x="668934" y="321500"/>
                  </a:lnTo>
                  <a:lnTo>
                    <a:pt x="670991" y="322224"/>
                  </a:lnTo>
                  <a:lnTo>
                    <a:pt x="675347" y="322224"/>
                  </a:lnTo>
                  <a:lnTo>
                    <a:pt x="677646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9" name="object 53">
              <a:extLst>
                <a:ext uri="{FF2B5EF4-FFF2-40B4-BE49-F238E27FC236}">
                  <a16:creationId xmlns:a16="http://schemas.microsoft.com/office/drawing/2014/main" id="{9ED1C129-FF68-DA2F-1CD1-9854688993F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36909" y="8377387"/>
              <a:ext cx="165343" cy="242610"/>
            </a:xfrm>
            <a:prstGeom prst="rect">
              <a:avLst/>
            </a:prstGeom>
          </p:spPr>
        </p:pic>
      </p:grpSp>
      <p:grpSp>
        <p:nvGrpSpPr>
          <p:cNvPr id="120" name="object 54">
            <a:extLst>
              <a:ext uri="{FF2B5EF4-FFF2-40B4-BE49-F238E27FC236}">
                <a16:creationId xmlns:a16="http://schemas.microsoft.com/office/drawing/2014/main" id="{A762DB5E-1D1B-CB65-28F7-A74DF418C769}"/>
              </a:ext>
            </a:extLst>
          </p:cNvPr>
          <p:cNvGrpSpPr/>
          <p:nvPr/>
        </p:nvGrpSpPr>
        <p:grpSpPr>
          <a:xfrm>
            <a:off x="14351920" y="5745506"/>
            <a:ext cx="733425" cy="639445"/>
            <a:chOff x="14351920" y="5745506"/>
            <a:chExt cx="733425" cy="639445"/>
          </a:xfrm>
        </p:grpSpPr>
        <p:sp>
          <p:nvSpPr>
            <p:cNvPr id="121" name="object 55">
              <a:extLst>
                <a:ext uri="{FF2B5EF4-FFF2-40B4-BE49-F238E27FC236}">
                  <a16:creationId xmlns:a16="http://schemas.microsoft.com/office/drawing/2014/main" id="{311D9FEC-84F2-9E24-7C12-5FA1D40CA42C}"/>
                </a:ext>
              </a:extLst>
            </p:cNvPr>
            <p:cNvSpPr/>
            <p:nvPr/>
          </p:nvSpPr>
          <p:spPr>
            <a:xfrm>
              <a:off x="14453305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4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87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3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8" y="325651"/>
                  </a:lnTo>
                  <a:lnTo>
                    <a:pt x="90960" y="296417"/>
                  </a:lnTo>
                  <a:lnTo>
                    <a:pt x="54725" y="255927"/>
                  </a:lnTo>
                  <a:lnTo>
                    <a:pt x="26333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4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2" name="object 56">
              <a:extLst>
                <a:ext uri="{FF2B5EF4-FFF2-40B4-BE49-F238E27FC236}">
                  <a16:creationId xmlns:a16="http://schemas.microsoft.com/office/drawing/2014/main" id="{FDC4D328-6186-FB66-EF48-E7EE5BECC64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531264" y="5823506"/>
              <a:ext cx="140351" cy="140351"/>
            </a:xfrm>
            <a:prstGeom prst="rect">
              <a:avLst/>
            </a:prstGeom>
          </p:spPr>
        </p:pic>
        <p:sp>
          <p:nvSpPr>
            <p:cNvPr id="123" name="object 57">
              <a:extLst>
                <a:ext uri="{FF2B5EF4-FFF2-40B4-BE49-F238E27FC236}">
                  <a16:creationId xmlns:a16="http://schemas.microsoft.com/office/drawing/2014/main" id="{4C20908F-C6A4-375D-0894-96BAD4AD706F}"/>
                </a:ext>
              </a:extLst>
            </p:cNvPr>
            <p:cNvSpPr/>
            <p:nvPr/>
          </p:nvSpPr>
          <p:spPr>
            <a:xfrm>
              <a:off x="14383093" y="5995040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60">
                  <a:moveTo>
                    <a:pt x="701789" y="175044"/>
                  </a:moveTo>
                  <a:lnTo>
                    <a:pt x="698284" y="171551"/>
                  </a:lnTo>
                  <a:lnTo>
                    <a:pt x="679767" y="142494"/>
                  </a:lnTo>
                  <a:lnTo>
                    <a:pt x="679767" y="171551"/>
                  </a:lnTo>
                  <a:lnTo>
                    <a:pt x="467855" y="171551"/>
                  </a:lnTo>
                  <a:lnTo>
                    <a:pt x="467855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494"/>
                  </a:lnTo>
                  <a:lnTo>
                    <a:pt x="589965" y="1358"/>
                  </a:lnTo>
                  <a:lnTo>
                    <a:pt x="587489" y="0"/>
                  </a:lnTo>
                  <a:lnTo>
                    <a:pt x="455752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505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505" y="327507"/>
                  </a:lnTo>
                  <a:lnTo>
                    <a:pt x="74498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98" y="311912"/>
                  </a:lnTo>
                  <a:lnTo>
                    <a:pt x="15608" y="311912"/>
                  </a:lnTo>
                  <a:lnTo>
                    <a:pt x="15608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39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42" y="324015"/>
                  </a:lnTo>
                  <a:lnTo>
                    <a:pt x="514642" y="315391"/>
                  </a:lnTo>
                  <a:lnTo>
                    <a:pt x="511149" y="311899"/>
                  </a:lnTo>
                  <a:lnTo>
                    <a:pt x="467868" y="311899"/>
                  </a:lnTo>
                  <a:lnTo>
                    <a:pt x="467868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811" y="315404"/>
                  </a:lnTo>
                  <a:lnTo>
                    <a:pt x="623811" y="324015"/>
                  </a:lnTo>
                  <a:lnTo>
                    <a:pt x="627291" y="327507"/>
                  </a:lnTo>
                  <a:lnTo>
                    <a:pt x="693991" y="327494"/>
                  </a:lnTo>
                  <a:lnTo>
                    <a:pt x="698284" y="327494"/>
                  </a:lnTo>
                  <a:lnTo>
                    <a:pt x="701789" y="324002"/>
                  </a:lnTo>
                  <a:lnTo>
                    <a:pt x="701789" y="183654"/>
                  </a:lnTo>
                  <a:lnTo>
                    <a:pt x="701789" y="177850"/>
                  </a:lnTo>
                  <a:lnTo>
                    <a:pt x="701789" y="175044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4" name="object 58">
              <a:extLst>
                <a:ext uri="{FF2B5EF4-FFF2-40B4-BE49-F238E27FC236}">
                  <a16:creationId xmlns:a16="http://schemas.microsoft.com/office/drawing/2014/main" id="{1EB3E304-D6C4-05A2-0DBF-2C4ABFC4CDD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82148" y="6244570"/>
              <a:ext cx="140351" cy="140351"/>
            </a:xfrm>
            <a:prstGeom prst="rect">
              <a:avLst/>
            </a:prstGeom>
          </p:spPr>
        </p:pic>
        <p:pic>
          <p:nvPicPr>
            <p:cNvPr id="125" name="object 59">
              <a:extLst>
                <a:ext uri="{FF2B5EF4-FFF2-40B4-BE49-F238E27FC236}">
                  <a16:creationId xmlns:a16="http://schemas.microsoft.com/office/drawing/2014/main" id="{9D43BA25-6E00-D2A2-C633-794D6D47B1D7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45486" y="6244570"/>
              <a:ext cx="140351" cy="140351"/>
            </a:xfrm>
            <a:prstGeom prst="rect">
              <a:avLst/>
            </a:prstGeom>
          </p:spPr>
        </p:pic>
        <p:sp>
          <p:nvSpPr>
            <p:cNvPr id="126" name="object 60">
              <a:extLst>
                <a:ext uri="{FF2B5EF4-FFF2-40B4-BE49-F238E27FC236}">
                  <a16:creationId xmlns:a16="http://schemas.microsoft.com/office/drawing/2014/main" id="{32010C69-62AB-1630-20D0-289D19CB3CF7}"/>
                </a:ext>
              </a:extLst>
            </p:cNvPr>
            <p:cNvSpPr/>
            <p:nvPr/>
          </p:nvSpPr>
          <p:spPr>
            <a:xfrm>
              <a:off x="14351914" y="5839084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60">
                  <a:moveTo>
                    <a:pt x="343090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80" y="265125"/>
                  </a:lnTo>
                  <a:lnTo>
                    <a:pt x="339585" y="265125"/>
                  </a:lnTo>
                  <a:lnTo>
                    <a:pt x="343090" y="261632"/>
                  </a:lnTo>
                  <a:lnTo>
                    <a:pt x="343090" y="253022"/>
                  </a:lnTo>
                  <a:close/>
                </a:path>
                <a:path w="499109" h="530860">
                  <a:moveTo>
                    <a:pt x="436664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78" y="512279"/>
                  </a:lnTo>
                  <a:lnTo>
                    <a:pt x="382079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489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20" y="471360"/>
                  </a:lnTo>
                  <a:lnTo>
                    <a:pt x="280720" y="475653"/>
                  </a:lnTo>
                  <a:lnTo>
                    <a:pt x="285013" y="496887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79" y="530237"/>
                  </a:lnTo>
                  <a:lnTo>
                    <a:pt x="420052" y="514654"/>
                  </a:lnTo>
                  <a:lnTo>
                    <a:pt x="436664" y="475653"/>
                  </a:lnTo>
                  <a:lnTo>
                    <a:pt x="436664" y="471360"/>
                  </a:lnTo>
                  <a:close/>
                </a:path>
                <a:path w="499109" h="530860">
                  <a:moveTo>
                    <a:pt x="499033" y="3505"/>
                  </a:moveTo>
                  <a:lnTo>
                    <a:pt x="495541" y="0"/>
                  </a:lnTo>
                  <a:lnTo>
                    <a:pt x="376885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85" y="15608"/>
                  </a:lnTo>
                  <a:lnTo>
                    <a:pt x="483438" y="15608"/>
                  </a:lnTo>
                  <a:lnTo>
                    <a:pt x="483438" y="327507"/>
                  </a:lnTo>
                  <a:lnTo>
                    <a:pt x="15595" y="327507"/>
                  </a:lnTo>
                  <a:lnTo>
                    <a:pt x="15595" y="15608"/>
                  </a:lnTo>
                  <a:lnTo>
                    <a:pt x="122161" y="15608"/>
                  </a:lnTo>
                  <a:lnTo>
                    <a:pt x="125653" y="12103"/>
                  </a:lnTo>
                  <a:lnTo>
                    <a:pt x="125653" y="3505"/>
                  </a:lnTo>
                  <a:lnTo>
                    <a:pt x="122161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492" y="343103"/>
                  </a:lnTo>
                  <a:lnTo>
                    <a:pt x="491236" y="343103"/>
                  </a:lnTo>
                  <a:lnTo>
                    <a:pt x="495541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  <a:path w="499109" h="530860">
                  <a:moveTo>
                    <a:pt x="499046" y="393382"/>
                  </a:moveTo>
                  <a:lnTo>
                    <a:pt x="495541" y="389890"/>
                  </a:lnTo>
                  <a:lnTo>
                    <a:pt x="268605" y="389890"/>
                  </a:lnTo>
                  <a:lnTo>
                    <a:pt x="265125" y="393382"/>
                  </a:lnTo>
                  <a:lnTo>
                    <a:pt x="265125" y="401980"/>
                  </a:lnTo>
                  <a:lnTo>
                    <a:pt x="268605" y="405485"/>
                  </a:lnTo>
                  <a:lnTo>
                    <a:pt x="491236" y="405485"/>
                  </a:lnTo>
                  <a:lnTo>
                    <a:pt x="495541" y="405485"/>
                  </a:lnTo>
                  <a:lnTo>
                    <a:pt x="499046" y="401980"/>
                  </a:lnTo>
                  <a:lnTo>
                    <a:pt x="499046" y="39338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7" name="object 61">
              <a:extLst>
                <a:ext uri="{FF2B5EF4-FFF2-40B4-BE49-F238E27FC236}">
                  <a16:creationId xmlns:a16="http://schemas.microsoft.com/office/drawing/2014/main" id="{943ACFB9-2A91-4E5C-76B4-A028B4A8A9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35358" y="5932668"/>
              <a:ext cx="171554" cy="77966"/>
            </a:xfrm>
            <a:prstGeom prst="rect">
              <a:avLst/>
            </a:prstGeom>
          </p:spPr>
        </p:pic>
      </p:grpSp>
      <p:grpSp>
        <p:nvGrpSpPr>
          <p:cNvPr id="128" name="object 62">
            <a:extLst>
              <a:ext uri="{FF2B5EF4-FFF2-40B4-BE49-F238E27FC236}">
                <a16:creationId xmlns:a16="http://schemas.microsoft.com/office/drawing/2014/main" id="{A0EFF59D-DD65-6A66-7B7E-6EAFAAE2D13F}"/>
              </a:ext>
            </a:extLst>
          </p:cNvPr>
          <p:cNvGrpSpPr/>
          <p:nvPr/>
        </p:nvGrpSpPr>
        <p:grpSpPr>
          <a:xfrm>
            <a:off x="14469363" y="6831658"/>
            <a:ext cx="498475" cy="743585"/>
            <a:chOff x="14469363" y="6831658"/>
            <a:chExt cx="498475" cy="743585"/>
          </a:xfrm>
        </p:grpSpPr>
        <p:sp>
          <p:nvSpPr>
            <p:cNvPr id="129" name="object 63">
              <a:extLst>
                <a:ext uri="{FF2B5EF4-FFF2-40B4-BE49-F238E27FC236}">
                  <a16:creationId xmlns:a16="http://schemas.microsoft.com/office/drawing/2014/main" id="{DA7935AE-7141-3F6A-6670-B6910A32FA46}"/>
                </a:ext>
              </a:extLst>
            </p:cNvPr>
            <p:cNvSpPr/>
            <p:nvPr/>
          </p:nvSpPr>
          <p:spPr>
            <a:xfrm>
              <a:off x="14474598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80" h="733425">
                  <a:moveTo>
                    <a:pt x="429369" y="732961"/>
                  </a:moveTo>
                  <a:lnTo>
                    <a:pt x="58239" y="732961"/>
                  </a:lnTo>
                  <a:lnTo>
                    <a:pt x="35568" y="728385"/>
                  </a:lnTo>
                  <a:lnTo>
                    <a:pt x="17057" y="715904"/>
                  </a:lnTo>
                  <a:lnTo>
                    <a:pt x="4576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6" y="35568"/>
                  </a:lnTo>
                  <a:lnTo>
                    <a:pt x="17057" y="17057"/>
                  </a:lnTo>
                  <a:lnTo>
                    <a:pt x="35568" y="4576"/>
                  </a:lnTo>
                  <a:lnTo>
                    <a:pt x="58239" y="0"/>
                  </a:lnTo>
                  <a:lnTo>
                    <a:pt x="429369" y="0"/>
                  </a:lnTo>
                  <a:lnTo>
                    <a:pt x="452039" y="4576"/>
                  </a:lnTo>
                  <a:lnTo>
                    <a:pt x="470551" y="17057"/>
                  </a:lnTo>
                  <a:lnTo>
                    <a:pt x="483031" y="35568"/>
                  </a:lnTo>
                  <a:lnTo>
                    <a:pt x="487608" y="58239"/>
                  </a:lnTo>
                  <a:lnTo>
                    <a:pt x="487608" y="674722"/>
                  </a:lnTo>
                  <a:lnTo>
                    <a:pt x="483031" y="697393"/>
                  </a:lnTo>
                  <a:lnTo>
                    <a:pt x="470551" y="715904"/>
                  </a:lnTo>
                  <a:lnTo>
                    <a:pt x="452039" y="728385"/>
                  </a:lnTo>
                  <a:lnTo>
                    <a:pt x="429369" y="732961"/>
                  </a:lnTo>
                  <a:close/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object 64">
              <a:extLst>
                <a:ext uri="{FF2B5EF4-FFF2-40B4-BE49-F238E27FC236}">
                  <a16:creationId xmlns:a16="http://schemas.microsoft.com/office/drawing/2014/main" id="{4DF68B7D-5499-14F6-EABE-53526F584A08}"/>
                </a:ext>
              </a:extLst>
            </p:cNvPr>
            <p:cNvSpPr/>
            <p:nvPr/>
          </p:nvSpPr>
          <p:spPr>
            <a:xfrm>
              <a:off x="14565274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5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25" y="209169"/>
                  </a:lnTo>
                  <a:lnTo>
                    <a:pt x="25" y="284099"/>
                  </a:lnTo>
                  <a:lnTo>
                    <a:pt x="2832" y="286918"/>
                  </a:lnTo>
                  <a:lnTo>
                    <a:pt x="6286" y="286918"/>
                  </a:lnTo>
                  <a:lnTo>
                    <a:pt x="9728" y="286918"/>
                  </a:lnTo>
                  <a:lnTo>
                    <a:pt x="12547" y="284099"/>
                  </a:lnTo>
                  <a:lnTo>
                    <a:pt x="12547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5" h="513079">
                  <a:moveTo>
                    <a:pt x="80594" y="509752"/>
                  </a:moveTo>
                  <a:lnTo>
                    <a:pt x="80581" y="502869"/>
                  </a:lnTo>
                  <a:lnTo>
                    <a:pt x="77774" y="500049"/>
                  </a:lnTo>
                  <a:lnTo>
                    <a:pt x="74333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44" y="432079"/>
                  </a:lnTo>
                  <a:lnTo>
                    <a:pt x="25" y="434886"/>
                  </a:lnTo>
                  <a:lnTo>
                    <a:pt x="25" y="509752"/>
                  </a:lnTo>
                  <a:lnTo>
                    <a:pt x="2844" y="512572"/>
                  </a:lnTo>
                  <a:lnTo>
                    <a:pt x="77774" y="512572"/>
                  </a:lnTo>
                  <a:lnTo>
                    <a:pt x="80594" y="509752"/>
                  </a:lnTo>
                  <a:close/>
                </a:path>
                <a:path w="306705" h="513079">
                  <a:moveTo>
                    <a:pt x="108432" y="244856"/>
                  </a:moveTo>
                  <a:lnTo>
                    <a:pt x="105613" y="242049"/>
                  </a:lnTo>
                  <a:lnTo>
                    <a:pt x="95923" y="242049"/>
                  </a:lnTo>
                  <a:lnTo>
                    <a:pt x="95923" y="254558"/>
                  </a:lnTo>
                  <a:lnTo>
                    <a:pt x="95923" y="298005"/>
                  </a:lnTo>
                  <a:lnTo>
                    <a:pt x="52476" y="298005"/>
                  </a:lnTo>
                  <a:lnTo>
                    <a:pt x="52476" y="254558"/>
                  </a:lnTo>
                  <a:lnTo>
                    <a:pt x="95923" y="254558"/>
                  </a:lnTo>
                  <a:lnTo>
                    <a:pt x="95923" y="242049"/>
                  </a:lnTo>
                  <a:lnTo>
                    <a:pt x="42710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13" y="310527"/>
                  </a:lnTo>
                  <a:lnTo>
                    <a:pt x="108432" y="307708"/>
                  </a:lnTo>
                  <a:lnTo>
                    <a:pt x="108432" y="298005"/>
                  </a:lnTo>
                  <a:lnTo>
                    <a:pt x="108432" y="254558"/>
                  </a:lnTo>
                  <a:lnTo>
                    <a:pt x="108432" y="244856"/>
                  </a:lnTo>
                  <a:close/>
                </a:path>
                <a:path w="306705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86" y="373430"/>
                  </a:lnTo>
                  <a:lnTo>
                    <a:pt x="64757" y="373430"/>
                  </a:lnTo>
                  <a:lnTo>
                    <a:pt x="61925" y="376237"/>
                  </a:lnTo>
                  <a:lnTo>
                    <a:pt x="61925" y="383120"/>
                  </a:lnTo>
                  <a:lnTo>
                    <a:pt x="64744" y="385953"/>
                  </a:lnTo>
                  <a:lnTo>
                    <a:pt x="113258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5" h="513079">
                  <a:moveTo>
                    <a:pt x="120015" y="439267"/>
                  </a:moveTo>
                  <a:lnTo>
                    <a:pt x="117208" y="436448"/>
                  </a:lnTo>
                  <a:lnTo>
                    <a:pt x="66065" y="436448"/>
                  </a:lnTo>
                  <a:lnTo>
                    <a:pt x="63246" y="439267"/>
                  </a:lnTo>
                  <a:lnTo>
                    <a:pt x="63246" y="464426"/>
                  </a:lnTo>
                  <a:lnTo>
                    <a:pt x="34201" y="464426"/>
                  </a:lnTo>
                  <a:lnTo>
                    <a:pt x="31381" y="467245"/>
                  </a:lnTo>
                  <a:lnTo>
                    <a:pt x="31381" y="474141"/>
                  </a:lnTo>
                  <a:lnTo>
                    <a:pt x="34201" y="476961"/>
                  </a:lnTo>
                  <a:lnTo>
                    <a:pt x="69507" y="476961"/>
                  </a:lnTo>
                  <a:lnTo>
                    <a:pt x="72948" y="476961"/>
                  </a:lnTo>
                  <a:lnTo>
                    <a:pt x="75768" y="474141"/>
                  </a:lnTo>
                  <a:lnTo>
                    <a:pt x="75768" y="448983"/>
                  </a:lnTo>
                  <a:lnTo>
                    <a:pt x="117195" y="448983"/>
                  </a:lnTo>
                  <a:lnTo>
                    <a:pt x="120015" y="446163"/>
                  </a:lnTo>
                  <a:lnTo>
                    <a:pt x="120015" y="439267"/>
                  </a:lnTo>
                  <a:close/>
                </a:path>
                <a:path w="306705" h="513079">
                  <a:moveTo>
                    <a:pt x="165900" y="2832"/>
                  </a:moveTo>
                  <a:lnTo>
                    <a:pt x="163080" y="0"/>
                  </a:lnTo>
                  <a:lnTo>
                    <a:pt x="101549" y="0"/>
                  </a:lnTo>
                  <a:lnTo>
                    <a:pt x="98729" y="2819"/>
                  </a:lnTo>
                  <a:lnTo>
                    <a:pt x="98729" y="9715"/>
                  </a:lnTo>
                  <a:lnTo>
                    <a:pt x="101549" y="12522"/>
                  </a:lnTo>
                  <a:lnTo>
                    <a:pt x="104990" y="12522"/>
                  </a:lnTo>
                  <a:lnTo>
                    <a:pt x="163068" y="12522"/>
                  </a:lnTo>
                  <a:lnTo>
                    <a:pt x="165900" y="9715"/>
                  </a:lnTo>
                  <a:lnTo>
                    <a:pt x="165900" y="2832"/>
                  </a:lnTo>
                  <a:close/>
                </a:path>
                <a:path w="306705" h="513079">
                  <a:moveTo>
                    <a:pt x="180619" y="467245"/>
                  </a:moveTo>
                  <a:lnTo>
                    <a:pt x="177787" y="464439"/>
                  </a:lnTo>
                  <a:lnTo>
                    <a:pt x="174358" y="464439"/>
                  </a:lnTo>
                  <a:lnTo>
                    <a:pt x="95554" y="464439"/>
                  </a:lnTo>
                  <a:lnTo>
                    <a:pt x="92735" y="467245"/>
                  </a:lnTo>
                  <a:lnTo>
                    <a:pt x="92735" y="474129"/>
                  </a:lnTo>
                  <a:lnTo>
                    <a:pt x="95542" y="476961"/>
                  </a:lnTo>
                  <a:lnTo>
                    <a:pt x="177787" y="476961"/>
                  </a:lnTo>
                  <a:lnTo>
                    <a:pt x="180619" y="474141"/>
                  </a:lnTo>
                  <a:lnTo>
                    <a:pt x="180619" y="467245"/>
                  </a:lnTo>
                  <a:close/>
                </a:path>
                <a:path w="306705" h="513079">
                  <a:moveTo>
                    <a:pt x="180619" y="439267"/>
                  </a:moveTo>
                  <a:lnTo>
                    <a:pt x="177787" y="436460"/>
                  </a:lnTo>
                  <a:lnTo>
                    <a:pt x="174358" y="436460"/>
                  </a:lnTo>
                  <a:lnTo>
                    <a:pt x="139039" y="436460"/>
                  </a:lnTo>
                  <a:lnTo>
                    <a:pt x="136232" y="439267"/>
                  </a:lnTo>
                  <a:lnTo>
                    <a:pt x="136232" y="446151"/>
                  </a:lnTo>
                  <a:lnTo>
                    <a:pt x="139039" y="448983"/>
                  </a:lnTo>
                  <a:lnTo>
                    <a:pt x="177787" y="448983"/>
                  </a:lnTo>
                  <a:lnTo>
                    <a:pt x="180619" y="446163"/>
                  </a:lnTo>
                  <a:lnTo>
                    <a:pt x="180619" y="439267"/>
                  </a:lnTo>
                  <a:close/>
                </a:path>
                <a:path w="306705" h="513079">
                  <a:moveTo>
                    <a:pt x="200012" y="366737"/>
                  </a:moveTo>
                  <a:lnTo>
                    <a:pt x="197192" y="363918"/>
                  </a:lnTo>
                  <a:lnTo>
                    <a:pt x="193751" y="363918"/>
                  </a:lnTo>
                  <a:lnTo>
                    <a:pt x="169405" y="363918"/>
                  </a:lnTo>
                  <a:lnTo>
                    <a:pt x="166585" y="366737"/>
                  </a:lnTo>
                  <a:lnTo>
                    <a:pt x="166585" y="373608"/>
                  </a:lnTo>
                  <a:lnTo>
                    <a:pt x="169392" y="376440"/>
                  </a:lnTo>
                  <a:lnTo>
                    <a:pt x="197192" y="376440"/>
                  </a:lnTo>
                  <a:lnTo>
                    <a:pt x="200012" y="373621"/>
                  </a:lnTo>
                  <a:lnTo>
                    <a:pt x="200012" y="366737"/>
                  </a:lnTo>
                  <a:close/>
                </a:path>
                <a:path w="306705" h="513079">
                  <a:moveTo>
                    <a:pt x="207518" y="2832"/>
                  </a:moveTo>
                  <a:lnTo>
                    <a:pt x="204698" y="0"/>
                  </a:lnTo>
                  <a:lnTo>
                    <a:pt x="184099" y="0"/>
                  </a:lnTo>
                  <a:lnTo>
                    <a:pt x="181292" y="2819"/>
                  </a:lnTo>
                  <a:lnTo>
                    <a:pt x="181292" y="9715"/>
                  </a:lnTo>
                  <a:lnTo>
                    <a:pt x="184099" y="12522"/>
                  </a:lnTo>
                  <a:lnTo>
                    <a:pt x="187553" y="12522"/>
                  </a:lnTo>
                  <a:lnTo>
                    <a:pt x="204698" y="12522"/>
                  </a:lnTo>
                  <a:lnTo>
                    <a:pt x="207518" y="9715"/>
                  </a:lnTo>
                  <a:lnTo>
                    <a:pt x="207518" y="2832"/>
                  </a:lnTo>
                  <a:close/>
                </a:path>
                <a:path w="306705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27" y="270027"/>
                  </a:lnTo>
                  <a:lnTo>
                    <a:pt x="170027" y="244868"/>
                  </a:lnTo>
                  <a:lnTo>
                    <a:pt x="167208" y="242049"/>
                  </a:lnTo>
                  <a:lnTo>
                    <a:pt x="128473" y="242049"/>
                  </a:lnTo>
                  <a:lnTo>
                    <a:pt x="125641" y="244868"/>
                  </a:lnTo>
                  <a:lnTo>
                    <a:pt x="125641" y="251739"/>
                  </a:lnTo>
                  <a:lnTo>
                    <a:pt x="128473" y="254558"/>
                  </a:lnTo>
                  <a:lnTo>
                    <a:pt x="131902" y="254558"/>
                  </a:lnTo>
                  <a:lnTo>
                    <a:pt x="157505" y="254558"/>
                  </a:lnTo>
                  <a:lnTo>
                    <a:pt x="157505" y="279717"/>
                  </a:lnTo>
                  <a:lnTo>
                    <a:pt x="160324" y="282536"/>
                  </a:lnTo>
                  <a:lnTo>
                    <a:pt x="211404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5" h="513079">
                  <a:moveTo>
                    <a:pt x="243522" y="297878"/>
                  </a:moveTo>
                  <a:lnTo>
                    <a:pt x="240703" y="295059"/>
                  </a:lnTo>
                  <a:lnTo>
                    <a:pt x="233819" y="295059"/>
                  </a:lnTo>
                  <a:lnTo>
                    <a:pt x="231000" y="297815"/>
                  </a:lnTo>
                  <a:lnTo>
                    <a:pt x="231000" y="301320"/>
                  </a:lnTo>
                  <a:lnTo>
                    <a:pt x="231000" y="325666"/>
                  </a:lnTo>
                  <a:lnTo>
                    <a:pt x="233819" y="328485"/>
                  </a:lnTo>
                  <a:lnTo>
                    <a:pt x="240703" y="328485"/>
                  </a:lnTo>
                  <a:lnTo>
                    <a:pt x="243522" y="325678"/>
                  </a:lnTo>
                  <a:lnTo>
                    <a:pt x="243522" y="297878"/>
                  </a:lnTo>
                  <a:close/>
                </a:path>
                <a:path w="306705" h="513079">
                  <a:moveTo>
                    <a:pt x="274815" y="411289"/>
                  </a:moveTo>
                  <a:lnTo>
                    <a:pt x="271995" y="408482"/>
                  </a:lnTo>
                  <a:lnTo>
                    <a:pt x="262293" y="408482"/>
                  </a:lnTo>
                  <a:lnTo>
                    <a:pt x="262293" y="420992"/>
                  </a:lnTo>
                  <a:lnTo>
                    <a:pt x="262293" y="464439"/>
                  </a:lnTo>
                  <a:lnTo>
                    <a:pt x="218846" y="464439"/>
                  </a:lnTo>
                  <a:lnTo>
                    <a:pt x="218846" y="420992"/>
                  </a:lnTo>
                  <a:lnTo>
                    <a:pt x="262293" y="420992"/>
                  </a:lnTo>
                  <a:lnTo>
                    <a:pt x="262293" y="408482"/>
                  </a:lnTo>
                  <a:lnTo>
                    <a:pt x="209143" y="408482"/>
                  </a:lnTo>
                  <a:lnTo>
                    <a:pt x="206336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59" y="476961"/>
                  </a:lnTo>
                  <a:lnTo>
                    <a:pt x="274815" y="474141"/>
                  </a:lnTo>
                  <a:lnTo>
                    <a:pt x="274815" y="464439"/>
                  </a:lnTo>
                  <a:lnTo>
                    <a:pt x="274815" y="420992"/>
                  </a:lnTo>
                  <a:lnTo>
                    <a:pt x="274815" y="411289"/>
                  </a:lnTo>
                  <a:close/>
                </a:path>
                <a:path w="306705" h="513079">
                  <a:moveTo>
                    <a:pt x="274815" y="272834"/>
                  </a:moveTo>
                  <a:lnTo>
                    <a:pt x="271995" y="270014"/>
                  </a:lnTo>
                  <a:lnTo>
                    <a:pt x="233248" y="270014"/>
                  </a:lnTo>
                  <a:lnTo>
                    <a:pt x="230428" y="272834"/>
                  </a:lnTo>
                  <a:lnTo>
                    <a:pt x="230428" y="279717"/>
                  </a:lnTo>
                  <a:lnTo>
                    <a:pt x="233248" y="282536"/>
                  </a:lnTo>
                  <a:lnTo>
                    <a:pt x="272059" y="282524"/>
                  </a:lnTo>
                  <a:lnTo>
                    <a:pt x="274815" y="279717"/>
                  </a:lnTo>
                  <a:lnTo>
                    <a:pt x="274815" y="276275"/>
                  </a:lnTo>
                  <a:lnTo>
                    <a:pt x="274815" y="272834"/>
                  </a:lnTo>
                  <a:close/>
                </a:path>
                <a:path w="306705" h="513079">
                  <a:moveTo>
                    <a:pt x="274878" y="244868"/>
                  </a:moveTo>
                  <a:lnTo>
                    <a:pt x="272072" y="242036"/>
                  </a:lnTo>
                  <a:lnTo>
                    <a:pt x="189814" y="242036"/>
                  </a:lnTo>
                  <a:lnTo>
                    <a:pt x="186994" y="244856"/>
                  </a:lnTo>
                  <a:lnTo>
                    <a:pt x="186994" y="251739"/>
                  </a:lnTo>
                  <a:lnTo>
                    <a:pt x="189750" y="254558"/>
                  </a:lnTo>
                  <a:lnTo>
                    <a:pt x="193255" y="254558"/>
                  </a:lnTo>
                  <a:lnTo>
                    <a:pt x="272059" y="254558"/>
                  </a:lnTo>
                  <a:lnTo>
                    <a:pt x="274878" y="251739"/>
                  </a:lnTo>
                  <a:lnTo>
                    <a:pt x="274878" y="244868"/>
                  </a:lnTo>
                  <a:close/>
                </a:path>
                <a:path w="306705" h="513079">
                  <a:moveTo>
                    <a:pt x="306235" y="434898"/>
                  </a:moveTo>
                  <a:lnTo>
                    <a:pt x="303415" y="432079"/>
                  </a:lnTo>
                  <a:lnTo>
                    <a:pt x="299974" y="432079"/>
                  </a:lnTo>
                  <a:lnTo>
                    <a:pt x="296545" y="432079"/>
                  </a:lnTo>
                  <a:lnTo>
                    <a:pt x="293712" y="434898"/>
                  </a:lnTo>
                  <a:lnTo>
                    <a:pt x="293712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49" y="512584"/>
                  </a:lnTo>
                  <a:lnTo>
                    <a:pt x="303415" y="512584"/>
                  </a:lnTo>
                  <a:lnTo>
                    <a:pt x="306235" y="509765"/>
                  </a:lnTo>
                  <a:lnTo>
                    <a:pt x="306235" y="434898"/>
                  </a:lnTo>
                  <a:close/>
                </a:path>
                <a:path w="306705" h="513079">
                  <a:moveTo>
                    <a:pt x="306235" y="345503"/>
                  </a:moveTo>
                  <a:lnTo>
                    <a:pt x="303415" y="342696"/>
                  </a:lnTo>
                  <a:lnTo>
                    <a:pt x="299974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500" y="295046"/>
                  </a:lnTo>
                  <a:lnTo>
                    <a:pt x="264617" y="295046"/>
                  </a:lnTo>
                  <a:lnTo>
                    <a:pt x="261797" y="297865"/>
                  </a:lnTo>
                  <a:lnTo>
                    <a:pt x="261797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30" y="333044"/>
                  </a:lnTo>
                  <a:lnTo>
                    <a:pt x="159016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65" y="342696"/>
                  </a:lnTo>
                  <a:lnTo>
                    <a:pt x="143865" y="314083"/>
                  </a:lnTo>
                  <a:lnTo>
                    <a:pt x="204203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62" y="301561"/>
                  </a:lnTo>
                  <a:lnTo>
                    <a:pt x="131343" y="304380"/>
                  </a:lnTo>
                  <a:lnTo>
                    <a:pt x="131343" y="342696"/>
                  </a:lnTo>
                  <a:lnTo>
                    <a:pt x="99796" y="342696"/>
                  </a:lnTo>
                  <a:lnTo>
                    <a:pt x="99479" y="342569"/>
                  </a:lnTo>
                  <a:lnTo>
                    <a:pt x="43954" y="342696"/>
                  </a:lnTo>
                  <a:lnTo>
                    <a:pt x="43954" y="328422"/>
                  </a:lnTo>
                  <a:lnTo>
                    <a:pt x="41135" y="325602"/>
                  </a:lnTo>
                  <a:lnTo>
                    <a:pt x="34251" y="325602"/>
                  </a:lnTo>
                  <a:lnTo>
                    <a:pt x="31432" y="328409"/>
                  </a:lnTo>
                  <a:lnTo>
                    <a:pt x="31432" y="342696"/>
                  </a:lnTo>
                  <a:lnTo>
                    <a:pt x="2832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32" y="355219"/>
                  </a:lnTo>
                  <a:lnTo>
                    <a:pt x="31432" y="414604"/>
                  </a:lnTo>
                  <a:lnTo>
                    <a:pt x="34239" y="417436"/>
                  </a:lnTo>
                  <a:lnTo>
                    <a:pt x="176276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43" y="355206"/>
                  </a:lnTo>
                  <a:lnTo>
                    <a:pt x="131343" y="390563"/>
                  </a:lnTo>
                  <a:lnTo>
                    <a:pt x="134162" y="393382"/>
                  </a:lnTo>
                  <a:lnTo>
                    <a:pt x="141046" y="393382"/>
                  </a:lnTo>
                  <a:lnTo>
                    <a:pt x="143865" y="390575"/>
                  </a:lnTo>
                  <a:lnTo>
                    <a:pt x="143865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61" y="376428"/>
                  </a:lnTo>
                  <a:lnTo>
                    <a:pt x="261861" y="394512"/>
                  </a:lnTo>
                  <a:lnTo>
                    <a:pt x="264680" y="397332"/>
                  </a:lnTo>
                  <a:lnTo>
                    <a:pt x="271551" y="397332"/>
                  </a:lnTo>
                  <a:lnTo>
                    <a:pt x="274383" y="394512"/>
                  </a:lnTo>
                  <a:lnTo>
                    <a:pt x="274383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35" y="352386"/>
                  </a:lnTo>
                  <a:lnTo>
                    <a:pt x="306235" y="345503"/>
                  </a:lnTo>
                  <a:close/>
                </a:path>
                <a:path w="306705" h="513079">
                  <a:moveTo>
                    <a:pt x="306235" y="209181"/>
                  </a:moveTo>
                  <a:lnTo>
                    <a:pt x="303415" y="206362"/>
                  </a:lnTo>
                  <a:lnTo>
                    <a:pt x="299974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12" y="218884"/>
                  </a:lnTo>
                  <a:lnTo>
                    <a:pt x="293712" y="284099"/>
                  </a:lnTo>
                  <a:lnTo>
                    <a:pt x="296532" y="286918"/>
                  </a:lnTo>
                  <a:lnTo>
                    <a:pt x="303415" y="286918"/>
                  </a:lnTo>
                  <a:lnTo>
                    <a:pt x="306235" y="284111"/>
                  </a:lnTo>
                  <a:lnTo>
                    <a:pt x="306235" y="20918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object 65">
              <a:extLst>
                <a:ext uri="{FF2B5EF4-FFF2-40B4-BE49-F238E27FC236}">
                  <a16:creationId xmlns:a16="http://schemas.microsoft.com/office/drawing/2014/main" id="{A173C09B-7DA6-2AD0-9DBE-78F2000AA121}"/>
                </a:ext>
              </a:extLst>
            </p:cNvPr>
            <p:cNvSpPr/>
            <p:nvPr/>
          </p:nvSpPr>
          <p:spPr>
            <a:xfrm>
              <a:off x="14474593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80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2" name="object 66">
            <a:extLst>
              <a:ext uri="{FF2B5EF4-FFF2-40B4-BE49-F238E27FC236}">
                <a16:creationId xmlns:a16="http://schemas.microsoft.com/office/drawing/2014/main" id="{1761CA10-28A9-04A1-7759-48357B597936}"/>
              </a:ext>
            </a:extLst>
          </p:cNvPr>
          <p:cNvSpPr/>
          <p:nvPr/>
        </p:nvSpPr>
        <p:spPr>
          <a:xfrm>
            <a:off x="9337311" y="2733387"/>
            <a:ext cx="1318260" cy="1318260"/>
          </a:xfrm>
          <a:custGeom>
            <a:avLst/>
            <a:gdLst/>
            <a:ahLst/>
            <a:cxnLst/>
            <a:rect l="l" t="t" r="r" b="b"/>
            <a:pathLst>
              <a:path w="1318259" h="1318260">
                <a:moveTo>
                  <a:pt x="1317666" y="0"/>
                </a:moveTo>
                <a:lnTo>
                  <a:pt x="0" y="0"/>
                </a:lnTo>
                <a:lnTo>
                  <a:pt x="0" y="1317666"/>
                </a:lnTo>
                <a:lnTo>
                  <a:pt x="400668" y="934851"/>
                </a:lnTo>
                <a:lnTo>
                  <a:pt x="1317666" y="934851"/>
                </a:lnTo>
                <a:lnTo>
                  <a:pt x="1317666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3" name="object 67">
            <a:extLst>
              <a:ext uri="{FF2B5EF4-FFF2-40B4-BE49-F238E27FC236}">
                <a16:creationId xmlns:a16="http://schemas.microsoft.com/office/drawing/2014/main" id="{23B08575-5663-8901-1191-D3CDC606C4BD}"/>
              </a:ext>
            </a:extLst>
          </p:cNvPr>
          <p:cNvSpPr/>
          <p:nvPr/>
        </p:nvSpPr>
        <p:spPr>
          <a:xfrm>
            <a:off x="16764578" y="2745068"/>
            <a:ext cx="375285" cy="1306195"/>
          </a:xfrm>
          <a:custGeom>
            <a:avLst/>
            <a:gdLst/>
            <a:ahLst/>
            <a:cxnLst/>
            <a:rect l="l" t="t" r="r" b="b"/>
            <a:pathLst>
              <a:path w="375284" h="1306195">
                <a:moveTo>
                  <a:pt x="375004" y="0"/>
                </a:moveTo>
                <a:lnTo>
                  <a:pt x="0" y="0"/>
                </a:lnTo>
                <a:lnTo>
                  <a:pt x="0" y="1305981"/>
                </a:lnTo>
                <a:lnTo>
                  <a:pt x="375004" y="1305981"/>
                </a:lnTo>
                <a:lnTo>
                  <a:pt x="375004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object 68">
            <a:extLst>
              <a:ext uri="{FF2B5EF4-FFF2-40B4-BE49-F238E27FC236}">
                <a16:creationId xmlns:a16="http://schemas.microsoft.com/office/drawing/2014/main" id="{CC463E3D-6CD2-9473-BC00-1976B4DCD3E0}"/>
              </a:ext>
            </a:extLst>
          </p:cNvPr>
          <p:cNvSpPr/>
          <p:nvPr/>
        </p:nvSpPr>
        <p:spPr>
          <a:xfrm>
            <a:off x="16299084" y="3084827"/>
            <a:ext cx="375285" cy="966469"/>
          </a:xfrm>
          <a:custGeom>
            <a:avLst/>
            <a:gdLst/>
            <a:ahLst/>
            <a:cxnLst/>
            <a:rect l="l" t="t" r="r" b="b"/>
            <a:pathLst>
              <a:path w="375284" h="966470">
                <a:moveTo>
                  <a:pt x="374993" y="0"/>
                </a:moveTo>
                <a:lnTo>
                  <a:pt x="0" y="0"/>
                </a:lnTo>
                <a:lnTo>
                  <a:pt x="0" y="966221"/>
                </a:lnTo>
                <a:lnTo>
                  <a:pt x="374993" y="966221"/>
                </a:lnTo>
                <a:lnTo>
                  <a:pt x="374993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object 69">
            <a:extLst>
              <a:ext uri="{FF2B5EF4-FFF2-40B4-BE49-F238E27FC236}">
                <a16:creationId xmlns:a16="http://schemas.microsoft.com/office/drawing/2014/main" id="{566D16E1-DC5D-254A-13CC-D977CD1AE153}"/>
              </a:ext>
            </a:extLst>
          </p:cNvPr>
          <p:cNvSpPr/>
          <p:nvPr/>
        </p:nvSpPr>
        <p:spPr>
          <a:xfrm>
            <a:off x="15833591" y="3419697"/>
            <a:ext cx="375285" cy="631825"/>
          </a:xfrm>
          <a:custGeom>
            <a:avLst/>
            <a:gdLst/>
            <a:ahLst/>
            <a:cxnLst/>
            <a:rect l="l" t="t" r="r" b="b"/>
            <a:pathLst>
              <a:path w="375284" h="631825">
                <a:moveTo>
                  <a:pt x="374993" y="0"/>
                </a:moveTo>
                <a:lnTo>
                  <a:pt x="0" y="0"/>
                </a:lnTo>
                <a:lnTo>
                  <a:pt x="0" y="631352"/>
                </a:lnTo>
                <a:lnTo>
                  <a:pt x="374993" y="631352"/>
                </a:lnTo>
                <a:lnTo>
                  <a:pt x="374993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565F07BC-D4A1-D14F-C23F-6E291130C1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17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10EA5A0B-6209-D2FA-197C-A6F75F4E711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FOR INFOGRAPHIC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3">
            <a:extLst>
              <a:ext uri="{FF2B5EF4-FFF2-40B4-BE49-F238E27FC236}">
                <a16:creationId xmlns:a16="http://schemas.microsoft.com/office/drawing/2014/main" id="{6E8E7993-2974-F177-C25C-00F7224625AE}"/>
              </a:ext>
            </a:extLst>
          </p:cNvPr>
          <p:cNvSpPr/>
          <p:nvPr/>
        </p:nvSpPr>
        <p:spPr>
          <a:xfrm>
            <a:off x="261772" y="2986765"/>
            <a:ext cx="31750" cy="4218940"/>
          </a:xfrm>
          <a:custGeom>
            <a:avLst/>
            <a:gdLst/>
            <a:ahLst/>
            <a:cxnLst/>
            <a:rect l="l" t="t" r="r" b="b"/>
            <a:pathLst>
              <a:path w="31750" h="4218940">
                <a:moveTo>
                  <a:pt x="0" y="4218940"/>
                </a:moveTo>
                <a:lnTo>
                  <a:pt x="31412" y="4218940"/>
                </a:lnTo>
                <a:lnTo>
                  <a:pt x="31412" y="0"/>
                </a:lnTo>
                <a:lnTo>
                  <a:pt x="0" y="0"/>
                </a:lnTo>
                <a:lnTo>
                  <a:pt x="0" y="421894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object 4">
            <a:extLst>
              <a:ext uri="{FF2B5EF4-FFF2-40B4-BE49-F238E27FC236}">
                <a16:creationId xmlns:a16="http://schemas.microsoft.com/office/drawing/2014/main" id="{F9CCE5C1-3BAF-4FDC-70EF-33DA04D183B1}"/>
              </a:ext>
            </a:extLst>
          </p:cNvPr>
          <p:cNvSpPr/>
          <p:nvPr/>
        </p:nvSpPr>
        <p:spPr>
          <a:xfrm>
            <a:off x="6469991" y="2986685"/>
            <a:ext cx="31750" cy="4219575"/>
          </a:xfrm>
          <a:custGeom>
            <a:avLst/>
            <a:gdLst/>
            <a:ahLst/>
            <a:cxnLst/>
            <a:rect l="l" t="t" r="r" b="b"/>
            <a:pathLst>
              <a:path w="31750" h="4219575">
                <a:moveTo>
                  <a:pt x="31412" y="0"/>
                </a:moveTo>
                <a:lnTo>
                  <a:pt x="0" y="0"/>
                </a:lnTo>
                <a:lnTo>
                  <a:pt x="0" y="4219515"/>
                </a:lnTo>
                <a:lnTo>
                  <a:pt x="31412" y="4219515"/>
                </a:lnTo>
                <a:lnTo>
                  <a:pt x="3141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object 5">
            <a:extLst>
              <a:ext uri="{FF2B5EF4-FFF2-40B4-BE49-F238E27FC236}">
                <a16:creationId xmlns:a16="http://schemas.microsoft.com/office/drawing/2014/main" id="{4BBA94CF-C95C-BC77-5EF2-88CE72F997BC}"/>
              </a:ext>
            </a:extLst>
          </p:cNvPr>
          <p:cNvSpPr txBox="1"/>
          <p:nvPr/>
        </p:nvSpPr>
        <p:spPr>
          <a:xfrm>
            <a:off x="261772" y="7205705"/>
            <a:ext cx="6240145" cy="3011805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60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478790"/>
            <a:r>
              <a:rPr sz="1450" b="1" dirty="0">
                <a:latin typeface="Arial"/>
                <a:cs typeface="Arial"/>
              </a:rPr>
              <a:t>Lorem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ipsum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dolor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sit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amet,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consectetuer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spcBef>
                <a:spcPts val="5"/>
              </a:spcBef>
              <a:buFontTx/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55"/>
              </a:spcBef>
              <a:buFont typeface="Arial"/>
              <a:buChar char="•"/>
            </a:pPr>
            <a:endParaRPr sz="150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buFontTx/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buFontTx/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51" name="object 6">
            <a:extLst>
              <a:ext uri="{FF2B5EF4-FFF2-40B4-BE49-F238E27FC236}">
                <a16:creationId xmlns:a16="http://schemas.microsoft.com/office/drawing/2014/main" id="{3C658991-7EA3-3ABE-CC24-2B306ED75C0C}"/>
              </a:ext>
            </a:extLst>
          </p:cNvPr>
          <p:cNvGrpSpPr/>
          <p:nvPr/>
        </p:nvGrpSpPr>
        <p:grpSpPr>
          <a:xfrm>
            <a:off x="6751616" y="8704972"/>
            <a:ext cx="6601459" cy="1451610"/>
            <a:chOff x="6751616" y="9110853"/>
            <a:chExt cx="6601459" cy="1451610"/>
          </a:xfrm>
        </p:grpSpPr>
        <p:sp>
          <p:nvSpPr>
            <p:cNvPr id="52" name="object 7">
              <a:extLst>
                <a:ext uri="{FF2B5EF4-FFF2-40B4-BE49-F238E27FC236}">
                  <a16:creationId xmlns:a16="http://schemas.microsoft.com/office/drawing/2014/main" id="{1427010E-06E3-0614-E893-4A946FC91AFB}"/>
                </a:ext>
              </a:extLst>
            </p:cNvPr>
            <p:cNvSpPr/>
            <p:nvPr/>
          </p:nvSpPr>
          <p:spPr>
            <a:xfrm>
              <a:off x="6751616" y="9110853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bject 8">
              <a:extLst>
                <a:ext uri="{FF2B5EF4-FFF2-40B4-BE49-F238E27FC236}">
                  <a16:creationId xmlns:a16="http://schemas.microsoft.com/office/drawing/2014/main" id="{DA0F20F6-16D0-1FCA-836B-F52E3F74F51A}"/>
                </a:ext>
              </a:extLst>
            </p:cNvPr>
            <p:cNvSpPr/>
            <p:nvPr/>
          </p:nvSpPr>
          <p:spPr>
            <a:xfrm>
              <a:off x="7137476" y="949542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14"/>
                  </a:moveTo>
                  <a:lnTo>
                    <a:pt x="305219" y="184226"/>
                  </a:lnTo>
                  <a:lnTo>
                    <a:pt x="299834" y="184200"/>
                  </a:lnTo>
                  <a:lnTo>
                    <a:pt x="293166" y="190842"/>
                  </a:lnTo>
                  <a:lnTo>
                    <a:pt x="293154" y="196227"/>
                  </a:lnTo>
                  <a:lnTo>
                    <a:pt x="310591" y="213741"/>
                  </a:lnTo>
                  <a:lnTo>
                    <a:pt x="267144" y="224777"/>
                  </a:lnTo>
                  <a:lnTo>
                    <a:pt x="228536" y="245516"/>
                  </a:lnTo>
                  <a:lnTo>
                    <a:pt x="196138" y="274523"/>
                  </a:lnTo>
                  <a:lnTo>
                    <a:pt x="171310" y="310311"/>
                  </a:lnTo>
                  <a:lnTo>
                    <a:pt x="155422" y="351447"/>
                  </a:lnTo>
                  <a:lnTo>
                    <a:pt x="149821" y="396468"/>
                  </a:lnTo>
                  <a:lnTo>
                    <a:pt x="155511" y="442366"/>
                  </a:lnTo>
                  <a:lnTo>
                    <a:pt x="171678" y="484098"/>
                  </a:lnTo>
                  <a:lnTo>
                    <a:pt x="197002" y="520192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20"/>
                  </a:lnTo>
                  <a:lnTo>
                    <a:pt x="319849" y="579920"/>
                  </a:lnTo>
                  <a:lnTo>
                    <a:pt x="323545" y="576656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24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37"/>
                  </a:lnTo>
                  <a:lnTo>
                    <a:pt x="307860" y="231190"/>
                  </a:lnTo>
                  <a:lnTo>
                    <a:pt x="293154" y="245960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86"/>
                  </a:lnTo>
                  <a:lnTo>
                    <a:pt x="339255" y="218414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51"/>
                  </a:lnTo>
                  <a:lnTo>
                    <a:pt x="510806" y="308419"/>
                  </a:lnTo>
                  <a:lnTo>
                    <a:pt x="485482" y="272326"/>
                  </a:lnTo>
                  <a:lnTo>
                    <a:pt x="452323" y="243344"/>
                  </a:lnTo>
                  <a:lnTo>
                    <a:pt x="412661" y="222961"/>
                  </a:lnTo>
                  <a:lnTo>
                    <a:pt x="367830" y="212636"/>
                  </a:lnTo>
                  <a:lnTo>
                    <a:pt x="363270" y="212115"/>
                  </a:lnTo>
                  <a:lnTo>
                    <a:pt x="358978" y="215569"/>
                  </a:lnTo>
                  <a:lnTo>
                    <a:pt x="358025" y="224917"/>
                  </a:lnTo>
                  <a:lnTo>
                    <a:pt x="361429" y="229095"/>
                  </a:lnTo>
                  <a:lnTo>
                    <a:pt x="366090" y="229565"/>
                  </a:lnTo>
                  <a:lnTo>
                    <a:pt x="414388" y="241947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59"/>
                  </a:lnTo>
                  <a:lnTo>
                    <a:pt x="458838" y="521576"/>
                  </a:lnTo>
                  <a:lnTo>
                    <a:pt x="420027" y="547281"/>
                  </a:lnTo>
                  <a:lnTo>
                    <a:pt x="374611" y="561314"/>
                  </a:lnTo>
                  <a:lnTo>
                    <a:pt x="389318" y="546557"/>
                  </a:lnTo>
                  <a:lnTo>
                    <a:pt x="389305" y="541172"/>
                  </a:lnTo>
                  <a:lnTo>
                    <a:pt x="382651" y="534543"/>
                  </a:lnTo>
                  <a:lnTo>
                    <a:pt x="377253" y="534555"/>
                  </a:lnTo>
                  <a:lnTo>
                    <a:pt x="343217" y="568744"/>
                  </a:lnTo>
                  <a:lnTo>
                    <a:pt x="343217" y="574116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75"/>
                  </a:lnTo>
                  <a:lnTo>
                    <a:pt x="389305" y="596290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89"/>
                  </a:lnTo>
                  <a:lnTo>
                    <a:pt x="486333" y="517982"/>
                  </a:lnTo>
                  <a:lnTo>
                    <a:pt x="511162" y="482193"/>
                  </a:lnTo>
                  <a:lnTo>
                    <a:pt x="527062" y="441058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89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62"/>
                  </a:lnTo>
                  <a:lnTo>
                    <a:pt x="83007" y="664362"/>
                  </a:lnTo>
                  <a:lnTo>
                    <a:pt x="83007" y="271589"/>
                  </a:lnTo>
                  <a:lnTo>
                    <a:pt x="83007" y="256032"/>
                  </a:lnTo>
                  <a:lnTo>
                    <a:pt x="340182" y="20802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76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87"/>
                  </a:lnTo>
                  <a:lnTo>
                    <a:pt x="557123" y="44005"/>
                  </a:lnTo>
                  <a:lnTo>
                    <a:pt x="557123" y="196176"/>
                  </a:lnTo>
                  <a:lnTo>
                    <a:pt x="468122" y="114757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87"/>
                  </a:lnTo>
                  <a:lnTo>
                    <a:pt x="459625" y="26987"/>
                  </a:lnTo>
                  <a:lnTo>
                    <a:pt x="454926" y="26987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802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58"/>
                  </a:lnTo>
                  <a:lnTo>
                    <a:pt x="6350" y="320992"/>
                  </a:lnTo>
                  <a:lnTo>
                    <a:pt x="11747" y="321233"/>
                  </a:lnTo>
                  <a:lnTo>
                    <a:pt x="15201" y="318058"/>
                  </a:lnTo>
                  <a:lnTo>
                    <a:pt x="65989" y="271589"/>
                  </a:lnTo>
                  <a:lnTo>
                    <a:pt x="65989" y="677545"/>
                  </a:lnTo>
                  <a:lnTo>
                    <a:pt x="69799" y="681355"/>
                  </a:lnTo>
                  <a:lnTo>
                    <a:pt x="610577" y="681355"/>
                  </a:lnTo>
                  <a:lnTo>
                    <a:pt x="614387" y="677545"/>
                  </a:lnTo>
                  <a:lnTo>
                    <a:pt x="614387" y="664362"/>
                  </a:lnTo>
                  <a:lnTo>
                    <a:pt x="614387" y="271589"/>
                  </a:lnTo>
                  <a:lnTo>
                    <a:pt x="668934" y="321500"/>
                  </a:lnTo>
                  <a:lnTo>
                    <a:pt x="671004" y="322237"/>
                  </a:lnTo>
                  <a:lnTo>
                    <a:pt x="675360" y="322237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4" name="object 9">
              <a:extLst>
                <a:ext uri="{FF2B5EF4-FFF2-40B4-BE49-F238E27FC236}">
                  <a16:creationId xmlns:a16="http://schemas.microsoft.com/office/drawing/2014/main" id="{33F64B61-9249-2E52-3F83-673E00E39C7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241" y="9764703"/>
              <a:ext cx="165343" cy="242610"/>
            </a:xfrm>
            <a:prstGeom prst="rect">
              <a:avLst/>
            </a:prstGeom>
          </p:spPr>
        </p:pic>
      </p:grpSp>
      <p:grpSp>
        <p:nvGrpSpPr>
          <p:cNvPr id="55" name="object 10">
            <a:extLst>
              <a:ext uri="{FF2B5EF4-FFF2-40B4-BE49-F238E27FC236}">
                <a16:creationId xmlns:a16="http://schemas.microsoft.com/office/drawing/2014/main" id="{FEC0F883-FE45-6EDC-F625-1E368FDC8117}"/>
              </a:ext>
            </a:extLst>
          </p:cNvPr>
          <p:cNvGrpSpPr/>
          <p:nvPr/>
        </p:nvGrpSpPr>
        <p:grpSpPr>
          <a:xfrm>
            <a:off x="6751616" y="7087891"/>
            <a:ext cx="6601459" cy="1451610"/>
            <a:chOff x="6751616" y="7493772"/>
            <a:chExt cx="6601459" cy="1451610"/>
          </a:xfrm>
        </p:grpSpPr>
        <p:sp>
          <p:nvSpPr>
            <p:cNvPr id="56" name="object 11">
              <a:extLst>
                <a:ext uri="{FF2B5EF4-FFF2-40B4-BE49-F238E27FC236}">
                  <a16:creationId xmlns:a16="http://schemas.microsoft.com/office/drawing/2014/main" id="{354BC0E9-01A1-F434-5319-CA23DD412A98}"/>
                </a:ext>
              </a:extLst>
            </p:cNvPr>
            <p:cNvSpPr/>
            <p:nvPr/>
          </p:nvSpPr>
          <p:spPr>
            <a:xfrm>
              <a:off x="6751616" y="7493772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bject 12">
              <a:extLst>
                <a:ext uri="{FF2B5EF4-FFF2-40B4-BE49-F238E27FC236}">
                  <a16:creationId xmlns:a16="http://schemas.microsoft.com/office/drawing/2014/main" id="{73082465-2D51-D537-620A-10D8CA9720CA}"/>
                </a:ext>
              </a:extLst>
            </p:cNvPr>
            <p:cNvSpPr/>
            <p:nvPr/>
          </p:nvSpPr>
          <p:spPr>
            <a:xfrm>
              <a:off x="7200090" y="7800557"/>
              <a:ext cx="557530" cy="838200"/>
            </a:xfrm>
            <a:custGeom>
              <a:avLst/>
              <a:gdLst/>
              <a:ahLst/>
              <a:cxnLst/>
              <a:rect l="l" t="t" r="r" b="b"/>
              <a:pathLst>
                <a:path w="557529" h="838200">
                  <a:moveTo>
                    <a:pt x="490718" y="837670"/>
                  </a:moveTo>
                  <a:lnTo>
                    <a:pt x="66563" y="837670"/>
                  </a:lnTo>
                  <a:lnTo>
                    <a:pt x="40653" y="832440"/>
                  </a:lnTo>
                  <a:lnTo>
                    <a:pt x="19495" y="818175"/>
                  </a:lnTo>
                  <a:lnTo>
                    <a:pt x="5230" y="797017"/>
                  </a:lnTo>
                  <a:lnTo>
                    <a:pt x="0" y="771107"/>
                  </a:lnTo>
                  <a:lnTo>
                    <a:pt x="0" y="66563"/>
                  </a:lnTo>
                  <a:lnTo>
                    <a:pt x="5230" y="40653"/>
                  </a:lnTo>
                  <a:lnTo>
                    <a:pt x="19495" y="19495"/>
                  </a:lnTo>
                  <a:lnTo>
                    <a:pt x="40653" y="5230"/>
                  </a:lnTo>
                  <a:lnTo>
                    <a:pt x="66563" y="0"/>
                  </a:lnTo>
                  <a:lnTo>
                    <a:pt x="490718" y="0"/>
                  </a:lnTo>
                  <a:lnTo>
                    <a:pt x="516628" y="5230"/>
                  </a:lnTo>
                  <a:lnTo>
                    <a:pt x="537785" y="19495"/>
                  </a:lnTo>
                  <a:lnTo>
                    <a:pt x="552050" y="40653"/>
                  </a:lnTo>
                  <a:lnTo>
                    <a:pt x="557281" y="66563"/>
                  </a:lnTo>
                  <a:lnTo>
                    <a:pt x="557281" y="771107"/>
                  </a:lnTo>
                  <a:lnTo>
                    <a:pt x="552050" y="797017"/>
                  </a:lnTo>
                  <a:lnTo>
                    <a:pt x="537785" y="818175"/>
                  </a:lnTo>
                  <a:lnTo>
                    <a:pt x="516628" y="832440"/>
                  </a:lnTo>
                  <a:lnTo>
                    <a:pt x="490718" y="837670"/>
                  </a:lnTo>
                  <a:close/>
                </a:path>
              </a:pathLst>
            </a:custGeom>
            <a:ln w="11968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object 13">
              <a:extLst>
                <a:ext uri="{FF2B5EF4-FFF2-40B4-BE49-F238E27FC236}">
                  <a16:creationId xmlns:a16="http://schemas.microsoft.com/office/drawing/2014/main" id="{099AAEDD-D26A-680F-546E-FA70D5F4CEF5}"/>
                </a:ext>
              </a:extLst>
            </p:cNvPr>
            <p:cNvSpPr/>
            <p:nvPr/>
          </p:nvSpPr>
          <p:spPr>
            <a:xfrm>
              <a:off x="7303745" y="7847120"/>
              <a:ext cx="350520" cy="586105"/>
            </a:xfrm>
            <a:custGeom>
              <a:avLst/>
              <a:gdLst/>
              <a:ahLst/>
              <a:cxnLst/>
              <a:rect l="l" t="t" r="r" b="b"/>
              <a:pathLst>
                <a:path w="350520" h="586104">
                  <a:moveTo>
                    <a:pt x="92087" y="574700"/>
                  </a:moveTo>
                  <a:lnTo>
                    <a:pt x="88874" y="571487"/>
                  </a:lnTo>
                  <a:lnTo>
                    <a:pt x="84937" y="571487"/>
                  </a:lnTo>
                  <a:lnTo>
                    <a:pt x="14325" y="571487"/>
                  </a:lnTo>
                  <a:lnTo>
                    <a:pt x="14325" y="497027"/>
                  </a:lnTo>
                  <a:lnTo>
                    <a:pt x="11112" y="493801"/>
                  </a:lnTo>
                  <a:lnTo>
                    <a:pt x="3238" y="493801"/>
                  </a:lnTo>
                  <a:lnTo>
                    <a:pt x="12" y="497014"/>
                  </a:lnTo>
                  <a:lnTo>
                    <a:pt x="12" y="582574"/>
                  </a:lnTo>
                  <a:lnTo>
                    <a:pt x="3238" y="585800"/>
                  </a:lnTo>
                  <a:lnTo>
                    <a:pt x="88874" y="585800"/>
                  </a:lnTo>
                  <a:lnTo>
                    <a:pt x="92087" y="582574"/>
                  </a:lnTo>
                  <a:lnTo>
                    <a:pt x="92087" y="574700"/>
                  </a:lnTo>
                  <a:close/>
                </a:path>
                <a:path w="350520" h="586104">
                  <a:moveTo>
                    <a:pt x="92087" y="239052"/>
                  </a:moveTo>
                  <a:lnTo>
                    <a:pt x="88861" y="235826"/>
                  </a:lnTo>
                  <a:lnTo>
                    <a:pt x="3225" y="235826"/>
                  </a:lnTo>
                  <a:lnTo>
                    <a:pt x="12" y="239052"/>
                  </a:lnTo>
                  <a:lnTo>
                    <a:pt x="12" y="324688"/>
                  </a:lnTo>
                  <a:lnTo>
                    <a:pt x="3225" y="327901"/>
                  </a:lnTo>
                  <a:lnTo>
                    <a:pt x="7162" y="327901"/>
                  </a:lnTo>
                  <a:lnTo>
                    <a:pt x="11087" y="327901"/>
                  </a:lnTo>
                  <a:lnTo>
                    <a:pt x="14312" y="324688"/>
                  </a:lnTo>
                  <a:lnTo>
                    <a:pt x="14312" y="250151"/>
                  </a:lnTo>
                  <a:lnTo>
                    <a:pt x="88861" y="250151"/>
                  </a:lnTo>
                  <a:lnTo>
                    <a:pt x="92087" y="246926"/>
                  </a:lnTo>
                  <a:lnTo>
                    <a:pt x="92087" y="239052"/>
                  </a:lnTo>
                  <a:close/>
                </a:path>
                <a:path w="350520" h="586104">
                  <a:moveTo>
                    <a:pt x="123913" y="279844"/>
                  </a:moveTo>
                  <a:lnTo>
                    <a:pt x="120688" y="276631"/>
                  </a:lnTo>
                  <a:lnTo>
                    <a:pt x="109601" y="276631"/>
                  </a:lnTo>
                  <a:lnTo>
                    <a:pt x="109601" y="290931"/>
                  </a:lnTo>
                  <a:lnTo>
                    <a:pt x="109601" y="340588"/>
                  </a:lnTo>
                  <a:lnTo>
                    <a:pt x="59956" y="340588"/>
                  </a:lnTo>
                  <a:lnTo>
                    <a:pt x="59956" y="290931"/>
                  </a:lnTo>
                  <a:lnTo>
                    <a:pt x="109601" y="290931"/>
                  </a:lnTo>
                  <a:lnTo>
                    <a:pt x="109601" y="276631"/>
                  </a:lnTo>
                  <a:lnTo>
                    <a:pt x="48806" y="276618"/>
                  </a:lnTo>
                  <a:lnTo>
                    <a:pt x="45643" y="279844"/>
                  </a:lnTo>
                  <a:lnTo>
                    <a:pt x="45656" y="351675"/>
                  </a:lnTo>
                  <a:lnTo>
                    <a:pt x="48856" y="354888"/>
                  </a:lnTo>
                  <a:lnTo>
                    <a:pt x="120688" y="354888"/>
                  </a:lnTo>
                  <a:lnTo>
                    <a:pt x="123913" y="351675"/>
                  </a:lnTo>
                  <a:lnTo>
                    <a:pt x="123913" y="340588"/>
                  </a:lnTo>
                  <a:lnTo>
                    <a:pt x="123913" y="290931"/>
                  </a:lnTo>
                  <a:lnTo>
                    <a:pt x="123913" y="279844"/>
                  </a:lnTo>
                  <a:close/>
                </a:path>
                <a:path w="350520" h="586104">
                  <a:moveTo>
                    <a:pt x="132651" y="429996"/>
                  </a:moveTo>
                  <a:lnTo>
                    <a:pt x="129425" y="426770"/>
                  </a:lnTo>
                  <a:lnTo>
                    <a:pt x="77914" y="426770"/>
                  </a:lnTo>
                  <a:lnTo>
                    <a:pt x="73990" y="426770"/>
                  </a:lnTo>
                  <a:lnTo>
                    <a:pt x="70764" y="429996"/>
                  </a:lnTo>
                  <a:lnTo>
                    <a:pt x="70764" y="437870"/>
                  </a:lnTo>
                  <a:lnTo>
                    <a:pt x="73977" y="441096"/>
                  </a:lnTo>
                  <a:lnTo>
                    <a:pt x="129425" y="441096"/>
                  </a:lnTo>
                  <a:lnTo>
                    <a:pt x="132651" y="437870"/>
                  </a:lnTo>
                  <a:lnTo>
                    <a:pt x="132651" y="429996"/>
                  </a:lnTo>
                  <a:close/>
                </a:path>
                <a:path w="350520" h="586104">
                  <a:moveTo>
                    <a:pt x="137160" y="502031"/>
                  </a:moveTo>
                  <a:lnTo>
                    <a:pt x="133934" y="498817"/>
                  </a:lnTo>
                  <a:lnTo>
                    <a:pt x="75488" y="498817"/>
                  </a:lnTo>
                  <a:lnTo>
                    <a:pt x="72263" y="502031"/>
                  </a:lnTo>
                  <a:lnTo>
                    <a:pt x="72263" y="530783"/>
                  </a:lnTo>
                  <a:lnTo>
                    <a:pt x="39077" y="530783"/>
                  </a:lnTo>
                  <a:lnTo>
                    <a:pt x="35852" y="534009"/>
                  </a:lnTo>
                  <a:lnTo>
                    <a:pt x="35852" y="541870"/>
                  </a:lnTo>
                  <a:lnTo>
                    <a:pt x="39065" y="545096"/>
                  </a:lnTo>
                  <a:lnTo>
                    <a:pt x="79425" y="545096"/>
                  </a:lnTo>
                  <a:lnTo>
                    <a:pt x="83350" y="545096"/>
                  </a:lnTo>
                  <a:lnTo>
                    <a:pt x="86575" y="541883"/>
                  </a:lnTo>
                  <a:lnTo>
                    <a:pt x="86575" y="513118"/>
                  </a:lnTo>
                  <a:lnTo>
                    <a:pt x="133934" y="513118"/>
                  </a:lnTo>
                  <a:lnTo>
                    <a:pt x="137160" y="509905"/>
                  </a:lnTo>
                  <a:lnTo>
                    <a:pt x="137160" y="502031"/>
                  </a:lnTo>
                  <a:close/>
                </a:path>
                <a:path w="350520" h="586104">
                  <a:moveTo>
                    <a:pt x="189585" y="3225"/>
                  </a:moveTo>
                  <a:lnTo>
                    <a:pt x="186372" y="0"/>
                  </a:lnTo>
                  <a:lnTo>
                    <a:pt x="116039" y="0"/>
                  </a:lnTo>
                  <a:lnTo>
                    <a:pt x="112826" y="3225"/>
                  </a:lnTo>
                  <a:lnTo>
                    <a:pt x="112826" y="11099"/>
                  </a:lnTo>
                  <a:lnTo>
                    <a:pt x="116039" y="14325"/>
                  </a:lnTo>
                  <a:lnTo>
                    <a:pt x="119976" y="14325"/>
                  </a:lnTo>
                  <a:lnTo>
                    <a:pt x="186359" y="14325"/>
                  </a:lnTo>
                  <a:lnTo>
                    <a:pt x="189585" y="11099"/>
                  </a:lnTo>
                  <a:lnTo>
                    <a:pt x="189585" y="3225"/>
                  </a:lnTo>
                  <a:close/>
                </a:path>
                <a:path w="350520" h="586104">
                  <a:moveTo>
                    <a:pt x="206400" y="534009"/>
                  </a:moveTo>
                  <a:lnTo>
                    <a:pt x="203174" y="530783"/>
                  </a:lnTo>
                  <a:lnTo>
                    <a:pt x="199250" y="530783"/>
                  </a:lnTo>
                  <a:lnTo>
                    <a:pt x="109181" y="530783"/>
                  </a:lnTo>
                  <a:lnTo>
                    <a:pt x="105956" y="533996"/>
                  </a:lnTo>
                  <a:lnTo>
                    <a:pt x="105956" y="541870"/>
                  </a:lnTo>
                  <a:lnTo>
                    <a:pt x="109169" y="545096"/>
                  </a:lnTo>
                  <a:lnTo>
                    <a:pt x="203174" y="545096"/>
                  </a:lnTo>
                  <a:lnTo>
                    <a:pt x="206400" y="541870"/>
                  </a:lnTo>
                  <a:lnTo>
                    <a:pt x="206400" y="534009"/>
                  </a:lnTo>
                  <a:close/>
                </a:path>
                <a:path w="350520" h="586104">
                  <a:moveTo>
                    <a:pt x="206400" y="502018"/>
                  </a:moveTo>
                  <a:lnTo>
                    <a:pt x="203174" y="498805"/>
                  </a:lnTo>
                  <a:lnTo>
                    <a:pt x="199250" y="498805"/>
                  </a:lnTo>
                  <a:lnTo>
                    <a:pt x="158902" y="498805"/>
                  </a:lnTo>
                  <a:lnTo>
                    <a:pt x="155676" y="502018"/>
                  </a:lnTo>
                  <a:lnTo>
                    <a:pt x="155676" y="509892"/>
                  </a:lnTo>
                  <a:lnTo>
                    <a:pt x="158889" y="513118"/>
                  </a:lnTo>
                  <a:lnTo>
                    <a:pt x="203174" y="513118"/>
                  </a:lnTo>
                  <a:lnTo>
                    <a:pt x="206400" y="509892"/>
                  </a:lnTo>
                  <a:lnTo>
                    <a:pt x="206400" y="502018"/>
                  </a:lnTo>
                  <a:close/>
                </a:path>
                <a:path w="350520" h="586104">
                  <a:moveTo>
                    <a:pt x="228561" y="419125"/>
                  </a:moveTo>
                  <a:lnTo>
                    <a:pt x="225348" y="415912"/>
                  </a:lnTo>
                  <a:lnTo>
                    <a:pt x="221411" y="415912"/>
                  </a:lnTo>
                  <a:lnTo>
                    <a:pt x="193598" y="415912"/>
                  </a:lnTo>
                  <a:lnTo>
                    <a:pt x="190373" y="419125"/>
                  </a:lnTo>
                  <a:lnTo>
                    <a:pt x="190373" y="426999"/>
                  </a:lnTo>
                  <a:lnTo>
                    <a:pt x="193586" y="430225"/>
                  </a:lnTo>
                  <a:lnTo>
                    <a:pt x="225336" y="430225"/>
                  </a:lnTo>
                  <a:lnTo>
                    <a:pt x="228561" y="426999"/>
                  </a:lnTo>
                  <a:lnTo>
                    <a:pt x="228561" y="419125"/>
                  </a:lnTo>
                  <a:close/>
                </a:path>
                <a:path w="350520" h="586104">
                  <a:moveTo>
                    <a:pt x="237159" y="3225"/>
                  </a:moveTo>
                  <a:lnTo>
                    <a:pt x="233934" y="0"/>
                  </a:lnTo>
                  <a:lnTo>
                    <a:pt x="210400" y="0"/>
                  </a:lnTo>
                  <a:lnTo>
                    <a:pt x="207175" y="3225"/>
                  </a:lnTo>
                  <a:lnTo>
                    <a:pt x="207175" y="11099"/>
                  </a:lnTo>
                  <a:lnTo>
                    <a:pt x="210400" y="14325"/>
                  </a:lnTo>
                  <a:lnTo>
                    <a:pt x="214325" y="14325"/>
                  </a:lnTo>
                  <a:lnTo>
                    <a:pt x="233934" y="14325"/>
                  </a:lnTo>
                  <a:lnTo>
                    <a:pt x="237159" y="11099"/>
                  </a:lnTo>
                  <a:lnTo>
                    <a:pt x="237159" y="3225"/>
                  </a:lnTo>
                  <a:close/>
                </a:path>
                <a:path w="350520" h="586104">
                  <a:moveTo>
                    <a:pt x="244805" y="311823"/>
                  </a:moveTo>
                  <a:lnTo>
                    <a:pt x="241592" y="308597"/>
                  </a:lnTo>
                  <a:lnTo>
                    <a:pt x="194297" y="308597"/>
                  </a:lnTo>
                  <a:lnTo>
                    <a:pt x="194297" y="279844"/>
                  </a:lnTo>
                  <a:lnTo>
                    <a:pt x="191084" y="276618"/>
                  </a:lnTo>
                  <a:lnTo>
                    <a:pt x="146812" y="276618"/>
                  </a:lnTo>
                  <a:lnTo>
                    <a:pt x="143586" y="279844"/>
                  </a:lnTo>
                  <a:lnTo>
                    <a:pt x="143586" y="287718"/>
                  </a:lnTo>
                  <a:lnTo>
                    <a:pt x="146812" y="290931"/>
                  </a:lnTo>
                  <a:lnTo>
                    <a:pt x="150736" y="290931"/>
                  </a:lnTo>
                  <a:lnTo>
                    <a:pt x="179984" y="290931"/>
                  </a:lnTo>
                  <a:lnTo>
                    <a:pt x="179984" y="319684"/>
                  </a:lnTo>
                  <a:lnTo>
                    <a:pt x="183210" y="322910"/>
                  </a:lnTo>
                  <a:lnTo>
                    <a:pt x="241592" y="322910"/>
                  </a:lnTo>
                  <a:lnTo>
                    <a:pt x="244805" y="319697"/>
                  </a:lnTo>
                  <a:lnTo>
                    <a:pt x="244805" y="311823"/>
                  </a:lnTo>
                  <a:close/>
                </a:path>
                <a:path w="350520" h="586104">
                  <a:moveTo>
                    <a:pt x="278295" y="340436"/>
                  </a:moveTo>
                  <a:lnTo>
                    <a:pt x="275069" y="337223"/>
                  </a:lnTo>
                  <a:lnTo>
                    <a:pt x="267195" y="337223"/>
                  </a:lnTo>
                  <a:lnTo>
                    <a:pt x="263982" y="340360"/>
                  </a:lnTo>
                  <a:lnTo>
                    <a:pt x="263982" y="344373"/>
                  </a:lnTo>
                  <a:lnTo>
                    <a:pt x="263982" y="372186"/>
                  </a:lnTo>
                  <a:lnTo>
                    <a:pt x="267195" y="375412"/>
                  </a:lnTo>
                  <a:lnTo>
                    <a:pt x="275069" y="375412"/>
                  </a:lnTo>
                  <a:lnTo>
                    <a:pt x="278295" y="372198"/>
                  </a:lnTo>
                  <a:lnTo>
                    <a:pt x="278295" y="340436"/>
                  </a:lnTo>
                  <a:close/>
                </a:path>
                <a:path w="350520" h="586104">
                  <a:moveTo>
                    <a:pt x="314058" y="481139"/>
                  </a:moveTo>
                  <a:lnTo>
                    <a:pt x="314045" y="470052"/>
                  </a:lnTo>
                  <a:lnTo>
                    <a:pt x="310845" y="466826"/>
                  </a:lnTo>
                  <a:lnTo>
                    <a:pt x="299745" y="466826"/>
                  </a:lnTo>
                  <a:lnTo>
                    <a:pt x="299745" y="481139"/>
                  </a:lnTo>
                  <a:lnTo>
                    <a:pt x="299745" y="530783"/>
                  </a:lnTo>
                  <a:lnTo>
                    <a:pt x="250088" y="530783"/>
                  </a:lnTo>
                  <a:lnTo>
                    <a:pt x="250088" y="481139"/>
                  </a:lnTo>
                  <a:lnTo>
                    <a:pt x="299745" y="481139"/>
                  </a:lnTo>
                  <a:lnTo>
                    <a:pt x="299745" y="466826"/>
                  </a:lnTo>
                  <a:lnTo>
                    <a:pt x="239014" y="466826"/>
                  </a:lnTo>
                  <a:lnTo>
                    <a:pt x="235800" y="470052"/>
                  </a:lnTo>
                  <a:lnTo>
                    <a:pt x="235800" y="541870"/>
                  </a:lnTo>
                  <a:lnTo>
                    <a:pt x="239014" y="545096"/>
                  </a:lnTo>
                  <a:lnTo>
                    <a:pt x="310908" y="545096"/>
                  </a:lnTo>
                  <a:lnTo>
                    <a:pt x="314058" y="541870"/>
                  </a:lnTo>
                  <a:lnTo>
                    <a:pt x="314058" y="530783"/>
                  </a:lnTo>
                  <a:lnTo>
                    <a:pt x="314058" y="481139"/>
                  </a:lnTo>
                  <a:close/>
                </a:path>
                <a:path w="350520" h="586104">
                  <a:moveTo>
                    <a:pt x="314058" y="311823"/>
                  </a:moveTo>
                  <a:lnTo>
                    <a:pt x="310845" y="308597"/>
                  </a:lnTo>
                  <a:lnTo>
                    <a:pt x="266547" y="308597"/>
                  </a:lnTo>
                  <a:lnTo>
                    <a:pt x="263334" y="311810"/>
                  </a:lnTo>
                  <a:lnTo>
                    <a:pt x="263334" y="319684"/>
                  </a:lnTo>
                  <a:lnTo>
                    <a:pt x="266547" y="322897"/>
                  </a:lnTo>
                  <a:lnTo>
                    <a:pt x="310908" y="322897"/>
                  </a:lnTo>
                  <a:lnTo>
                    <a:pt x="314058" y="319684"/>
                  </a:lnTo>
                  <a:lnTo>
                    <a:pt x="314058" y="315747"/>
                  </a:lnTo>
                  <a:lnTo>
                    <a:pt x="314058" y="311823"/>
                  </a:lnTo>
                  <a:close/>
                </a:path>
                <a:path w="350520" h="586104">
                  <a:moveTo>
                    <a:pt x="314134" y="279844"/>
                  </a:moveTo>
                  <a:lnTo>
                    <a:pt x="310921" y="276618"/>
                  </a:lnTo>
                  <a:lnTo>
                    <a:pt x="216928" y="276618"/>
                  </a:lnTo>
                  <a:lnTo>
                    <a:pt x="213702" y="279844"/>
                  </a:lnTo>
                  <a:lnTo>
                    <a:pt x="213702" y="287718"/>
                  </a:lnTo>
                  <a:lnTo>
                    <a:pt x="216839" y="290931"/>
                  </a:lnTo>
                  <a:lnTo>
                    <a:pt x="220853" y="290931"/>
                  </a:lnTo>
                  <a:lnTo>
                    <a:pt x="310908" y="290931"/>
                  </a:lnTo>
                  <a:lnTo>
                    <a:pt x="314134" y="287718"/>
                  </a:lnTo>
                  <a:lnTo>
                    <a:pt x="314134" y="279844"/>
                  </a:lnTo>
                  <a:close/>
                </a:path>
                <a:path w="350520" h="586104">
                  <a:moveTo>
                    <a:pt x="349961" y="497039"/>
                  </a:moveTo>
                  <a:lnTo>
                    <a:pt x="346748" y="493814"/>
                  </a:lnTo>
                  <a:lnTo>
                    <a:pt x="342811" y="493814"/>
                  </a:lnTo>
                  <a:lnTo>
                    <a:pt x="338886" y="493814"/>
                  </a:lnTo>
                  <a:lnTo>
                    <a:pt x="335661" y="497027"/>
                  </a:lnTo>
                  <a:lnTo>
                    <a:pt x="335661" y="571500"/>
                  </a:lnTo>
                  <a:lnTo>
                    <a:pt x="261188" y="571500"/>
                  </a:lnTo>
                  <a:lnTo>
                    <a:pt x="257962" y="574713"/>
                  </a:lnTo>
                  <a:lnTo>
                    <a:pt x="257962" y="582587"/>
                  </a:lnTo>
                  <a:lnTo>
                    <a:pt x="261188" y="585812"/>
                  </a:lnTo>
                  <a:lnTo>
                    <a:pt x="346748" y="585812"/>
                  </a:lnTo>
                  <a:lnTo>
                    <a:pt x="349961" y="582587"/>
                  </a:lnTo>
                  <a:lnTo>
                    <a:pt x="349961" y="497039"/>
                  </a:lnTo>
                  <a:close/>
                </a:path>
                <a:path w="350520" h="586104">
                  <a:moveTo>
                    <a:pt x="349961" y="394868"/>
                  </a:moveTo>
                  <a:lnTo>
                    <a:pt x="346748" y="391655"/>
                  </a:lnTo>
                  <a:lnTo>
                    <a:pt x="342811" y="391655"/>
                  </a:lnTo>
                  <a:lnTo>
                    <a:pt x="313486" y="391655"/>
                  </a:lnTo>
                  <a:lnTo>
                    <a:pt x="313486" y="340423"/>
                  </a:lnTo>
                  <a:lnTo>
                    <a:pt x="310273" y="337210"/>
                  </a:lnTo>
                  <a:lnTo>
                    <a:pt x="302399" y="337210"/>
                  </a:lnTo>
                  <a:lnTo>
                    <a:pt x="299186" y="340423"/>
                  </a:lnTo>
                  <a:lnTo>
                    <a:pt x="299186" y="391655"/>
                  </a:lnTo>
                  <a:lnTo>
                    <a:pt x="239090" y="391655"/>
                  </a:lnTo>
                  <a:lnTo>
                    <a:pt x="240372" y="389216"/>
                  </a:lnTo>
                  <a:lnTo>
                    <a:pt x="240372" y="383844"/>
                  </a:lnTo>
                  <a:lnTo>
                    <a:pt x="237159" y="380631"/>
                  </a:lnTo>
                  <a:lnTo>
                    <a:pt x="181711" y="380631"/>
                  </a:lnTo>
                  <a:lnTo>
                    <a:pt x="178498" y="383844"/>
                  </a:lnTo>
                  <a:lnTo>
                    <a:pt x="178498" y="389216"/>
                  </a:lnTo>
                  <a:lnTo>
                    <a:pt x="179781" y="391655"/>
                  </a:lnTo>
                  <a:lnTo>
                    <a:pt x="164401" y="391655"/>
                  </a:lnTo>
                  <a:lnTo>
                    <a:pt x="164401" y="358965"/>
                  </a:lnTo>
                  <a:lnTo>
                    <a:pt x="233362" y="358965"/>
                  </a:lnTo>
                  <a:lnTo>
                    <a:pt x="236588" y="355739"/>
                  </a:lnTo>
                  <a:lnTo>
                    <a:pt x="236588" y="347865"/>
                  </a:lnTo>
                  <a:lnTo>
                    <a:pt x="233362" y="344639"/>
                  </a:lnTo>
                  <a:lnTo>
                    <a:pt x="153314" y="344639"/>
                  </a:lnTo>
                  <a:lnTo>
                    <a:pt x="150088" y="347865"/>
                  </a:lnTo>
                  <a:lnTo>
                    <a:pt x="150088" y="391655"/>
                  </a:lnTo>
                  <a:lnTo>
                    <a:pt x="114033" y="391655"/>
                  </a:lnTo>
                  <a:lnTo>
                    <a:pt x="113665" y="391502"/>
                  </a:lnTo>
                  <a:lnTo>
                    <a:pt x="50215" y="391655"/>
                  </a:lnTo>
                  <a:lnTo>
                    <a:pt x="50215" y="375335"/>
                  </a:lnTo>
                  <a:lnTo>
                    <a:pt x="47002" y="372122"/>
                  </a:lnTo>
                  <a:lnTo>
                    <a:pt x="39128" y="372122"/>
                  </a:lnTo>
                  <a:lnTo>
                    <a:pt x="35915" y="375335"/>
                  </a:lnTo>
                  <a:lnTo>
                    <a:pt x="35915" y="391655"/>
                  </a:lnTo>
                  <a:lnTo>
                    <a:pt x="3213" y="391655"/>
                  </a:lnTo>
                  <a:lnTo>
                    <a:pt x="0" y="394868"/>
                  </a:lnTo>
                  <a:lnTo>
                    <a:pt x="0" y="402742"/>
                  </a:lnTo>
                  <a:lnTo>
                    <a:pt x="3213" y="405955"/>
                  </a:lnTo>
                  <a:lnTo>
                    <a:pt x="35915" y="405955"/>
                  </a:lnTo>
                  <a:lnTo>
                    <a:pt x="35915" y="473837"/>
                  </a:lnTo>
                  <a:lnTo>
                    <a:pt x="39128" y="477062"/>
                  </a:lnTo>
                  <a:lnTo>
                    <a:pt x="201447" y="477062"/>
                  </a:lnTo>
                  <a:lnTo>
                    <a:pt x="204673" y="473849"/>
                  </a:lnTo>
                  <a:lnTo>
                    <a:pt x="204673" y="465975"/>
                  </a:lnTo>
                  <a:lnTo>
                    <a:pt x="201447" y="462762"/>
                  </a:lnTo>
                  <a:lnTo>
                    <a:pt x="50228" y="462762"/>
                  </a:lnTo>
                  <a:lnTo>
                    <a:pt x="50228" y="405955"/>
                  </a:lnTo>
                  <a:lnTo>
                    <a:pt x="150088" y="405955"/>
                  </a:lnTo>
                  <a:lnTo>
                    <a:pt x="150088" y="446354"/>
                  </a:lnTo>
                  <a:lnTo>
                    <a:pt x="153314" y="449580"/>
                  </a:lnTo>
                  <a:lnTo>
                    <a:pt x="161175" y="449580"/>
                  </a:lnTo>
                  <a:lnTo>
                    <a:pt x="164401" y="446366"/>
                  </a:lnTo>
                  <a:lnTo>
                    <a:pt x="164401" y="405955"/>
                  </a:lnTo>
                  <a:lnTo>
                    <a:pt x="263982" y="405955"/>
                  </a:lnTo>
                  <a:lnTo>
                    <a:pt x="263982" y="426974"/>
                  </a:lnTo>
                  <a:lnTo>
                    <a:pt x="267195" y="430199"/>
                  </a:lnTo>
                  <a:lnTo>
                    <a:pt x="299250" y="430199"/>
                  </a:lnTo>
                  <a:lnTo>
                    <a:pt x="299250" y="450875"/>
                  </a:lnTo>
                  <a:lnTo>
                    <a:pt x="302475" y="454101"/>
                  </a:lnTo>
                  <a:lnTo>
                    <a:pt x="310337" y="454101"/>
                  </a:lnTo>
                  <a:lnTo>
                    <a:pt x="313563" y="450875"/>
                  </a:lnTo>
                  <a:lnTo>
                    <a:pt x="313563" y="419112"/>
                  </a:lnTo>
                  <a:lnTo>
                    <a:pt x="310349" y="415886"/>
                  </a:lnTo>
                  <a:lnTo>
                    <a:pt x="278295" y="415886"/>
                  </a:lnTo>
                  <a:lnTo>
                    <a:pt x="278295" y="405955"/>
                  </a:lnTo>
                  <a:lnTo>
                    <a:pt x="346748" y="405955"/>
                  </a:lnTo>
                  <a:lnTo>
                    <a:pt x="349961" y="402742"/>
                  </a:lnTo>
                  <a:lnTo>
                    <a:pt x="349961" y="394868"/>
                  </a:lnTo>
                  <a:close/>
                </a:path>
                <a:path w="350520" h="586104">
                  <a:moveTo>
                    <a:pt x="349961" y="239064"/>
                  </a:moveTo>
                  <a:lnTo>
                    <a:pt x="346735" y="235839"/>
                  </a:lnTo>
                  <a:lnTo>
                    <a:pt x="342811" y="235839"/>
                  </a:lnTo>
                  <a:lnTo>
                    <a:pt x="261188" y="235839"/>
                  </a:lnTo>
                  <a:lnTo>
                    <a:pt x="257962" y="239052"/>
                  </a:lnTo>
                  <a:lnTo>
                    <a:pt x="257962" y="246926"/>
                  </a:lnTo>
                  <a:lnTo>
                    <a:pt x="261188" y="250151"/>
                  </a:lnTo>
                  <a:lnTo>
                    <a:pt x="335661" y="250151"/>
                  </a:lnTo>
                  <a:lnTo>
                    <a:pt x="335661" y="324688"/>
                  </a:lnTo>
                  <a:lnTo>
                    <a:pt x="338874" y="327914"/>
                  </a:lnTo>
                  <a:lnTo>
                    <a:pt x="346735" y="327914"/>
                  </a:lnTo>
                  <a:lnTo>
                    <a:pt x="349961" y="324700"/>
                  </a:lnTo>
                  <a:lnTo>
                    <a:pt x="349961" y="239064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bject 14">
              <a:extLst>
                <a:ext uri="{FF2B5EF4-FFF2-40B4-BE49-F238E27FC236}">
                  <a16:creationId xmlns:a16="http://schemas.microsoft.com/office/drawing/2014/main" id="{CB3D0647-BE35-DA43-E8E6-D7A2E74419E0}"/>
                </a:ext>
              </a:extLst>
            </p:cNvPr>
            <p:cNvSpPr/>
            <p:nvPr/>
          </p:nvSpPr>
          <p:spPr>
            <a:xfrm>
              <a:off x="7200095" y="7904292"/>
              <a:ext cx="557530" cy="0"/>
            </a:xfrm>
            <a:custGeom>
              <a:avLst/>
              <a:gdLst/>
              <a:ahLst/>
              <a:cxnLst/>
              <a:rect l="l" t="t" r="r" b="b"/>
              <a:pathLst>
                <a:path w="557529">
                  <a:moveTo>
                    <a:pt x="0" y="0"/>
                  </a:moveTo>
                  <a:lnTo>
                    <a:pt x="557270" y="0"/>
                  </a:lnTo>
                </a:path>
              </a:pathLst>
            </a:custGeom>
            <a:ln w="11968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0" name="object 15">
            <a:extLst>
              <a:ext uri="{FF2B5EF4-FFF2-40B4-BE49-F238E27FC236}">
                <a16:creationId xmlns:a16="http://schemas.microsoft.com/office/drawing/2014/main" id="{CA9C965A-F386-BABC-D3CE-D4903A41FC76}"/>
              </a:ext>
            </a:extLst>
          </p:cNvPr>
          <p:cNvGrpSpPr/>
          <p:nvPr/>
        </p:nvGrpSpPr>
        <p:grpSpPr>
          <a:xfrm>
            <a:off x="6751616" y="5470809"/>
            <a:ext cx="6601459" cy="1451610"/>
            <a:chOff x="6751616" y="5876690"/>
            <a:chExt cx="6601459" cy="1451610"/>
          </a:xfrm>
        </p:grpSpPr>
        <p:sp>
          <p:nvSpPr>
            <p:cNvPr id="61" name="object 16">
              <a:extLst>
                <a:ext uri="{FF2B5EF4-FFF2-40B4-BE49-F238E27FC236}">
                  <a16:creationId xmlns:a16="http://schemas.microsoft.com/office/drawing/2014/main" id="{3FDDFB8B-6D03-3EAC-677D-63E83C499816}"/>
                </a:ext>
              </a:extLst>
            </p:cNvPr>
            <p:cNvSpPr/>
            <p:nvPr/>
          </p:nvSpPr>
          <p:spPr>
            <a:xfrm>
              <a:off x="6751616" y="5876690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object 17">
              <a:extLst>
                <a:ext uri="{FF2B5EF4-FFF2-40B4-BE49-F238E27FC236}">
                  <a16:creationId xmlns:a16="http://schemas.microsoft.com/office/drawing/2014/main" id="{D7141577-EB1E-25E8-1E9F-07CE1E09E0A6}"/>
                </a:ext>
              </a:extLst>
            </p:cNvPr>
            <p:cNvSpPr/>
            <p:nvPr/>
          </p:nvSpPr>
          <p:spPr>
            <a:xfrm>
              <a:off x="7213637" y="6286607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3" name="object 18">
              <a:extLst>
                <a:ext uri="{FF2B5EF4-FFF2-40B4-BE49-F238E27FC236}">
                  <a16:creationId xmlns:a16="http://schemas.microsoft.com/office/drawing/2014/main" id="{CB343F17-DBD3-A947-BD99-8958B0CAD28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1594" y="6364607"/>
              <a:ext cx="140351" cy="140351"/>
            </a:xfrm>
            <a:prstGeom prst="rect">
              <a:avLst/>
            </a:prstGeom>
          </p:spPr>
        </p:pic>
        <p:sp>
          <p:nvSpPr>
            <p:cNvPr id="64" name="object 19">
              <a:extLst>
                <a:ext uri="{FF2B5EF4-FFF2-40B4-BE49-F238E27FC236}">
                  <a16:creationId xmlns:a16="http://schemas.microsoft.com/office/drawing/2014/main" id="{E63EC1E7-278E-1FB3-68B7-B47338B81269}"/>
                </a:ext>
              </a:extLst>
            </p:cNvPr>
            <p:cNvSpPr/>
            <p:nvPr/>
          </p:nvSpPr>
          <p:spPr>
            <a:xfrm>
              <a:off x="7143432" y="6536137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59">
                  <a:moveTo>
                    <a:pt x="701776" y="175044"/>
                  </a:moveTo>
                  <a:lnTo>
                    <a:pt x="698284" y="171564"/>
                  </a:lnTo>
                  <a:lnTo>
                    <a:pt x="679767" y="142532"/>
                  </a:lnTo>
                  <a:lnTo>
                    <a:pt x="679767" y="171564"/>
                  </a:lnTo>
                  <a:lnTo>
                    <a:pt x="467842" y="171564"/>
                  </a:lnTo>
                  <a:lnTo>
                    <a:pt x="467842" y="15608"/>
                  </a:lnTo>
                  <a:lnTo>
                    <a:pt x="580529" y="15608"/>
                  </a:lnTo>
                  <a:lnTo>
                    <a:pt x="679767" y="171564"/>
                  </a:lnTo>
                  <a:lnTo>
                    <a:pt x="679767" y="142532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505"/>
                  </a:lnTo>
                  <a:lnTo>
                    <a:pt x="452259" y="171564"/>
                  </a:lnTo>
                  <a:lnTo>
                    <a:pt x="440156" y="171564"/>
                  </a:lnTo>
                  <a:lnTo>
                    <a:pt x="3492" y="171564"/>
                  </a:lnTo>
                  <a:lnTo>
                    <a:pt x="0" y="175056"/>
                  </a:lnTo>
                  <a:lnTo>
                    <a:pt x="0" y="324027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27"/>
                  </a:lnTo>
                  <a:lnTo>
                    <a:pt x="77978" y="315404"/>
                  </a:lnTo>
                  <a:lnTo>
                    <a:pt x="74485" y="311924"/>
                  </a:lnTo>
                  <a:lnTo>
                    <a:pt x="15595" y="311924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24"/>
                  </a:lnTo>
                  <a:lnTo>
                    <a:pt x="190627" y="311924"/>
                  </a:lnTo>
                  <a:lnTo>
                    <a:pt x="187147" y="315404"/>
                  </a:lnTo>
                  <a:lnTo>
                    <a:pt x="187147" y="324027"/>
                  </a:lnTo>
                  <a:lnTo>
                    <a:pt x="190627" y="327507"/>
                  </a:lnTo>
                  <a:lnTo>
                    <a:pt x="4557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507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912"/>
                  </a:lnTo>
                  <a:lnTo>
                    <a:pt x="467855" y="311912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24"/>
                  </a:lnTo>
                  <a:lnTo>
                    <a:pt x="627291" y="311924"/>
                  </a:lnTo>
                  <a:lnTo>
                    <a:pt x="623798" y="315404"/>
                  </a:lnTo>
                  <a:lnTo>
                    <a:pt x="623798" y="324027"/>
                  </a:lnTo>
                  <a:lnTo>
                    <a:pt x="627291" y="327507"/>
                  </a:lnTo>
                  <a:lnTo>
                    <a:pt x="693978" y="327507"/>
                  </a:lnTo>
                  <a:lnTo>
                    <a:pt x="698284" y="327507"/>
                  </a:lnTo>
                  <a:lnTo>
                    <a:pt x="701776" y="324015"/>
                  </a:lnTo>
                  <a:lnTo>
                    <a:pt x="701776" y="183667"/>
                  </a:lnTo>
                  <a:lnTo>
                    <a:pt x="701776" y="177863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5" name="object 20">
              <a:extLst>
                <a:ext uri="{FF2B5EF4-FFF2-40B4-BE49-F238E27FC236}">
                  <a16:creationId xmlns:a16="http://schemas.microsoft.com/office/drawing/2014/main" id="{55DCAE25-FBBA-0B04-F2EA-E8128CFF221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5816" y="6785671"/>
              <a:ext cx="140351" cy="140351"/>
            </a:xfrm>
            <a:prstGeom prst="rect">
              <a:avLst/>
            </a:prstGeom>
          </p:spPr>
        </p:pic>
        <p:pic>
          <p:nvPicPr>
            <p:cNvPr id="66" name="object 21">
              <a:extLst>
                <a:ext uri="{FF2B5EF4-FFF2-40B4-BE49-F238E27FC236}">
                  <a16:creationId xmlns:a16="http://schemas.microsoft.com/office/drawing/2014/main" id="{B37558C0-3006-E1FD-463F-1E80102E7B4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42479" y="6785671"/>
              <a:ext cx="140351" cy="140351"/>
            </a:xfrm>
            <a:prstGeom prst="rect">
              <a:avLst/>
            </a:prstGeom>
          </p:spPr>
        </p:pic>
        <p:sp>
          <p:nvSpPr>
            <p:cNvPr id="67" name="object 22">
              <a:extLst>
                <a:ext uri="{FF2B5EF4-FFF2-40B4-BE49-F238E27FC236}">
                  <a16:creationId xmlns:a16="http://schemas.microsoft.com/office/drawing/2014/main" id="{BE175DEE-F2D4-DACA-5693-5FD19BA3337C}"/>
                </a:ext>
              </a:extLst>
            </p:cNvPr>
            <p:cNvSpPr/>
            <p:nvPr/>
          </p:nvSpPr>
          <p:spPr>
            <a:xfrm>
              <a:off x="7112241" y="6380193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59">
                  <a:moveTo>
                    <a:pt x="343090" y="253009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09"/>
                  </a:lnTo>
                  <a:lnTo>
                    <a:pt x="155943" y="261620"/>
                  </a:lnTo>
                  <a:lnTo>
                    <a:pt x="159435" y="265112"/>
                  </a:lnTo>
                  <a:lnTo>
                    <a:pt x="335292" y="265112"/>
                  </a:lnTo>
                  <a:lnTo>
                    <a:pt x="339585" y="265112"/>
                  </a:lnTo>
                  <a:lnTo>
                    <a:pt x="343090" y="261620"/>
                  </a:lnTo>
                  <a:lnTo>
                    <a:pt x="343090" y="253009"/>
                  </a:lnTo>
                  <a:close/>
                </a:path>
                <a:path w="499109" h="530859">
                  <a:moveTo>
                    <a:pt x="436664" y="471347"/>
                  </a:moveTo>
                  <a:lnTo>
                    <a:pt x="433171" y="467855"/>
                  </a:lnTo>
                  <a:lnTo>
                    <a:pt x="420281" y="467855"/>
                  </a:lnTo>
                  <a:lnTo>
                    <a:pt x="420281" y="483450"/>
                  </a:lnTo>
                  <a:lnTo>
                    <a:pt x="415429" y="495820"/>
                  </a:lnTo>
                  <a:lnTo>
                    <a:pt x="406882" y="505714"/>
                  </a:lnTo>
                  <a:lnTo>
                    <a:pt x="395490" y="512267"/>
                  </a:lnTo>
                  <a:lnTo>
                    <a:pt x="382092" y="514642"/>
                  </a:lnTo>
                  <a:lnTo>
                    <a:pt x="335292" y="514642"/>
                  </a:lnTo>
                  <a:lnTo>
                    <a:pt x="321894" y="512267"/>
                  </a:lnTo>
                  <a:lnTo>
                    <a:pt x="310502" y="505714"/>
                  </a:lnTo>
                  <a:lnTo>
                    <a:pt x="301942" y="495820"/>
                  </a:lnTo>
                  <a:lnTo>
                    <a:pt x="297091" y="483450"/>
                  </a:lnTo>
                  <a:lnTo>
                    <a:pt x="420281" y="483450"/>
                  </a:lnTo>
                  <a:lnTo>
                    <a:pt x="420281" y="467855"/>
                  </a:lnTo>
                  <a:lnTo>
                    <a:pt x="284200" y="467855"/>
                  </a:lnTo>
                  <a:lnTo>
                    <a:pt x="280720" y="471347"/>
                  </a:lnTo>
                  <a:lnTo>
                    <a:pt x="280720" y="475653"/>
                  </a:lnTo>
                  <a:lnTo>
                    <a:pt x="285013" y="496874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03313" y="525945"/>
                  </a:lnTo>
                  <a:lnTo>
                    <a:pt x="420052" y="514642"/>
                  </a:lnTo>
                  <a:lnTo>
                    <a:pt x="420662" y="514235"/>
                  </a:lnTo>
                  <a:lnTo>
                    <a:pt x="432371" y="496874"/>
                  </a:lnTo>
                  <a:lnTo>
                    <a:pt x="435089" y="483450"/>
                  </a:lnTo>
                  <a:lnTo>
                    <a:pt x="436664" y="475653"/>
                  </a:lnTo>
                  <a:lnTo>
                    <a:pt x="436664" y="471347"/>
                  </a:lnTo>
                  <a:close/>
                </a:path>
                <a:path w="499109" h="530859">
                  <a:moveTo>
                    <a:pt x="499033" y="3492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492"/>
                  </a:lnTo>
                  <a:lnTo>
                    <a:pt x="373392" y="12103"/>
                  </a:lnTo>
                  <a:lnTo>
                    <a:pt x="376885" y="15595"/>
                  </a:lnTo>
                  <a:lnTo>
                    <a:pt x="483450" y="15595"/>
                  </a:lnTo>
                  <a:lnTo>
                    <a:pt x="483450" y="327494"/>
                  </a:lnTo>
                  <a:lnTo>
                    <a:pt x="15595" y="327494"/>
                  </a:lnTo>
                  <a:lnTo>
                    <a:pt x="15595" y="15595"/>
                  </a:lnTo>
                  <a:lnTo>
                    <a:pt x="122174" y="15595"/>
                  </a:lnTo>
                  <a:lnTo>
                    <a:pt x="125653" y="12103"/>
                  </a:lnTo>
                  <a:lnTo>
                    <a:pt x="125653" y="3492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492"/>
                  </a:lnTo>
                  <a:lnTo>
                    <a:pt x="0" y="339610"/>
                  </a:lnTo>
                  <a:lnTo>
                    <a:pt x="3505" y="343090"/>
                  </a:lnTo>
                  <a:lnTo>
                    <a:pt x="491248" y="343090"/>
                  </a:lnTo>
                  <a:lnTo>
                    <a:pt x="495554" y="343090"/>
                  </a:lnTo>
                  <a:lnTo>
                    <a:pt x="499033" y="339598"/>
                  </a:lnTo>
                  <a:lnTo>
                    <a:pt x="499033" y="3492"/>
                  </a:lnTo>
                  <a:close/>
                </a:path>
                <a:path w="499109" h="530859">
                  <a:moveTo>
                    <a:pt x="499046" y="393369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69"/>
                  </a:lnTo>
                  <a:lnTo>
                    <a:pt x="265125" y="401980"/>
                  </a:lnTo>
                  <a:lnTo>
                    <a:pt x="268617" y="405472"/>
                  </a:lnTo>
                  <a:lnTo>
                    <a:pt x="491248" y="405472"/>
                  </a:lnTo>
                  <a:lnTo>
                    <a:pt x="495554" y="405472"/>
                  </a:lnTo>
                  <a:lnTo>
                    <a:pt x="499046" y="401980"/>
                  </a:lnTo>
                  <a:lnTo>
                    <a:pt x="499046" y="393369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8" name="object 23">
              <a:extLst>
                <a:ext uri="{FF2B5EF4-FFF2-40B4-BE49-F238E27FC236}">
                  <a16:creationId xmlns:a16="http://schemas.microsoft.com/office/drawing/2014/main" id="{946BFF14-45FF-6257-AF14-10FFE048288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5699" y="6473770"/>
              <a:ext cx="171544" cy="77966"/>
            </a:xfrm>
            <a:prstGeom prst="rect">
              <a:avLst/>
            </a:prstGeom>
          </p:spPr>
        </p:pic>
      </p:grpSp>
      <p:sp>
        <p:nvSpPr>
          <p:cNvPr id="69" name="object 24">
            <a:extLst>
              <a:ext uri="{FF2B5EF4-FFF2-40B4-BE49-F238E27FC236}">
                <a16:creationId xmlns:a16="http://schemas.microsoft.com/office/drawing/2014/main" id="{87C3F55D-F227-FD01-21E5-7495A969E596}"/>
              </a:ext>
            </a:extLst>
          </p:cNvPr>
          <p:cNvSpPr txBox="1"/>
          <p:nvPr/>
        </p:nvSpPr>
        <p:spPr>
          <a:xfrm>
            <a:off x="13705172" y="1983745"/>
            <a:ext cx="438582" cy="3612852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spcBef>
                <a:spcPts val="425"/>
              </a:spcBef>
            </a:pPr>
            <a:r>
              <a:rPr sz="2850" spc="8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FF5D00"/>
                </a:solidFill>
                <a:latin typeface="Arial Black"/>
                <a:cs typeface="Arial Black"/>
              </a:rPr>
              <a:t>1</a:t>
            </a:r>
            <a:endParaRPr sz="2850" dirty="0">
              <a:solidFill>
                <a:srgbClr val="FF5D00"/>
              </a:solidFill>
              <a:latin typeface="Arial Black"/>
              <a:cs typeface="Arial Black"/>
            </a:endParaRPr>
          </a:p>
        </p:txBody>
      </p:sp>
      <p:sp>
        <p:nvSpPr>
          <p:cNvPr id="70" name="object 25">
            <a:extLst>
              <a:ext uri="{FF2B5EF4-FFF2-40B4-BE49-F238E27FC236}">
                <a16:creationId xmlns:a16="http://schemas.microsoft.com/office/drawing/2014/main" id="{A4CE39B5-F62E-6FBF-C1DB-B4A2A92B866E}"/>
              </a:ext>
            </a:extLst>
          </p:cNvPr>
          <p:cNvSpPr txBox="1"/>
          <p:nvPr/>
        </p:nvSpPr>
        <p:spPr>
          <a:xfrm>
            <a:off x="13705172" y="5974312"/>
            <a:ext cx="438582" cy="3844511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spcBef>
                <a:spcPts val="425"/>
              </a:spcBef>
            </a:pPr>
            <a:r>
              <a:rPr sz="2850" spc="8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FF5D00"/>
                </a:solidFill>
                <a:latin typeface="Arial Black"/>
                <a:cs typeface="Arial Black"/>
              </a:rPr>
              <a:t>2</a:t>
            </a:r>
            <a:endParaRPr sz="2850" dirty="0">
              <a:solidFill>
                <a:srgbClr val="FF5D00"/>
              </a:solidFill>
              <a:latin typeface="Arial Black"/>
              <a:cs typeface="Arial Black"/>
            </a:endParaRPr>
          </a:p>
        </p:txBody>
      </p:sp>
      <p:sp>
        <p:nvSpPr>
          <p:cNvPr id="71" name="object 26">
            <a:extLst>
              <a:ext uri="{FF2B5EF4-FFF2-40B4-BE49-F238E27FC236}">
                <a16:creationId xmlns:a16="http://schemas.microsoft.com/office/drawing/2014/main" id="{66688DF2-5907-5205-3FF0-1882C54B5667}"/>
              </a:ext>
            </a:extLst>
          </p:cNvPr>
          <p:cNvSpPr/>
          <p:nvPr/>
        </p:nvSpPr>
        <p:spPr>
          <a:xfrm>
            <a:off x="13559797" y="1920879"/>
            <a:ext cx="0" cy="62865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object 27">
            <a:extLst>
              <a:ext uri="{FF2B5EF4-FFF2-40B4-BE49-F238E27FC236}">
                <a16:creationId xmlns:a16="http://schemas.microsoft.com/office/drawing/2014/main" id="{7CFAAAF5-E09A-E443-FD0B-4A271B93B14E}"/>
              </a:ext>
            </a:extLst>
          </p:cNvPr>
          <p:cNvSpPr/>
          <p:nvPr/>
        </p:nvSpPr>
        <p:spPr>
          <a:xfrm>
            <a:off x="13559797" y="2108470"/>
            <a:ext cx="0" cy="7922895"/>
          </a:xfrm>
          <a:custGeom>
            <a:avLst/>
            <a:gdLst/>
            <a:ahLst/>
            <a:cxnLst/>
            <a:rect l="l" t="t" r="r" b="b"/>
            <a:pathLst>
              <a:path h="7922895">
                <a:moveTo>
                  <a:pt x="0" y="0"/>
                </a:moveTo>
                <a:lnTo>
                  <a:pt x="0" y="7922533"/>
                </a:lnTo>
              </a:path>
            </a:pathLst>
          </a:custGeom>
          <a:ln w="29046">
            <a:solidFill>
              <a:srgbClr val="FF79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object 28">
            <a:extLst>
              <a:ext uri="{FF2B5EF4-FFF2-40B4-BE49-F238E27FC236}">
                <a16:creationId xmlns:a16="http://schemas.microsoft.com/office/drawing/2014/main" id="{D3355D78-C3AE-E2FF-0236-E1B45228DBEE}"/>
              </a:ext>
            </a:extLst>
          </p:cNvPr>
          <p:cNvSpPr/>
          <p:nvPr/>
        </p:nvSpPr>
        <p:spPr>
          <a:xfrm>
            <a:off x="13559797" y="10093389"/>
            <a:ext cx="0" cy="62865"/>
          </a:xfrm>
          <a:custGeom>
            <a:avLst/>
            <a:gdLst/>
            <a:ahLst/>
            <a:cxnLst/>
            <a:rect l="l" t="t" r="r" b="b"/>
            <a:pathLst>
              <a:path h="62865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object 29">
            <a:extLst>
              <a:ext uri="{FF2B5EF4-FFF2-40B4-BE49-F238E27FC236}">
                <a16:creationId xmlns:a16="http://schemas.microsoft.com/office/drawing/2014/main" id="{C1343BC8-E385-1E45-930E-B1E75A9344CC}"/>
              </a:ext>
            </a:extLst>
          </p:cNvPr>
          <p:cNvSpPr txBox="1"/>
          <p:nvPr/>
        </p:nvSpPr>
        <p:spPr>
          <a:xfrm>
            <a:off x="14335647" y="1920885"/>
            <a:ext cx="5506720" cy="4013200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600">
              <a:latin typeface="Times New Roman"/>
              <a:cs typeface="Times New Roman"/>
            </a:endParaRPr>
          </a:p>
          <a:p>
            <a:pPr marL="337820">
              <a:spcBef>
                <a:spcPts val="925"/>
              </a:spcBef>
            </a:pP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601E8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spcBef>
                <a:spcPts val="40"/>
              </a:spcBef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75" name="object 30">
            <a:extLst>
              <a:ext uri="{FF2B5EF4-FFF2-40B4-BE49-F238E27FC236}">
                <a16:creationId xmlns:a16="http://schemas.microsoft.com/office/drawing/2014/main" id="{7CF74D05-B5B8-78A6-C209-5326C9C2557A}"/>
              </a:ext>
            </a:extLst>
          </p:cNvPr>
          <p:cNvSpPr txBox="1"/>
          <p:nvPr/>
        </p:nvSpPr>
        <p:spPr>
          <a:xfrm>
            <a:off x="14335647" y="6143260"/>
            <a:ext cx="5506720" cy="4013200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337820">
              <a:spcBef>
                <a:spcPts val="5"/>
              </a:spcBef>
            </a:pP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601E8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spcBef>
                <a:spcPts val="40"/>
              </a:spcBef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76" name="object 31">
            <a:extLst>
              <a:ext uri="{FF2B5EF4-FFF2-40B4-BE49-F238E27FC236}">
                <a16:creationId xmlns:a16="http://schemas.microsoft.com/office/drawing/2014/main" id="{771D7C15-B78B-46B5-1218-D9AAC4C06640}"/>
              </a:ext>
            </a:extLst>
          </p:cNvPr>
          <p:cNvSpPr txBox="1"/>
          <p:nvPr/>
        </p:nvSpPr>
        <p:spPr>
          <a:xfrm>
            <a:off x="6751616" y="5470809"/>
            <a:ext cx="6601459" cy="14516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452245">
              <a:lnSpc>
                <a:spcPts val="2725"/>
              </a:lnSpc>
              <a:spcBef>
                <a:spcPts val="660"/>
              </a:spcBef>
            </a:pPr>
            <a:r>
              <a:rPr sz="2300" spc="60" dirty="0">
                <a:solidFill>
                  <a:srgbClr val="FF5D00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7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77" name="object 32">
            <a:extLst>
              <a:ext uri="{FF2B5EF4-FFF2-40B4-BE49-F238E27FC236}">
                <a16:creationId xmlns:a16="http://schemas.microsoft.com/office/drawing/2014/main" id="{CBEDB048-D5D2-9F6A-10C4-CEAA124778B6}"/>
              </a:ext>
            </a:extLst>
          </p:cNvPr>
          <p:cNvSpPr txBox="1"/>
          <p:nvPr/>
        </p:nvSpPr>
        <p:spPr>
          <a:xfrm>
            <a:off x="6767322" y="1936475"/>
            <a:ext cx="2065020" cy="3352165"/>
          </a:xfrm>
          <a:prstGeom prst="rect">
            <a:avLst/>
          </a:prstGeom>
          <a:ln w="31412">
            <a:solidFill>
              <a:srgbClr val="E6E6E6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534670">
              <a:spcBef>
                <a:spcPts val="2420"/>
              </a:spcBef>
            </a:pP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1</a:t>
            </a:r>
            <a:endParaRPr sz="2300" dirty="0">
              <a:latin typeface="Arial Black"/>
              <a:cs typeface="Arial Black"/>
            </a:endParaRPr>
          </a:p>
          <a:p>
            <a:pPr marL="160655" marR="199390" algn="just">
              <a:lnSpc>
                <a:spcPts val="1600"/>
              </a:lnSpc>
              <a:spcBef>
                <a:spcPts val="180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 dirty="0">
              <a:latin typeface="Arial"/>
              <a:cs typeface="Arial"/>
            </a:endParaRPr>
          </a:p>
          <a:p>
            <a:pPr marL="16065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 dirty="0">
              <a:latin typeface="Arial"/>
              <a:cs typeface="Arial"/>
            </a:endParaRPr>
          </a:p>
          <a:p>
            <a:pPr marL="160655" marR="426720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 dirty="0">
              <a:latin typeface="Arial"/>
              <a:cs typeface="Arial"/>
            </a:endParaRPr>
          </a:p>
          <a:p>
            <a:pPr marL="16065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78" name="object 33">
            <a:extLst>
              <a:ext uri="{FF2B5EF4-FFF2-40B4-BE49-F238E27FC236}">
                <a16:creationId xmlns:a16="http://schemas.microsoft.com/office/drawing/2014/main" id="{B7EE0E32-A84D-2C39-AEDD-61E26EEA58FA}"/>
              </a:ext>
            </a:extLst>
          </p:cNvPr>
          <p:cNvSpPr txBox="1"/>
          <p:nvPr/>
        </p:nvSpPr>
        <p:spPr>
          <a:xfrm>
            <a:off x="277478" y="1920875"/>
            <a:ext cx="6208395" cy="1066165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322580" rIns="0" bIns="0" rtlCol="0">
            <a:spAutoFit/>
          </a:bodyPr>
          <a:lstStyle/>
          <a:p>
            <a:pPr marL="3810" algn="ctr">
              <a:spcBef>
                <a:spcPts val="2540"/>
              </a:spcBef>
            </a:pPr>
            <a:r>
              <a:rPr sz="2300" spc="55" dirty="0">
                <a:solidFill>
                  <a:srgbClr val="1601E8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601E8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60" dirty="0">
                <a:solidFill>
                  <a:srgbClr val="1601E8"/>
                </a:solidFill>
                <a:latin typeface="Arial Black"/>
                <a:cs typeface="Arial Black"/>
              </a:rPr>
              <a:t>Goes</a:t>
            </a:r>
            <a:r>
              <a:rPr sz="2300" spc="1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300" spc="45" dirty="0">
                <a:solidFill>
                  <a:srgbClr val="1601E8"/>
                </a:solidFill>
                <a:latin typeface="Arial Black"/>
                <a:cs typeface="Arial Black"/>
              </a:rPr>
              <a:t>Here</a:t>
            </a:r>
            <a:endParaRPr sz="2300" dirty="0">
              <a:latin typeface="Arial Black"/>
              <a:cs typeface="Arial Black"/>
            </a:endParaRPr>
          </a:p>
        </p:txBody>
      </p:sp>
      <p:sp>
        <p:nvSpPr>
          <p:cNvPr id="79" name="object 34">
            <a:extLst>
              <a:ext uri="{FF2B5EF4-FFF2-40B4-BE49-F238E27FC236}">
                <a16:creationId xmlns:a16="http://schemas.microsoft.com/office/drawing/2014/main" id="{7E2016D2-B3FC-0A8F-B2FE-699ECE6C1A5D}"/>
              </a:ext>
            </a:extLst>
          </p:cNvPr>
          <p:cNvSpPr txBox="1"/>
          <p:nvPr/>
        </p:nvSpPr>
        <p:spPr>
          <a:xfrm>
            <a:off x="9019620" y="1936475"/>
            <a:ext cx="2065020" cy="3352165"/>
          </a:xfrm>
          <a:prstGeom prst="rect">
            <a:avLst/>
          </a:prstGeom>
          <a:ln w="31412">
            <a:solidFill>
              <a:srgbClr val="E6E6E6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9584">
              <a:spcBef>
                <a:spcPts val="2420"/>
              </a:spcBef>
            </a:pP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0" name="object 35">
            <a:extLst>
              <a:ext uri="{FF2B5EF4-FFF2-40B4-BE49-F238E27FC236}">
                <a16:creationId xmlns:a16="http://schemas.microsoft.com/office/drawing/2014/main" id="{AAB24790-A66B-F1BB-D457-1F188A9E8E25}"/>
              </a:ext>
            </a:extLst>
          </p:cNvPr>
          <p:cNvSpPr txBox="1"/>
          <p:nvPr/>
        </p:nvSpPr>
        <p:spPr>
          <a:xfrm>
            <a:off x="11271908" y="1936475"/>
            <a:ext cx="2065020" cy="3352165"/>
          </a:xfrm>
          <a:prstGeom prst="rect">
            <a:avLst/>
          </a:prstGeom>
          <a:ln w="31412">
            <a:solidFill>
              <a:srgbClr val="E6E6E6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7680">
              <a:spcBef>
                <a:spcPts val="2420"/>
              </a:spcBef>
            </a:pP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83515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3515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1" name="object 36">
            <a:extLst>
              <a:ext uri="{FF2B5EF4-FFF2-40B4-BE49-F238E27FC236}">
                <a16:creationId xmlns:a16="http://schemas.microsoft.com/office/drawing/2014/main" id="{28C51F21-E51E-481D-5812-EC95CBF913AC}"/>
              </a:ext>
            </a:extLst>
          </p:cNvPr>
          <p:cNvSpPr txBox="1"/>
          <p:nvPr/>
        </p:nvSpPr>
        <p:spPr>
          <a:xfrm>
            <a:off x="1313572" y="3438683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2" name="object 37">
            <a:extLst>
              <a:ext uri="{FF2B5EF4-FFF2-40B4-BE49-F238E27FC236}">
                <a16:creationId xmlns:a16="http://schemas.microsoft.com/office/drawing/2014/main" id="{2B7B7850-C02A-DA96-2F41-C51A3106DA89}"/>
              </a:ext>
            </a:extLst>
          </p:cNvPr>
          <p:cNvSpPr txBox="1"/>
          <p:nvPr/>
        </p:nvSpPr>
        <p:spPr>
          <a:xfrm>
            <a:off x="6751616" y="7087891"/>
            <a:ext cx="6601459" cy="14516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05"/>
              </a:spcBef>
            </a:pPr>
            <a:r>
              <a:rPr sz="2300" spc="60" dirty="0">
                <a:solidFill>
                  <a:srgbClr val="FF5D00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3" name="object 38">
            <a:extLst>
              <a:ext uri="{FF2B5EF4-FFF2-40B4-BE49-F238E27FC236}">
                <a16:creationId xmlns:a16="http://schemas.microsoft.com/office/drawing/2014/main" id="{791ADB13-2D42-3361-652B-501CBF097C6B}"/>
              </a:ext>
            </a:extLst>
          </p:cNvPr>
          <p:cNvSpPr txBox="1"/>
          <p:nvPr/>
        </p:nvSpPr>
        <p:spPr>
          <a:xfrm>
            <a:off x="6751616" y="8704972"/>
            <a:ext cx="6601459" cy="14516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70"/>
              </a:spcBef>
            </a:pPr>
            <a:r>
              <a:rPr sz="2300" spc="60" dirty="0">
                <a:solidFill>
                  <a:srgbClr val="FF5D00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4" name="object 39">
            <a:extLst>
              <a:ext uri="{FF2B5EF4-FFF2-40B4-BE49-F238E27FC236}">
                <a16:creationId xmlns:a16="http://schemas.microsoft.com/office/drawing/2014/main" id="{DBA53AF4-A622-F89B-A8D5-3CB883E1E7F2}"/>
              </a:ext>
            </a:extLst>
          </p:cNvPr>
          <p:cNvSpPr txBox="1"/>
          <p:nvPr/>
        </p:nvSpPr>
        <p:spPr>
          <a:xfrm>
            <a:off x="3750725" y="3327332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</p:txBody>
      </p:sp>
      <p:sp>
        <p:nvSpPr>
          <p:cNvPr id="85" name="object 40">
            <a:extLst>
              <a:ext uri="{FF2B5EF4-FFF2-40B4-BE49-F238E27FC236}">
                <a16:creationId xmlns:a16="http://schemas.microsoft.com/office/drawing/2014/main" id="{A892B8CD-7676-56D2-D523-F5F93FA68B37}"/>
              </a:ext>
            </a:extLst>
          </p:cNvPr>
          <p:cNvSpPr txBox="1"/>
          <p:nvPr/>
        </p:nvSpPr>
        <p:spPr>
          <a:xfrm>
            <a:off x="1313498" y="4762370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86" name="object 41">
            <a:extLst>
              <a:ext uri="{FF2B5EF4-FFF2-40B4-BE49-F238E27FC236}">
                <a16:creationId xmlns:a16="http://schemas.microsoft.com/office/drawing/2014/main" id="{32096421-B2B4-B288-F4B8-BC7545179841}"/>
              </a:ext>
            </a:extLst>
          </p:cNvPr>
          <p:cNvSpPr txBox="1"/>
          <p:nvPr/>
        </p:nvSpPr>
        <p:spPr>
          <a:xfrm>
            <a:off x="3750806" y="4685904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7" name="object 42">
            <a:extLst>
              <a:ext uri="{FF2B5EF4-FFF2-40B4-BE49-F238E27FC236}">
                <a16:creationId xmlns:a16="http://schemas.microsoft.com/office/drawing/2014/main" id="{2057A050-FBF8-15BD-AC50-94D1DF719091}"/>
              </a:ext>
            </a:extLst>
          </p:cNvPr>
          <p:cNvSpPr txBox="1"/>
          <p:nvPr/>
        </p:nvSpPr>
        <p:spPr>
          <a:xfrm>
            <a:off x="1313498" y="6173659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88" name="object 43">
            <a:extLst>
              <a:ext uri="{FF2B5EF4-FFF2-40B4-BE49-F238E27FC236}">
                <a16:creationId xmlns:a16="http://schemas.microsoft.com/office/drawing/2014/main" id="{02F3FC00-6DF4-5CCB-FB13-0DE52B598D53}"/>
              </a:ext>
            </a:extLst>
          </p:cNvPr>
          <p:cNvSpPr txBox="1"/>
          <p:nvPr/>
        </p:nvSpPr>
        <p:spPr>
          <a:xfrm>
            <a:off x="3750806" y="6062692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9" name="object 44">
            <a:extLst>
              <a:ext uri="{FF2B5EF4-FFF2-40B4-BE49-F238E27FC236}">
                <a16:creationId xmlns:a16="http://schemas.microsoft.com/office/drawing/2014/main" id="{403F5C74-36A7-A1D7-8191-0D571FBCAA5E}"/>
              </a:ext>
            </a:extLst>
          </p:cNvPr>
          <p:cNvSpPr/>
          <p:nvPr/>
        </p:nvSpPr>
        <p:spPr>
          <a:xfrm>
            <a:off x="814086" y="4443148"/>
            <a:ext cx="5135245" cy="0"/>
          </a:xfrm>
          <a:custGeom>
            <a:avLst/>
            <a:gdLst/>
            <a:ahLst/>
            <a:cxnLst/>
            <a:rect l="l" t="t" r="r" b="b"/>
            <a:pathLst>
              <a:path w="5135245">
                <a:moveTo>
                  <a:pt x="0" y="0"/>
                </a:moveTo>
                <a:lnTo>
                  <a:pt x="5135016" y="0"/>
                </a:lnTo>
              </a:path>
            </a:pathLst>
          </a:custGeom>
          <a:ln w="31412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object 45">
            <a:extLst>
              <a:ext uri="{FF2B5EF4-FFF2-40B4-BE49-F238E27FC236}">
                <a16:creationId xmlns:a16="http://schemas.microsoft.com/office/drawing/2014/main" id="{365C94BF-4BF6-2927-A52F-37260251DA47}"/>
              </a:ext>
            </a:extLst>
          </p:cNvPr>
          <p:cNvSpPr/>
          <p:nvPr/>
        </p:nvSpPr>
        <p:spPr>
          <a:xfrm>
            <a:off x="814086" y="5738049"/>
            <a:ext cx="5135245" cy="0"/>
          </a:xfrm>
          <a:custGeom>
            <a:avLst/>
            <a:gdLst/>
            <a:ahLst/>
            <a:cxnLst/>
            <a:rect l="l" t="t" r="r" b="b"/>
            <a:pathLst>
              <a:path w="5135245">
                <a:moveTo>
                  <a:pt x="0" y="0"/>
                </a:moveTo>
                <a:lnTo>
                  <a:pt x="5135016" y="0"/>
                </a:lnTo>
              </a:path>
            </a:pathLst>
          </a:custGeom>
          <a:ln w="31412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" name="object 71">
            <a:extLst>
              <a:ext uri="{FF2B5EF4-FFF2-40B4-BE49-F238E27FC236}">
                <a16:creationId xmlns:a16="http://schemas.microsoft.com/office/drawing/2014/main" id="{6AC9C226-F903-98F8-99AA-6B7BD5E7FBC1}"/>
              </a:ext>
            </a:extLst>
          </p:cNvPr>
          <p:cNvSpPr txBox="1"/>
          <p:nvPr/>
        </p:nvSpPr>
        <p:spPr>
          <a:xfrm>
            <a:off x="8191263" y="9823659"/>
            <a:ext cx="35090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35"/>
              </a:lnSpc>
            </a:pP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11C957EB-70D1-E2B1-5323-9BE1BC68FC88}"/>
              </a:ext>
            </a:extLst>
          </p:cNvPr>
          <p:cNvSpPr txBox="1">
            <a:spLocks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18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322CE413-0EC8-6F7B-A549-F2D34CDA0F5F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FOR INFOGRAPHIC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62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ject 3">
            <a:extLst>
              <a:ext uri="{FF2B5EF4-FFF2-40B4-BE49-F238E27FC236}">
                <a16:creationId xmlns:a16="http://schemas.microsoft.com/office/drawing/2014/main" id="{A5B6ABEA-7E27-E29B-3289-76A0A69E9FFF}"/>
              </a:ext>
            </a:extLst>
          </p:cNvPr>
          <p:cNvSpPr/>
          <p:nvPr/>
        </p:nvSpPr>
        <p:spPr>
          <a:xfrm>
            <a:off x="261759" y="1920887"/>
            <a:ext cx="6240145" cy="8296275"/>
          </a:xfrm>
          <a:custGeom>
            <a:avLst/>
            <a:gdLst/>
            <a:ahLst/>
            <a:cxnLst/>
            <a:rect l="l" t="t" r="r" b="b"/>
            <a:pathLst>
              <a:path w="6240145" h="8296275">
                <a:moveTo>
                  <a:pt x="6239649" y="0"/>
                </a:moveTo>
                <a:lnTo>
                  <a:pt x="0" y="0"/>
                </a:lnTo>
                <a:lnTo>
                  <a:pt x="0" y="5316728"/>
                </a:lnTo>
                <a:lnTo>
                  <a:pt x="5257" y="5316728"/>
                </a:lnTo>
                <a:lnTo>
                  <a:pt x="5257" y="5363553"/>
                </a:lnTo>
                <a:lnTo>
                  <a:pt x="5257" y="8250263"/>
                </a:lnTo>
                <a:lnTo>
                  <a:pt x="5257" y="8295983"/>
                </a:lnTo>
                <a:lnTo>
                  <a:pt x="6239637" y="8295983"/>
                </a:lnTo>
                <a:lnTo>
                  <a:pt x="6239637" y="8250263"/>
                </a:lnTo>
                <a:lnTo>
                  <a:pt x="51460" y="8250263"/>
                </a:lnTo>
                <a:lnTo>
                  <a:pt x="51460" y="5363553"/>
                </a:lnTo>
                <a:lnTo>
                  <a:pt x="6193434" y="5363553"/>
                </a:lnTo>
                <a:lnTo>
                  <a:pt x="6193434" y="8249933"/>
                </a:lnTo>
                <a:lnTo>
                  <a:pt x="6239637" y="8249933"/>
                </a:lnTo>
                <a:lnTo>
                  <a:pt x="6239637" y="5363553"/>
                </a:lnTo>
                <a:lnTo>
                  <a:pt x="6239637" y="5362930"/>
                </a:lnTo>
                <a:lnTo>
                  <a:pt x="6239637" y="5316728"/>
                </a:lnTo>
                <a:lnTo>
                  <a:pt x="6239649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object 4">
            <a:extLst>
              <a:ext uri="{FF2B5EF4-FFF2-40B4-BE49-F238E27FC236}">
                <a16:creationId xmlns:a16="http://schemas.microsoft.com/office/drawing/2014/main" id="{0A5F98C6-C3EE-269C-8501-64FC832ED398}"/>
              </a:ext>
            </a:extLst>
          </p:cNvPr>
          <p:cNvSpPr/>
          <p:nvPr/>
        </p:nvSpPr>
        <p:spPr>
          <a:xfrm>
            <a:off x="680265" y="6225965"/>
            <a:ext cx="5300980" cy="0"/>
          </a:xfrm>
          <a:custGeom>
            <a:avLst/>
            <a:gdLst/>
            <a:ahLst/>
            <a:cxnLst/>
            <a:rect l="l" t="t" r="r" b="b"/>
            <a:pathLst>
              <a:path w="5300980">
                <a:moveTo>
                  <a:pt x="0" y="0"/>
                </a:moveTo>
                <a:lnTo>
                  <a:pt x="5300801" y="0"/>
                </a:lnTo>
              </a:path>
            </a:pathLst>
          </a:custGeom>
          <a:ln w="31203">
            <a:solidFill>
              <a:srgbClr val="FF5D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object 5">
            <a:extLst>
              <a:ext uri="{FF2B5EF4-FFF2-40B4-BE49-F238E27FC236}">
                <a16:creationId xmlns:a16="http://schemas.microsoft.com/office/drawing/2014/main" id="{68A94A98-B57F-DBE3-B553-739087F386F8}"/>
              </a:ext>
            </a:extLst>
          </p:cNvPr>
          <p:cNvSpPr txBox="1"/>
          <p:nvPr/>
        </p:nvSpPr>
        <p:spPr>
          <a:xfrm>
            <a:off x="2772186" y="6447605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950" b="1" dirty="0">
                <a:solidFill>
                  <a:srgbClr val="1700E7"/>
                </a:solidFill>
                <a:latin typeface="Arial"/>
                <a:cs typeface="Arial"/>
              </a:rPr>
              <a:t>Q4</a:t>
            </a:r>
            <a:r>
              <a:rPr sz="1950" b="1" spc="185" dirty="0">
                <a:solidFill>
                  <a:srgbClr val="1700E7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52" name="object 6">
            <a:extLst>
              <a:ext uri="{FF2B5EF4-FFF2-40B4-BE49-F238E27FC236}">
                <a16:creationId xmlns:a16="http://schemas.microsoft.com/office/drawing/2014/main" id="{33E71B62-B922-A66E-545B-63FEE490E353}"/>
              </a:ext>
            </a:extLst>
          </p:cNvPr>
          <p:cNvSpPr txBox="1"/>
          <p:nvPr/>
        </p:nvSpPr>
        <p:spPr>
          <a:xfrm>
            <a:off x="1133078" y="6446110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950" b="1" dirty="0">
                <a:solidFill>
                  <a:srgbClr val="1700E7"/>
                </a:solidFill>
                <a:latin typeface="Arial"/>
                <a:cs typeface="Arial"/>
              </a:rPr>
              <a:t>Q1</a:t>
            </a:r>
            <a:r>
              <a:rPr sz="1950" b="1" spc="185" dirty="0">
                <a:solidFill>
                  <a:srgbClr val="1700E7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53" name="object 7">
            <a:extLst>
              <a:ext uri="{FF2B5EF4-FFF2-40B4-BE49-F238E27FC236}">
                <a16:creationId xmlns:a16="http://schemas.microsoft.com/office/drawing/2014/main" id="{CEA4E8FA-3995-0473-8E17-6E613F77FEC6}"/>
              </a:ext>
            </a:extLst>
          </p:cNvPr>
          <p:cNvSpPr txBox="1"/>
          <p:nvPr/>
        </p:nvSpPr>
        <p:spPr>
          <a:xfrm>
            <a:off x="4496129" y="6447605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950" b="1" dirty="0">
                <a:solidFill>
                  <a:srgbClr val="1700E7"/>
                </a:solidFill>
                <a:latin typeface="Arial"/>
                <a:cs typeface="Arial"/>
              </a:rPr>
              <a:t>Q1</a:t>
            </a:r>
            <a:r>
              <a:rPr sz="1950" b="1" spc="185" dirty="0">
                <a:solidFill>
                  <a:srgbClr val="1700E7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E7"/>
                </a:solidFill>
                <a:latin typeface="Arial"/>
                <a:cs typeface="Arial"/>
              </a:rPr>
              <a:t>2023</a:t>
            </a:r>
            <a:endParaRPr sz="1950">
              <a:latin typeface="Arial"/>
              <a:cs typeface="Arial"/>
            </a:endParaRPr>
          </a:p>
        </p:txBody>
      </p:sp>
      <p:sp>
        <p:nvSpPr>
          <p:cNvPr id="54" name="object 8">
            <a:extLst>
              <a:ext uri="{FF2B5EF4-FFF2-40B4-BE49-F238E27FC236}">
                <a16:creationId xmlns:a16="http://schemas.microsoft.com/office/drawing/2014/main" id="{65586CED-AA59-A158-3FF4-F5D86A17C9C0}"/>
              </a:ext>
            </a:extLst>
          </p:cNvPr>
          <p:cNvSpPr/>
          <p:nvPr/>
        </p:nvSpPr>
        <p:spPr>
          <a:xfrm>
            <a:off x="2843054" y="3896496"/>
            <a:ext cx="890269" cy="2326640"/>
          </a:xfrm>
          <a:custGeom>
            <a:avLst/>
            <a:gdLst/>
            <a:ahLst/>
            <a:cxnLst/>
            <a:rect l="l" t="t" r="r" b="b"/>
            <a:pathLst>
              <a:path w="890270" h="2326640">
                <a:moveTo>
                  <a:pt x="889878" y="0"/>
                </a:moveTo>
                <a:lnTo>
                  <a:pt x="0" y="0"/>
                </a:lnTo>
                <a:lnTo>
                  <a:pt x="0" y="2326107"/>
                </a:lnTo>
                <a:lnTo>
                  <a:pt x="889878" y="2326107"/>
                </a:lnTo>
                <a:lnTo>
                  <a:pt x="889878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object 9">
            <a:extLst>
              <a:ext uri="{FF2B5EF4-FFF2-40B4-BE49-F238E27FC236}">
                <a16:creationId xmlns:a16="http://schemas.microsoft.com/office/drawing/2014/main" id="{46A8F4E7-FD47-0F28-B57E-2EB8ABD7EB92}"/>
              </a:ext>
            </a:extLst>
          </p:cNvPr>
          <p:cNvSpPr txBox="1"/>
          <p:nvPr/>
        </p:nvSpPr>
        <p:spPr>
          <a:xfrm>
            <a:off x="3084688" y="5224411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844</a:t>
            </a:r>
            <a:endParaRPr sz="1750">
              <a:latin typeface="Arial"/>
              <a:cs typeface="Arial"/>
            </a:endParaRPr>
          </a:p>
        </p:txBody>
      </p:sp>
      <p:sp>
        <p:nvSpPr>
          <p:cNvPr id="56" name="object 10">
            <a:extLst>
              <a:ext uri="{FF2B5EF4-FFF2-40B4-BE49-F238E27FC236}">
                <a16:creationId xmlns:a16="http://schemas.microsoft.com/office/drawing/2014/main" id="{71488B42-35B2-3516-A54F-DC4430B7682F}"/>
              </a:ext>
            </a:extLst>
          </p:cNvPr>
          <p:cNvSpPr/>
          <p:nvPr/>
        </p:nvSpPr>
        <p:spPr>
          <a:xfrm>
            <a:off x="1203816" y="4073790"/>
            <a:ext cx="890269" cy="2146935"/>
          </a:xfrm>
          <a:custGeom>
            <a:avLst/>
            <a:gdLst/>
            <a:ahLst/>
            <a:cxnLst/>
            <a:rect l="l" t="t" r="r" b="b"/>
            <a:pathLst>
              <a:path w="890269" h="2146934">
                <a:moveTo>
                  <a:pt x="889878" y="0"/>
                </a:moveTo>
                <a:lnTo>
                  <a:pt x="0" y="0"/>
                </a:lnTo>
                <a:lnTo>
                  <a:pt x="0" y="2146939"/>
                </a:lnTo>
                <a:lnTo>
                  <a:pt x="889878" y="2146939"/>
                </a:lnTo>
                <a:lnTo>
                  <a:pt x="889878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object 11">
            <a:extLst>
              <a:ext uri="{FF2B5EF4-FFF2-40B4-BE49-F238E27FC236}">
                <a16:creationId xmlns:a16="http://schemas.microsoft.com/office/drawing/2014/main" id="{F20DD7FE-DCF7-70F6-C5EE-96ED16D2474E}"/>
              </a:ext>
            </a:extLst>
          </p:cNvPr>
          <p:cNvSpPr txBox="1"/>
          <p:nvPr/>
        </p:nvSpPr>
        <p:spPr>
          <a:xfrm>
            <a:off x="1445462" y="5222898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794</a:t>
            </a:r>
            <a:endParaRPr sz="1750">
              <a:latin typeface="Arial"/>
              <a:cs typeface="Arial"/>
            </a:endParaRPr>
          </a:p>
        </p:txBody>
      </p:sp>
      <p:sp>
        <p:nvSpPr>
          <p:cNvPr id="58" name="object 12">
            <a:extLst>
              <a:ext uri="{FF2B5EF4-FFF2-40B4-BE49-F238E27FC236}">
                <a16:creationId xmlns:a16="http://schemas.microsoft.com/office/drawing/2014/main" id="{CB238AD1-EA32-D372-A7F9-6C6A632B29A7}"/>
              </a:ext>
            </a:extLst>
          </p:cNvPr>
          <p:cNvSpPr/>
          <p:nvPr/>
        </p:nvSpPr>
        <p:spPr>
          <a:xfrm>
            <a:off x="4567640" y="3806688"/>
            <a:ext cx="890269" cy="2416175"/>
          </a:xfrm>
          <a:custGeom>
            <a:avLst/>
            <a:gdLst/>
            <a:ahLst/>
            <a:cxnLst/>
            <a:rect l="l" t="t" r="r" b="b"/>
            <a:pathLst>
              <a:path w="890270" h="2416175">
                <a:moveTo>
                  <a:pt x="889878" y="0"/>
                </a:moveTo>
                <a:lnTo>
                  <a:pt x="0" y="0"/>
                </a:lnTo>
                <a:lnTo>
                  <a:pt x="0" y="2415915"/>
                </a:lnTo>
                <a:lnTo>
                  <a:pt x="889878" y="2415915"/>
                </a:lnTo>
                <a:lnTo>
                  <a:pt x="889878" y="0"/>
                </a:lnTo>
                <a:close/>
              </a:path>
            </a:pathLst>
          </a:custGeom>
          <a:solidFill>
            <a:srgbClr val="FF5D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object 13">
            <a:extLst>
              <a:ext uri="{FF2B5EF4-FFF2-40B4-BE49-F238E27FC236}">
                <a16:creationId xmlns:a16="http://schemas.microsoft.com/office/drawing/2014/main" id="{EE365DF0-2446-B5B6-F79B-4E2C23176A99}"/>
              </a:ext>
            </a:extLst>
          </p:cNvPr>
          <p:cNvSpPr txBox="1"/>
          <p:nvPr/>
        </p:nvSpPr>
        <p:spPr>
          <a:xfrm>
            <a:off x="4809286" y="5224411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858</a:t>
            </a:r>
            <a:endParaRPr sz="1750">
              <a:latin typeface="Arial"/>
              <a:cs typeface="Arial"/>
            </a:endParaRPr>
          </a:p>
        </p:txBody>
      </p:sp>
      <p:sp>
        <p:nvSpPr>
          <p:cNvPr id="60" name="object 14">
            <a:extLst>
              <a:ext uri="{FF2B5EF4-FFF2-40B4-BE49-F238E27FC236}">
                <a16:creationId xmlns:a16="http://schemas.microsoft.com/office/drawing/2014/main" id="{45AC7889-DC9E-6D88-512C-2AD38E75CEBF}"/>
              </a:ext>
            </a:extLst>
          </p:cNvPr>
          <p:cNvSpPr txBox="1"/>
          <p:nvPr/>
        </p:nvSpPr>
        <p:spPr>
          <a:xfrm>
            <a:off x="880842" y="1992510"/>
            <a:ext cx="4632325" cy="1503680"/>
          </a:xfrm>
          <a:prstGeom prst="rect">
            <a:avLst/>
          </a:prstGeom>
        </p:spPr>
        <p:txBody>
          <a:bodyPr vert="horz" wrap="square" lIns="0" tIns="238760" rIns="0" bIns="0" rtlCol="0">
            <a:spAutoFit/>
          </a:bodyPr>
          <a:lstStyle/>
          <a:p>
            <a:pPr marL="12700">
              <a:spcBef>
                <a:spcPts val="1880"/>
              </a:spcBef>
            </a:pPr>
            <a:r>
              <a:rPr sz="2850" spc="100" dirty="0">
                <a:solidFill>
                  <a:srgbClr val="1601E8"/>
                </a:solidFill>
                <a:latin typeface="Arial Black"/>
                <a:cs typeface="Arial Black"/>
              </a:rPr>
              <a:t>Headline</a:t>
            </a:r>
            <a:r>
              <a:rPr sz="2850" spc="17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850" spc="65" dirty="0">
                <a:solidFill>
                  <a:srgbClr val="1601E8"/>
                </a:solidFill>
                <a:latin typeface="Arial Black"/>
                <a:cs typeface="Arial Black"/>
              </a:rPr>
              <a:t>of</a:t>
            </a:r>
            <a:r>
              <a:rPr sz="2850" spc="345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850" spc="85" dirty="0">
                <a:solidFill>
                  <a:srgbClr val="1601E8"/>
                </a:solidFill>
                <a:latin typeface="Arial Black"/>
                <a:cs typeface="Arial Black"/>
              </a:rPr>
              <a:t>Bar</a:t>
            </a:r>
            <a:r>
              <a:rPr sz="2850" spc="180" dirty="0">
                <a:solidFill>
                  <a:srgbClr val="1601E8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1601E8"/>
                </a:solidFill>
                <a:latin typeface="Arial Black"/>
                <a:cs typeface="Arial Black"/>
              </a:rPr>
              <a:t>Chart</a:t>
            </a:r>
            <a:endParaRPr sz="2850" dirty="0">
              <a:latin typeface="Arial Black"/>
              <a:cs typeface="Arial Black"/>
            </a:endParaRPr>
          </a:p>
          <a:p>
            <a:pPr marL="162560" algn="ctr">
              <a:spcBef>
                <a:spcPts val="2175"/>
              </a:spcBef>
              <a:tabLst>
                <a:tab pos="1884680" algn="l"/>
              </a:tabLst>
            </a:pPr>
            <a:r>
              <a:rPr sz="3550" b="1" spc="55" dirty="0">
                <a:solidFill>
                  <a:srgbClr val="FF5D00"/>
                </a:solidFill>
                <a:latin typeface="Arial"/>
                <a:cs typeface="Arial"/>
              </a:rPr>
              <a:t>+7%</a:t>
            </a:r>
            <a:r>
              <a:rPr sz="3550" b="1" dirty="0">
                <a:solidFill>
                  <a:srgbClr val="FF5D00"/>
                </a:solidFill>
                <a:latin typeface="Arial"/>
                <a:cs typeface="Arial"/>
              </a:rPr>
              <a:t>	</a:t>
            </a:r>
            <a:r>
              <a:rPr sz="3550" b="1" spc="95" dirty="0">
                <a:solidFill>
                  <a:srgbClr val="FF5D00"/>
                </a:solidFill>
                <a:latin typeface="Arial"/>
                <a:cs typeface="Arial"/>
              </a:rPr>
              <a:t>+5%</a:t>
            </a:r>
            <a:endParaRPr sz="3550" dirty="0">
              <a:latin typeface="Arial"/>
              <a:cs typeface="Arial"/>
            </a:endParaRPr>
          </a:p>
        </p:txBody>
      </p:sp>
      <p:sp>
        <p:nvSpPr>
          <p:cNvPr id="61" name="object 15">
            <a:extLst>
              <a:ext uri="{FF2B5EF4-FFF2-40B4-BE49-F238E27FC236}">
                <a16:creationId xmlns:a16="http://schemas.microsoft.com/office/drawing/2014/main" id="{27657729-CD6B-F7B6-484C-A21B08DF866A}"/>
              </a:ext>
            </a:extLst>
          </p:cNvPr>
          <p:cNvSpPr txBox="1"/>
          <p:nvPr/>
        </p:nvSpPr>
        <p:spPr>
          <a:xfrm>
            <a:off x="313226" y="7622512"/>
            <a:ext cx="6142355" cy="20612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27355">
              <a:spcBef>
                <a:spcPts val="135"/>
              </a:spcBef>
            </a:pPr>
            <a:r>
              <a:rPr sz="1450" b="1" dirty="0">
                <a:latin typeface="Arial"/>
                <a:cs typeface="Arial"/>
              </a:rPr>
              <a:t>Lorem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ipsum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dolor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sit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amet,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consectetuer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FontTx/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55"/>
              </a:spcBef>
              <a:buFont typeface="Arial"/>
              <a:buChar char="•"/>
            </a:pPr>
            <a:endParaRPr sz="150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FontTx/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FontTx/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62" name="object 16">
            <a:extLst>
              <a:ext uri="{FF2B5EF4-FFF2-40B4-BE49-F238E27FC236}">
                <a16:creationId xmlns:a16="http://schemas.microsoft.com/office/drawing/2014/main" id="{60CDF4B9-37FB-38F2-BAAB-7A59277D8825}"/>
              </a:ext>
            </a:extLst>
          </p:cNvPr>
          <p:cNvGrpSpPr/>
          <p:nvPr/>
        </p:nvGrpSpPr>
        <p:grpSpPr>
          <a:xfrm>
            <a:off x="6751616" y="8704968"/>
            <a:ext cx="6601459" cy="1451610"/>
            <a:chOff x="6751616" y="9110853"/>
            <a:chExt cx="6601459" cy="1451610"/>
          </a:xfrm>
        </p:grpSpPr>
        <p:sp>
          <p:nvSpPr>
            <p:cNvPr id="63" name="object 17">
              <a:extLst>
                <a:ext uri="{FF2B5EF4-FFF2-40B4-BE49-F238E27FC236}">
                  <a16:creationId xmlns:a16="http://schemas.microsoft.com/office/drawing/2014/main" id="{DDE87EE3-6871-4606-2E9B-DC43E31A2922}"/>
                </a:ext>
              </a:extLst>
            </p:cNvPr>
            <p:cNvSpPr/>
            <p:nvPr/>
          </p:nvSpPr>
          <p:spPr>
            <a:xfrm>
              <a:off x="6751616" y="9110853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object 18">
              <a:extLst>
                <a:ext uri="{FF2B5EF4-FFF2-40B4-BE49-F238E27FC236}">
                  <a16:creationId xmlns:a16="http://schemas.microsoft.com/office/drawing/2014/main" id="{CAE17B8A-6BF9-F29A-2901-50757AD35FF4}"/>
                </a:ext>
              </a:extLst>
            </p:cNvPr>
            <p:cNvSpPr/>
            <p:nvPr/>
          </p:nvSpPr>
          <p:spPr>
            <a:xfrm>
              <a:off x="7137476" y="949542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14"/>
                  </a:moveTo>
                  <a:lnTo>
                    <a:pt x="305219" y="184226"/>
                  </a:lnTo>
                  <a:lnTo>
                    <a:pt x="299834" y="184200"/>
                  </a:lnTo>
                  <a:lnTo>
                    <a:pt x="293166" y="190842"/>
                  </a:lnTo>
                  <a:lnTo>
                    <a:pt x="293154" y="196227"/>
                  </a:lnTo>
                  <a:lnTo>
                    <a:pt x="310591" y="213741"/>
                  </a:lnTo>
                  <a:lnTo>
                    <a:pt x="267144" y="224777"/>
                  </a:lnTo>
                  <a:lnTo>
                    <a:pt x="228536" y="245516"/>
                  </a:lnTo>
                  <a:lnTo>
                    <a:pt x="196138" y="274523"/>
                  </a:lnTo>
                  <a:lnTo>
                    <a:pt x="171310" y="310311"/>
                  </a:lnTo>
                  <a:lnTo>
                    <a:pt x="155422" y="351447"/>
                  </a:lnTo>
                  <a:lnTo>
                    <a:pt x="149821" y="396468"/>
                  </a:lnTo>
                  <a:lnTo>
                    <a:pt x="155511" y="442366"/>
                  </a:lnTo>
                  <a:lnTo>
                    <a:pt x="171678" y="484098"/>
                  </a:lnTo>
                  <a:lnTo>
                    <a:pt x="197002" y="520192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20"/>
                  </a:lnTo>
                  <a:lnTo>
                    <a:pt x="319849" y="579920"/>
                  </a:lnTo>
                  <a:lnTo>
                    <a:pt x="323545" y="576656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24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37"/>
                  </a:lnTo>
                  <a:lnTo>
                    <a:pt x="307860" y="231190"/>
                  </a:lnTo>
                  <a:lnTo>
                    <a:pt x="293154" y="245960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86"/>
                  </a:lnTo>
                  <a:lnTo>
                    <a:pt x="339255" y="218414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51"/>
                  </a:lnTo>
                  <a:lnTo>
                    <a:pt x="510806" y="308419"/>
                  </a:lnTo>
                  <a:lnTo>
                    <a:pt x="485482" y="272326"/>
                  </a:lnTo>
                  <a:lnTo>
                    <a:pt x="452323" y="243344"/>
                  </a:lnTo>
                  <a:lnTo>
                    <a:pt x="412661" y="222961"/>
                  </a:lnTo>
                  <a:lnTo>
                    <a:pt x="367830" y="212636"/>
                  </a:lnTo>
                  <a:lnTo>
                    <a:pt x="363270" y="212115"/>
                  </a:lnTo>
                  <a:lnTo>
                    <a:pt x="358978" y="215569"/>
                  </a:lnTo>
                  <a:lnTo>
                    <a:pt x="358025" y="224917"/>
                  </a:lnTo>
                  <a:lnTo>
                    <a:pt x="361429" y="229095"/>
                  </a:lnTo>
                  <a:lnTo>
                    <a:pt x="366090" y="229565"/>
                  </a:lnTo>
                  <a:lnTo>
                    <a:pt x="414388" y="241947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59"/>
                  </a:lnTo>
                  <a:lnTo>
                    <a:pt x="458838" y="521576"/>
                  </a:lnTo>
                  <a:lnTo>
                    <a:pt x="420027" y="547281"/>
                  </a:lnTo>
                  <a:lnTo>
                    <a:pt x="374611" y="561314"/>
                  </a:lnTo>
                  <a:lnTo>
                    <a:pt x="389318" y="546557"/>
                  </a:lnTo>
                  <a:lnTo>
                    <a:pt x="389305" y="541172"/>
                  </a:lnTo>
                  <a:lnTo>
                    <a:pt x="382651" y="534543"/>
                  </a:lnTo>
                  <a:lnTo>
                    <a:pt x="377253" y="534555"/>
                  </a:lnTo>
                  <a:lnTo>
                    <a:pt x="343217" y="568744"/>
                  </a:lnTo>
                  <a:lnTo>
                    <a:pt x="343217" y="574116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75"/>
                  </a:lnTo>
                  <a:lnTo>
                    <a:pt x="389305" y="596290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89"/>
                  </a:lnTo>
                  <a:lnTo>
                    <a:pt x="486333" y="517982"/>
                  </a:lnTo>
                  <a:lnTo>
                    <a:pt x="511162" y="482193"/>
                  </a:lnTo>
                  <a:lnTo>
                    <a:pt x="527062" y="441058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89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62"/>
                  </a:lnTo>
                  <a:lnTo>
                    <a:pt x="83007" y="664362"/>
                  </a:lnTo>
                  <a:lnTo>
                    <a:pt x="83007" y="271589"/>
                  </a:lnTo>
                  <a:lnTo>
                    <a:pt x="83007" y="256032"/>
                  </a:lnTo>
                  <a:lnTo>
                    <a:pt x="340182" y="20802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76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87"/>
                  </a:lnTo>
                  <a:lnTo>
                    <a:pt x="557123" y="44005"/>
                  </a:lnTo>
                  <a:lnTo>
                    <a:pt x="557123" y="196176"/>
                  </a:lnTo>
                  <a:lnTo>
                    <a:pt x="468122" y="114757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87"/>
                  </a:lnTo>
                  <a:lnTo>
                    <a:pt x="459625" y="26987"/>
                  </a:lnTo>
                  <a:lnTo>
                    <a:pt x="454926" y="26987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802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58"/>
                  </a:lnTo>
                  <a:lnTo>
                    <a:pt x="6350" y="320992"/>
                  </a:lnTo>
                  <a:lnTo>
                    <a:pt x="11747" y="321233"/>
                  </a:lnTo>
                  <a:lnTo>
                    <a:pt x="15201" y="318058"/>
                  </a:lnTo>
                  <a:lnTo>
                    <a:pt x="65989" y="271589"/>
                  </a:lnTo>
                  <a:lnTo>
                    <a:pt x="65989" y="677545"/>
                  </a:lnTo>
                  <a:lnTo>
                    <a:pt x="69799" y="681355"/>
                  </a:lnTo>
                  <a:lnTo>
                    <a:pt x="610577" y="681355"/>
                  </a:lnTo>
                  <a:lnTo>
                    <a:pt x="614387" y="677545"/>
                  </a:lnTo>
                  <a:lnTo>
                    <a:pt x="614387" y="664362"/>
                  </a:lnTo>
                  <a:lnTo>
                    <a:pt x="614387" y="271589"/>
                  </a:lnTo>
                  <a:lnTo>
                    <a:pt x="668934" y="321500"/>
                  </a:lnTo>
                  <a:lnTo>
                    <a:pt x="671004" y="322237"/>
                  </a:lnTo>
                  <a:lnTo>
                    <a:pt x="675360" y="322237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5" name="object 19">
              <a:extLst>
                <a:ext uri="{FF2B5EF4-FFF2-40B4-BE49-F238E27FC236}">
                  <a16:creationId xmlns:a16="http://schemas.microsoft.com/office/drawing/2014/main" id="{DE9A3FDF-77DA-7AE3-E0BB-A0B25B0480D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241" y="9764703"/>
              <a:ext cx="165343" cy="242610"/>
            </a:xfrm>
            <a:prstGeom prst="rect">
              <a:avLst/>
            </a:prstGeom>
          </p:spPr>
        </p:pic>
      </p:grpSp>
      <p:grpSp>
        <p:nvGrpSpPr>
          <p:cNvPr id="66" name="object 20">
            <a:extLst>
              <a:ext uri="{FF2B5EF4-FFF2-40B4-BE49-F238E27FC236}">
                <a16:creationId xmlns:a16="http://schemas.microsoft.com/office/drawing/2014/main" id="{16F37271-9D1B-E185-B34D-59907A71C7D8}"/>
              </a:ext>
            </a:extLst>
          </p:cNvPr>
          <p:cNvGrpSpPr/>
          <p:nvPr/>
        </p:nvGrpSpPr>
        <p:grpSpPr>
          <a:xfrm>
            <a:off x="6751616" y="7087887"/>
            <a:ext cx="6601459" cy="1451610"/>
            <a:chOff x="6751616" y="7493772"/>
            <a:chExt cx="6601459" cy="1451610"/>
          </a:xfrm>
        </p:grpSpPr>
        <p:sp>
          <p:nvSpPr>
            <p:cNvPr id="67" name="object 21">
              <a:extLst>
                <a:ext uri="{FF2B5EF4-FFF2-40B4-BE49-F238E27FC236}">
                  <a16:creationId xmlns:a16="http://schemas.microsoft.com/office/drawing/2014/main" id="{B68B4E44-1690-8FF7-7678-D20B44D565E6}"/>
                </a:ext>
              </a:extLst>
            </p:cNvPr>
            <p:cNvSpPr/>
            <p:nvPr/>
          </p:nvSpPr>
          <p:spPr>
            <a:xfrm>
              <a:off x="6751616" y="7493772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object 22">
              <a:extLst>
                <a:ext uri="{FF2B5EF4-FFF2-40B4-BE49-F238E27FC236}">
                  <a16:creationId xmlns:a16="http://schemas.microsoft.com/office/drawing/2014/main" id="{58839247-30BD-E153-9CC2-1A4131C51336}"/>
                </a:ext>
              </a:extLst>
            </p:cNvPr>
            <p:cNvSpPr/>
            <p:nvPr/>
          </p:nvSpPr>
          <p:spPr>
            <a:xfrm>
              <a:off x="7200090" y="7800557"/>
              <a:ext cx="557530" cy="838200"/>
            </a:xfrm>
            <a:custGeom>
              <a:avLst/>
              <a:gdLst/>
              <a:ahLst/>
              <a:cxnLst/>
              <a:rect l="l" t="t" r="r" b="b"/>
              <a:pathLst>
                <a:path w="557529" h="838200">
                  <a:moveTo>
                    <a:pt x="490718" y="837670"/>
                  </a:moveTo>
                  <a:lnTo>
                    <a:pt x="66563" y="837670"/>
                  </a:lnTo>
                  <a:lnTo>
                    <a:pt x="40653" y="832440"/>
                  </a:lnTo>
                  <a:lnTo>
                    <a:pt x="19495" y="818175"/>
                  </a:lnTo>
                  <a:lnTo>
                    <a:pt x="5230" y="797017"/>
                  </a:lnTo>
                  <a:lnTo>
                    <a:pt x="0" y="771107"/>
                  </a:lnTo>
                  <a:lnTo>
                    <a:pt x="0" y="66563"/>
                  </a:lnTo>
                  <a:lnTo>
                    <a:pt x="5230" y="40653"/>
                  </a:lnTo>
                  <a:lnTo>
                    <a:pt x="19495" y="19495"/>
                  </a:lnTo>
                  <a:lnTo>
                    <a:pt x="40653" y="5230"/>
                  </a:lnTo>
                  <a:lnTo>
                    <a:pt x="66563" y="0"/>
                  </a:lnTo>
                  <a:lnTo>
                    <a:pt x="490718" y="0"/>
                  </a:lnTo>
                  <a:lnTo>
                    <a:pt x="516628" y="5230"/>
                  </a:lnTo>
                  <a:lnTo>
                    <a:pt x="537785" y="19495"/>
                  </a:lnTo>
                  <a:lnTo>
                    <a:pt x="552050" y="40653"/>
                  </a:lnTo>
                  <a:lnTo>
                    <a:pt x="557281" y="66563"/>
                  </a:lnTo>
                  <a:lnTo>
                    <a:pt x="557281" y="771107"/>
                  </a:lnTo>
                  <a:lnTo>
                    <a:pt x="552050" y="797017"/>
                  </a:lnTo>
                  <a:lnTo>
                    <a:pt x="537785" y="818175"/>
                  </a:lnTo>
                  <a:lnTo>
                    <a:pt x="516628" y="832440"/>
                  </a:lnTo>
                  <a:lnTo>
                    <a:pt x="490718" y="837670"/>
                  </a:lnTo>
                  <a:close/>
                </a:path>
              </a:pathLst>
            </a:custGeom>
            <a:ln w="11968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object 23">
              <a:extLst>
                <a:ext uri="{FF2B5EF4-FFF2-40B4-BE49-F238E27FC236}">
                  <a16:creationId xmlns:a16="http://schemas.microsoft.com/office/drawing/2014/main" id="{78DF6C7F-127C-A9D6-5F06-D6CAD7452155}"/>
                </a:ext>
              </a:extLst>
            </p:cNvPr>
            <p:cNvSpPr/>
            <p:nvPr/>
          </p:nvSpPr>
          <p:spPr>
            <a:xfrm>
              <a:off x="7303745" y="7847120"/>
              <a:ext cx="350520" cy="586105"/>
            </a:xfrm>
            <a:custGeom>
              <a:avLst/>
              <a:gdLst/>
              <a:ahLst/>
              <a:cxnLst/>
              <a:rect l="l" t="t" r="r" b="b"/>
              <a:pathLst>
                <a:path w="350520" h="586104">
                  <a:moveTo>
                    <a:pt x="92087" y="574700"/>
                  </a:moveTo>
                  <a:lnTo>
                    <a:pt x="88874" y="571487"/>
                  </a:lnTo>
                  <a:lnTo>
                    <a:pt x="84937" y="571487"/>
                  </a:lnTo>
                  <a:lnTo>
                    <a:pt x="14325" y="571487"/>
                  </a:lnTo>
                  <a:lnTo>
                    <a:pt x="14325" y="497027"/>
                  </a:lnTo>
                  <a:lnTo>
                    <a:pt x="11112" y="493801"/>
                  </a:lnTo>
                  <a:lnTo>
                    <a:pt x="3238" y="493801"/>
                  </a:lnTo>
                  <a:lnTo>
                    <a:pt x="12" y="497014"/>
                  </a:lnTo>
                  <a:lnTo>
                    <a:pt x="12" y="582574"/>
                  </a:lnTo>
                  <a:lnTo>
                    <a:pt x="3238" y="585800"/>
                  </a:lnTo>
                  <a:lnTo>
                    <a:pt x="88874" y="585800"/>
                  </a:lnTo>
                  <a:lnTo>
                    <a:pt x="92087" y="582574"/>
                  </a:lnTo>
                  <a:lnTo>
                    <a:pt x="92087" y="574700"/>
                  </a:lnTo>
                  <a:close/>
                </a:path>
                <a:path w="350520" h="586104">
                  <a:moveTo>
                    <a:pt x="92087" y="239052"/>
                  </a:moveTo>
                  <a:lnTo>
                    <a:pt x="88861" y="235826"/>
                  </a:lnTo>
                  <a:lnTo>
                    <a:pt x="3225" y="235826"/>
                  </a:lnTo>
                  <a:lnTo>
                    <a:pt x="12" y="239052"/>
                  </a:lnTo>
                  <a:lnTo>
                    <a:pt x="12" y="324688"/>
                  </a:lnTo>
                  <a:lnTo>
                    <a:pt x="3225" y="327901"/>
                  </a:lnTo>
                  <a:lnTo>
                    <a:pt x="7162" y="327901"/>
                  </a:lnTo>
                  <a:lnTo>
                    <a:pt x="11087" y="327901"/>
                  </a:lnTo>
                  <a:lnTo>
                    <a:pt x="14312" y="324688"/>
                  </a:lnTo>
                  <a:lnTo>
                    <a:pt x="14312" y="250151"/>
                  </a:lnTo>
                  <a:lnTo>
                    <a:pt x="88861" y="250151"/>
                  </a:lnTo>
                  <a:lnTo>
                    <a:pt x="92087" y="246926"/>
                  </a:lnTo>
                  <a:lnTo>
                    <a:pt x="92087" y="239052"/>
                  </a:lnTo>
                  <a:close/>
                </a:path>
                <a:path w="350520" h="586104">
                  <a:moveTo>
                    <a:pt x="123913" y="279844"/>
                  </a:moveTo>
                  <a:lnTo>
                    <a:pt x="120688" y="276631"/>
                  </a:lnTo>
                  <a:lnTo>
                    <a:pt x="109601" y="276631"/>
                  </a:lnTo>
                  <a:lnTo>
                    <a:pt x="109601" y="290931"/>
                  </a:lnTo>
                  <a:lnTo>
                    <a:pt x="109601" y="340588"/>
                  </a:lnTo>
                  <a:lnTo>
                    <a:pt x="59956" y="340588"/>
                  </a:lnTo>
                  <a:lnTo>
                    <a:pt x="59956" y="290931"/>
                  </a:lnTo>
                  <a:lnTo>
                    <a:pt x="109601" y="290931"/>
                  </a:lnTo>
                  <a:lnTo>
                    <a:pt x="109601" y="276631"/>
                  </a:lnTo>
                  <a:lnTo>
                    <a:pt x="48806" y="276618"/>
                  </a:lnTo>
                  <a:lnTo>
                    <a:pt x="45643" y="279844"/>
                  </a:lnTo>
                  <a:lnTo>
                    <a:pt x="45656" y="351675"/>
                  </a:lnTo>
                  <a:lnTo>
                    <a:pt x="48856" y="354888"/>
                  </a:lnTo>
                  <a:lnTo>
                    <a:pt x="120688" y="354888"/>
                  </a:lnTo>
                  <a:lnTo>
                    <a:pt x="123913" y="351675"/>
                  </a:lnTo>
                  <a:lnTo>
                    <a:pt x="123913" y="340588"/>
                  </a:lnTo>
                  <a:lnTo>
                    <a:pt x="123913" y="290931"/>
                  </a:lnTo>
                  <a:lnTo>
                    <a:pt x="123913" y="279844"/>
                  </a:lnTo>
                  <a:close/>
                </a:path>
                <a:path w="350520" h="586104">
                  <a:moveTo>
                    <a:pt x="132651" y="429996"/>
                  </a:moveTo>
                  <a:lnTo>
                    <a:pt x="129425" y="426770"/>
                  </a:lnTo>
                  <a:lnTo>
                    <a:pt x="77914" y="426770"/>
                  </a:lnTo>
                  <a:lnTo>
                    <a:pt x="73990" y="426770"/>
                  </a:lnTo>
                  <a:lnTo>
                    <a:pt x="70764" y="429996"/>
                  </a:lnTo>
                  <a:lnTo>
                    <a:pt x="70764" y="437870"/>
                  </a:lnTo>
                  <a:lnTo>
                    <a:pt x="73977" y="441096"/>
                  </a:lnTo>
                  <a:lnTo>
                    <a:pt x="129425" y="441096"/>
                  </a:lnTo>
                  <a:lnTo>
                    <a:pt x="132651" y="437870"/>
                  </a:lnTo>
                  <a:lnTo>
                    <a:pt x="132651" y="429996"/>
                  </a:lnTo>
                  <a:close/>
                </a:path>
                <a:path w="350520" h="586104">
                  <a:moveTo>
                    <a:pt x="137160" y="502031"/>
                  </a:moveTo>
                  <a:lnTo>
                    <a:pt x="133934" y="498817"/>
                  </a:lnTo>
                  <a:lnTo>
                    <a:pt x="75488" y="498817"/>
                  </a:lnTo>
                  <a:lnTo>
                    <a:pt x="72263" y="502031"/>
                  </a:lnTo>
                  <a:lnTo>
                    <a:pt x="72263" y="530783"/>
                  </a:lnTo>
                  <a:lnTo>
                    <a:pt x="39077" y="530783"/>
                  </a:lnTo>
                  <a:lnTo>
                    <a:pt x="35852" y="534009"/>
                  </a:lnTo>
                  <a:lnTo>
                    <a:pt x="35852" y="541870"/>
                  </a:lnTo>
                  <a:lnTo>
                    <a:pt x="39065" y="545096"/>
                  </a:lnTo>
                  <a:lnTo>
                    <a:pt x="79425" y="545096"/>
                  </a:lnTo>
                  <a:lnTo>
                    <a:pt x="83350" y="545096"/>
                  </a:lnTo>
                  <a:lnTo>
                    <a:pt x="86575" y="541883"/>
                  </a:lnTo>
                  <a:lnTo>
                    <a:pt x="86575" y="513118"/>
                  </a:lnTo>
                  <a:lnTo>
                    <a:pt x="133934" y="513118"/>
                  </a:lnTo>
                  <a:lnTo>
                    <a:pt x="137160" y="509905"/>
                  </a:lnTo>
                  <a:lnTo>
                    <a:pt x="137160" y="502031"/>
                  </a:lnTo>
                  <a:close/>
                </a:path>
                <a:path w="350520" h="586104">
                  <a:moveTo>
                    <a:pt x="189585" y="3225"/>
                  </a:moveTo>
                  <a:lnTo>
                    <a:pt x="186372" y="0"/>
                  </a:lnTo>
                  <a:lnTo>
                    <a:pt x="116039" y="0"/>
                  </a:lnTo>
                  <a:lnTo>
                    <a:pt x="112826" y="3225"/>
                  </a:lnTo>
                  <a:lnTo>
                    <a:pt x="112826" y="11099"/>
                  </a:lnTo>
                  <a:lnTo>
                    <a:pt x="116039" y="14325"/>
                  </a:lnTo>
                  <a:lnTo>
                    <a:pt x="119976" y="14325"/>
                  </a:lnTo>
                  <a:lnTo>
                    <a:pt x="186359" y="14325"/>
                  </a:lnTo>
                  <a:lnTo>
                    <a:pt x="189585" y="11099"/>
                  </a:lnTo>
                  <a:lnTo>
                    <a:pt x="189585" y="3225"/>
                  </a:lnTo>
                  <a:close/>
                </a:path>
                <a:path w="350520" h="586104">
                  <a:moveTo>
                    <a:pt x="206400" y="534009"/>
                  </a:moveTo>
                  <a:lnTo>
                    <a:pt x="203174" y="530783"/>
                  </a:lnTo>
                  <a:lnTo>
                    <a:pt x="199250" y="530783"/>
                  </a:lnTo>
                  <a:lnTo>
                    <a:pt x="109181" y="530783"/>
                  </a:lnTo>
                  <a:lnTo>
                    <a:pt x="105956" y="533996"/>
                  </a:lnTo>
                  <a:lnTo>
                    <a:pt x="105956" y="541870"/>
                  </a:lnTo>
                  <a:lnTo>
                    <a:pt x="109169" y="545096"/>
                  </a:lnTo>
                  <a:lnTo>
                    <a:pt x="203174" y="545096"/>
                  </a:lnTo>
                  <a:lnTo>
                    <a:pt x="206400" y="541870"/>
                  </a:lnTo>
                  <a:lnTo>
                    <a:pt x="206400" y="534009"/>
                  </a:lnTo>
                  <a:close/>
                </a:path>
                <a:path w="350520" h="586104">
                  <a:moveTo>
                    <a:pt x="206400" y="502018"/>
                  </a:moveTo>
                  <a:lnTo>
                    <a:pt x="203174" y="498805"/>
                  </a:lnTo>
                  <a:lnTo>
                    <a:pt x="199250" y="498805"/>
                  </a:lnTo>
                  <a:lnTo>
                    <a:pt x="158902" y="498805"/>
                  </a:lnTo>
                  <a:lnTo>
                    <a:pt x="155676" y="502018"/>
                  </a:lnTo>
                  <a:lnTo>
                    <a:pt x="155676" y="509892"/>
                  </a:lnTo>
                  <a:lnTo>
                    <a:pt x="158889" y="513118"/>
                  </a:lnTo>
                  <a:lnTo>
                    <a:pt x="203174" y="513118"/>
                  </a:lnTo>
                  <a:lnTo>
                    <a:pt x="206400" y="509892"/>
                  </a:lnTo>
                  <a:lnTo>
                    <a:pt x="206400" y="502018"/>
                  </a:lnTo>
                  <a:close/>
                </a:path>
                <a:path w="350520" h="586104">
                  <a:moveTo>
                    <a:pt x="228561" y="419125"/>
                  </a:moveTo>
                  <a:lnTo>
                    <a:pt x="225348" y="415912"/>
                  </a:lnTo>
                  <a:lnTo>
                    <a:pt x="221411" y="415912"/>
                  </a:lnTo>
                  <a:lnTo>
                    <a:pt x="193598" y="415912"/>
                  </a:lnTo>
                  <a:lnTo>
                    <a:pt x="190373" y="419125"/>
                  </a:lnTo>
                  <a:lnTo>
                    <a:pt x="190373" y="426999"/>
                  </a:lnTo>
                  <a:lnTo>
                    <a:pt x="193586" y="430225"/>
                  </a:lnTo>
                  <a:lnTo>
                    <a:pt x="225336" y="430225"/>
                  </a:lnTo>
                  <a:lnTo>
                    <a:pt x="228561" y="426999"/>
                  </a:lnTo>
                  <a:lnTo>
                    <a:pt x="228561" y="419125"/>
                  </a:lnTo>
                  <a:close/>
                </a:path>
                <a:path w="350520" h="586104">
                  <a:moveTo>
                    <a:pt x="237159" y="3225"/>
                  </a:moveTo>
                  <a:lnTo>
                    <a:pt x="233934" y="0"/>
                  </a:lnTo>
                  <a:lnTo>
                    <a:pt x="210400" y="0"/>
                  </a:lnTo>
                  <a:lnTo>
                    <a:pt x="207175" y="3225"/>
                  </a:lnTo>
                  <a:lnTo>
                    <a:pt x="207175" y="11099"/>
                  </a:lnTo>
                  <a:lnTo>
                    <a:pt x="210400" y="14325"/>
                  </a:lnTo>
                  <a:lnTo>
                    <a:pt x="214325" y="14325"/>
                  </a:lnTo>
                  <a:lnTo>
                    <a:pt x="233934" y="14325"/>
                  </a:lnTo>
                  <a:lnTo>
                    <a:pt x="237159" y="11099"/>
                  </a:lnTo>
                  <a:lnTo>
                    <a:pt x="237159" y="3225"/>
                  </a:lnTo>
                  <a:close/>
                </a:path>
                <a:path w="350520" h="586104">
                  <a:moveTo>
                    <a:pt x="244805" y="311823"/>
                  </a:moveTo>
                  <a:lnTo>
                    <a:pt x="241592" y="308597"/>
                  </a:lnTo>
                  <a:lnTo>
                    <a:pt x="194297" y="308597"/>
                  </a:lnTo>
                  <a:lnTo>
                    <a:pt x="194297" y="279844"/>
                  </a:lnTo>
                  <a:lnTo>
                    <a:pt x="191084" y="276618"/>
                  </a:lnTo>
                  <a:lnTo>
                    <a:pt x="146812" y="276618"/>
                  </a:lnTo>
                  <a:lnTo>
                    <a:pt x="143586" y="279844"/>
                  </a:lnTo>
                  <a:lnTo>
                    <a:pt x="143586" y="287718"/>
                  </a:lnTo>
                  <a:lnTo>
                    <a:pt x="146812" y="290931"/>
                  </a:lnTo>
                  <a:lnTo>
                    <a:pt x="150736" y="290931"/>
                  </a:lnTo>
                  <a:lnTo>
                    <a:pt x="179984" y="290931"/>
                  </a:lnTo>
                  <a:lnTo>
                    <a:pt x="179984" y="319684"/>
                  </a:lnTo>
                  <a:lnTo>
                    <a:pt x="183210" y="322910"/>
                  </a:lnTo>
                  <a:lnTo>
                    <a:pt x="241592" y="322910"/>
                  </a:lnTo>
                  <a:lnTo>
                    <a:pt x="244805" y="319697"/>
                  </a:lnTo>
                  <a:lnTo>
                    <a:pt x="244805" y="311823"/>
                  </a:lnTo>
                  <a:close/>
                </a:path>
                <a:path w="350520" h="586104">
                  <a:moveTo>
                    <a:pt x="278295" y="340436"/>
                  </a:moveTo>
                  <a:lnTo>
                    <a:pt x="275069" y="337223"/>
                  </a:lnTo>
                  <a:lnTo>
                    <a:pt x="267195" y="337223"/>
                  </a:lnTo>
                  <a:lnTo>
                    <a:pt x="263982" y="340360"/>
                  </a:lnTo>
                  <a:lnTo>
                    <a:pt x="263982" y="344373"/>
                  </a:lnTo>
                  <a:lnTo>
                    <a:pt x="263982" y="372186"/>
                  </a:lnTo>
                  <a:lnTo>
                    <a:pt x="267195" y="375412"/>
                  </a:lnTo>
                  <a:lnTo>
                    <a:pt x="275069" y="375412"/>
                  </a:lnTo>
                  <a:lnTo>
                    <a:pt x="278295" y="372198"/>
                  </a:lnTo>
                  <a:lnTo>
                    <a:pt x="278295" y="340436"/>
                  </a:lnTo>
                  <a:close/>
                </a:path>
                <a:path w="350520" h="586104">
                  <a:moveTo>
                    <a:pt x="314058" y="481139"/>
                  </a:moveTo>
                  <a:lnTo>
                    <a:pt x="314045" y="470052"/>
                  </a:lnTo>
                  <a:lnTo>
                    <a:pt x="310845" y="466826"/>
                  </a:lnTo>
                  <a:lnTo>
                    <a:pt x="299745" y="466826"/>
                  </a:lnTo>
                  <a:lnTo>
                    <a:pt x="299745" y="481139"/>
                  </a:lnTo>
                  <a:lnTo>
                    <a:pt x="299745" y="530783"/>
                  </a:lnTo>
                  <a:lnTo>
                    <a:pt x="250088" y="530783"/>
                  </a:lnTo>
                  <a:lnTo>
                    <a:pt x="250088" y="481139"/>
                  </a:lnTo>
                  <a:lnTo>
                    <a:pt x="299745" y="481139"/>
                  </a:lnTo>
                  <a:lnTo>
                    <a:pt x="299745" y="466826"/>
                  </a:lnTo>
                  <a:lnTo>
                    <a:pt x="239014" y="466826"/>
                  </a:lnTo>
                  <a:lnTo>
                    <a:pt x="235800" y="470052"/>
                  </a:lnTo>
                  <a:lnTo>
                    <a:pt x="235800" y="541870"/>
                  </a:lnTo>
                  <a:lnTo>
                    <a:pt x="239014" y="545096"/>
                  </a:lnTo>
                  <a:lnTo>
                    <a:pt x="310908" y="545096"/>
                  </a:lnTo>
                  <a:lnTo>
                    <a:pt x="314058" y="541870"/>
                  </a:lnTo>
                  <a:lnTo>
                    <a:pt x="314058" y="530783"/>
                  </a:lnTo>
                  <a:lnTo>
                    <a:pt x="314058" y="481139"/>
                  </a:lnTo>
                  <a:close/>
                </a:path>
                <a:path w="350520" h="586104">
                  <a:moveTo>
                    <a:pt x="314058" y="311823"/>
                  </a:moveTo>
                  <a:lnTo>
                    <a:pt x="310845" y="308597"/>
                  </a:lnTo>
                  <a:lnTo>
                    <a:pt x="266547" y="308597"/>
                  </a:lnTo>
                  <a:lnTo>
                    <a:pt x="263334" y="311810"/>
                  </a:lnTo>
                  <a:lnTo>
                    <a:pt x="263334" y="319684"/>
                  </a:lnTo>
                  <a:lnTo>
                    <a:pt x="266547" y="322897"/>
                  </a:lnTo>
                  <a:lnTo>
                    <a:pt x="310908" y="322897"/>
                  </a:lnTo>
                  <a:lnTo>
                    <a:pt x="314058" y="319684"/>
                  </a:lnTo>
                  <a:lnTo>
                    <a:pt x="314058" y="315747"/>
                  </a:lnTo>
                  <a:lnTo>
                    <a:pt x="314058" y="311823"/>
                  </a:lnTo>
                  <a:close/>
                </a:path>
                <a:path w="350520" h="586104">
                  <a:moveTo>
                    <a:pt x="314134" y="279844"/>
                  </a:moveTo>
                  <a:lnTo>
                    <a:pt x="310921" y="276618"/>
                  </a:lnTo>
                  <a:lnTo>
                    <a:pt x="216928" y="276618"/>
                  </a:lnTo>
                  <a:lnTo>
                    <a:pt x="213702" y="279844"/>
                  </a:lnTo>
                  <a:lnTo>
                    <a:pt x="213702" y="287718"/>
                  </a:lnTo>
                  <a:lnTo>
                    <a:pt x="216839" y="290931"/>
                  </a:lnTo>
                  <a:lnTo>
                    <a:pt x="220853" y="290931"/>
                  </a:lnTo>
                  <a:lnTo>
                    <a:pt x="310908" y="290931"/>
                  </a:lnTo>
                  <a:lnTo>
                    <a:pt x="314134" y="287718"/>
                  </a:lnTo>
                  <a:lnTo>
                    <a:pt x="314134" y="279844"/>
                  </a:lnTo>
                  <a:close/>
                </a:path>
                <a:path w="350520" h="586104">
                  <a:moveTo>
                    <a:pt x="349961" y="497039"/>
                  </a:moveTo>
                  <a:lnTo>
                    <a:pt x="346748" y="493814"/>
                  </a:lnTo>
                  <a:lnTo>
                    <a:pt x="342811" y="493814"/>
                  </a:lnTo>
                  <a:lnTo>
                    <a:pt x="338886" y="493814"/>
                  </a:lnTo>
                  <a:lnTo>
                    <a:pt x="335661" y="497027"/>
                  </a:lnTo>
                  <a:lnTo>
                    <a:pt x="335661" y="571500"/>
                  </a:lnTo>
                  <a:lnTo>
                    <a:pt x="261188" y="571500"/>
                  </a:lnTo>
                  <a:lnTo>
                    <a:pt x="257962" y="574713"/>
                  </a:lnTo>
                  <a:lnTo>
                    <a:pt x="257962" y="582587"/>
                  </a:lnTo>
                  <a:lnTo>
                    <a:pt x="261188" y="585812"/>
                  </a:lnTo>
                  <a:lnTo>
                    <a:pt x="346748" y="585812"/>
                  </a:lnTo>
                  <a:lnTo>
                    <a:pt x="349961" y="582587"/>
                  </a:lnTo>
                  <a:lnTo>
                    <a:pt x="349961" y="497039"/>
                  </a:lnTo>
                  <a:close/>
                </a:path>
                <a:path w="350520" h="586104">
                  <a:moveTo>
                    <a:pt x="349961" y="394868"/>
                  </a:moveTo>
                  <a:lnTo>
                    <a:pt x="346748" y="391655"/>
                  </a:lnTo>
                  <a:lnTo>
                    <a:pt x="342811" y="391655"/>
                  </a:lnTo>
                  <a:lnTo>
                    <a:pt x="313486" y="391655"/>
                  </a:lnTo>
                  <a:lnTo>
                    <a:pt x="313486" y="340423"/>
                  </a:lnTo>
                  <a:lnTo>
                    <a:pt x="310273" y="337210"/>
                  </a:lnTo>
                  <a:lnTo>
                    <a:pt x="302399" y="337210"/>
                  </a:lnTo>
                  <a:lnTo>
                    <a:pt x="299186" y="340423"/>
                  </a:lnTo>
                  <a:lnTo>
                    <a:pt x="299186" y="391655"/>
                  </a:lnTo>
                  <a:lnTo>
                    <a:pt x="239090" y="391655"/>
                  </a:lnTo>
                  <a:lnTo>
                    <a:pt x="240372" y="389216"/>
                  </a:lnTo>
                  <a:lnTo>
                    <a:pt x="240372" y="383844"/>
                  </a:lnTo>
                  <a:lnTo>
                    <a:pt x="237159" y="380631"/>
                  </a:lnTo>
                  <a:lnTo>
                    <a:pt x="181711" y="380631"/>
                  </a:lnTo>
                  <a:lnTo>
                    <a:pt x="178498" y="383844"/>
                  </a:lnTo>
                  <a:lnTo>
                    <a:pt x="178498" y="389216"/>
                  </a:lnTo>
                  <a:lnTo>
                    <a:pt x="179781" y="391655"/>
                  </a:lnTo>
                  <a:lnTo>
                    <a:pt x="164401" y="391655"/>
                  </a:lnTo>
                  <a:lnTo>
                    <a:pt x="164401" y="358965"/>
                  </a:lnTo>
                  <a:lnTo>
                    <a:pt x="233362" y="358965"/>
                  </a:lnTo>
                  <a:lnTo>
                    <a:pt x="236588" y="355739"/>
                  </a:lnTo>
                  <a:lnTo>
                    <a:pt x="236588" y="347865"/>
                  </a:lnTo>
                  <a:lnTo>
                    <a:pt x="233362" y="344639"/>
                  </a:lnTo>
                  <a:lnTo>
                    <a:pt x="153314" y="344639"/>
                  </a:lnTo>
                  <a:lnTo>
                    <a:pt x="150088" y="347865"/>
                  </a:lnTo>
                  <a:lnTo>
                    <a:pt x="150088" y="391655"/>
                  </a:lnTo>
                  <a:lnTo>
                    <a:pt x="114033" y="391655"/>
                  </a:lnTo>
                  <a:lnTo>
                    <a:pt x="113665" y="391502"/>
                  </a:lnTo>
                  <a:lnTo>
                    <a:pt x="50215" y="391655"/>
                  </a:lnTo>
                  <a:lnTo>
                    <a:pt x="50215" y="375335"/>
                  </a:lnTo>
                  <a:lnTo>
                    <a:pt x="47002" y="372122"/>
                  </a:lnTo>
                  <a:lnTo>
                    <a:pt x="39128" y="372122"/>
                  </a:lnTo>
                  <a:lnTo>
                    <a:pt x="35915" y="375335"/>
                  </a:lnTo>
                  <a:lnTo>
                    <a:pt x="35915" y="391655"/>
                  </a:lnTo>
                  <a:lnTo>
                    <a:pt x="3213" y="391655"/>
                  </a:lnTo>
                  <a:lnTo>
                    <a:pt x="0" y="394868"/>
                  </a:lnTo>
                  <a:lnTo>
                    <a:pt x="0" y="402742"/>
                  </a:lnTo>
                  <a:lnTo>
                    <a:pt x="3213" y="405955"/>
                  </a:lnTo>
                  <a:lnTo>
                    <a:pt x="35915" y="405955"/>
                  </a:lnTo>
                  <a:lnTo>
                    <a:pt x="35915" y="473837"/>
                  </a:lnTo>
                  <a:lnTo>
                    <a:pt x="39128" y="477062"/>
                  </a:lnTo>
                  <a:lnTo>
                    <a:pt x="201447" y="477062"/>
                  </a:lnTo>
                  <a:lnTo>
                    <a:pt x="204673" y="473849"/>
                  </a:lnTo>
                  <a:lnTo>
                    <a:pt x="204673" y="465975"/>
                  </a:lnTo>
                  <a:lnTo>
                    <a:pt x="201447" y="462762"/>
                  </a:lnTo>
                  <a:lnTo>
                    <a:pt x="50228" y="462762"/>
                  </a:lnTo>
                  <a:lnTo>
                    <a:pt x="50228" y="405955"/>
                  </a:lnTo>
                  <a:lnTo>
                    <a:pt x="150088" y="405955"/>
                  </a:lnTo>
                  <a:lnTo>
                    <a:pt x="150088" y="446354"/>
                  </a:lnTo>
                  <a:lnTo>
                    <a:pt x="153314" y="449580"/>
                  </a:lnTo>
                  <a:lnTo>
                    <a:pt x="161175" y="449580"/>
                  </a:lnTo>
                  <a:lnTo>
                    <a:pt x="164401" y="446366"/>
                  </a:lnTo>
                  <a:lnTo>
                    <a:pt x="164401" y="405955"/>
                  </a:lnTo>
                  <a:lnTo>
                    <a:pt x="263982" y="405955"/>
                  </a:lnTo>
                  <a:lnTo>
                    <a:pt x="263982" y="426974"/>
                  </a:lnTo>
                  <a:lnTo>
                    <a:pt x="267195" y="430199"/>
                  </a:lnTo>
                  <a:lnTo>
                    <a:pt x="299250" y="430199"/>
                  </a:lnTo>
                  <a:lnTo>
                    <a:pt x="299250" y="450875"/>
                  </a:lnTo>
                  <a:lnTo>
                    <a:pt x="302475" y="454101"/>
                  </a:lnTo>
                  <a:lnTo>
                    <a:pt x="310337" y="454101"/>
                  </a:lnTo>
                  <a:lnTo>
                    <a:pt x="313563" y="450875"/>
                  </a:lnTo>
                  <a:lnTo>
                    <a:pt x="313563" y="419112"/>
                  </a:lnTo>
                  <a:lnTo>
                    <a:pt x="310349" y="415886"/>
                  </a:lnTo>
                  <a:lnTo>
                    <a:pt x="278295" y="415886"/>
                  </a:lnTo>
                  <a:lnTo>
                    <a:pt x="278295" y="405955"/>
                  </a:lnTo>
                  <a:lnTo>
                    <a:pt x="346748" y="405955"/>
                  </a:lnTo>
                  <a:lnTo>
                    <a:pt x="349961" y="402742"/>
                  </a:lnTo>
                  <a:lnTo>
                    <a:pt x="349961" y="394868"/>
                  </a:lnTo>
                  <a:close/>
                </a:path>
                <a:path w="350520" h="586104">
                  <a:moveTo>
                    <a:pt x="349961" y="239064"/>
                  </a:moveTo>
                  <a:lnTo>
                    <a:pt x="346735" y="235839"/>
                  </a:lnTo>
                  <a:lnTo>
                    <a:pt x="342811" y="235839"/>
                  </a:lnTo>
                  <a:lnTo>
                    <a:pt x="261188" y="235839"/>
                  </a:lnTo>
                  <a:lnTo>
                    <a:pt x="257962" y="239052"/>
                  </a:lnTo>
                  <a:lnTo>
                    <a:pt x="257962" y="246926"/>
                  </a:lnTo>
                  <a:lnTo>
                    <a:pt x="261188" y="250151"/>
                  </a:lnTo>
                  <a:lnTo>
                    <a:pt x="335661" y="250151"/>
                  </a:lnTo>
                  <a:lnTo>
                    <a:pt x="335661" y="324688"/>
                  </a:lnTo>
                  <a:lnTo>
                    <a:pt x="338874" y="327914"/>
                  </a:lnTo>
                  <a:lnTo>
                    <a:pt x="346735" y="327914"/>
                  </a:lnTo>
                  <a:lnTo>
                    <a:pt x="349961" y="324700"/>
                  </a:lnTo>
                  <a:lnTo>
                    <a:pt x="349961" y="239064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object 24">
              <a:extLst>
                <a:ext uri="{FF2B5EF4-FFF2-40B4-BE49-F238E27FC236}">
                  <a16:creationId xmlns:a16="http://schemas.microsoft.com/office/drawing/2014/main" id="{E45D19E5-F324-9701-FA1F-0DD89C8F9D76}"/>
                </a:ext>
              </a:extLst>
            </p:cNvPr>
            <p:cNvSpPr/>
            <p:nvPr/>
          </p:nvSpPr>
          <p:spPr>
            <a:xfrm>
              <a:off x="7200095" y="7904292"/>
              <a:ext cx="557530" cy="0"/>
            </a:xfrm>
            <a:custGeom>
              <a:avLst/>
              <a:gdLst/>
              <a:ahLst/>
              <a:cxnLst/>
              <a:rect l="l" t="t" r="r" b="b"/>
              <a:pathLst>
                <a:path w="557529">
                  <a:moveTo>
                    <a:pt x="0" y="0"/>
                  </a:moveTo>
                  <a:lnTo>
                    <a:pt x="557270" y="0"/>
                  </a:lnTo>
                </a:path>
              </a:pathLst>
            </a:custGeom>
            <a:ln w="11968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1" name="object 25">
            <a:extLst>
              <a:ext uri="{FF2B5EF4-FFF2-40B4-BE49-F238E27FC236}">
                <a16:creationId xmlns:a16="http://schemas.microsoft.com/office/drawing/2014/main" id="{878787A0-DC91-A504-A112-759F781A469F}"/>
              </a:ext>
            </a:extLst>
          </p:cNvPr>
          <p:cNvGrpSpPr/>
          <p:nvPr/>
        </p:nvGrpSpPr>
        <p:grpSpPr>
          <a:xfrm>
            <a:off x="6751616" y="5470805"/>
            <a:ext cx="6601459" cy="1451610"/>
            <a:chOff x="6751616" y="5876690"/>
            <a:chExt cx="6601459" cy="1451610"/>
          </a:xfrm>
        </p:grpSpPr>
        <p:sp>
          <p:nvSpPr>
            <p:cNvPr id="72" name="object 26">
              <a:extLst>
                <a:ext uri="{FF2B5EF4-FFF2-40B4-BE49-F238E27FC236}">
                  <a16:creationId xmlns:a16="http://schemas.microsoft.com/office/drawing/2014/main" id="{AD526438-2A6E-66A3-7955-35D90AF34078}"/>
                </a:ext>
              </a:extLst>
            </p:cNvPr>
            <p:cNvSpPr/>
            <p:nvPr/>
          </p:nvSpPr>
          <p:spPr>
            <a:xfrm>
              <a:off x="6751616" y="5876690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object 27">
              <a:extLst>
                <a:ext uri="{FF2B5EF4-FFF2-40B4-BE49-F238E27FC236}">
                  <a16:creationId xmlns:a16="http://schemas.microsoft.com/office/drawing/2014/main" id="{A636B062-4A8E-7097-F800-AACBAC8C750F}"/>
                </a:ext>
              </a:extLst>
            </p:cNvPr>
            <p:cNvSpPr/>
            <p:nvPr/>
          </p:nvSpPr>
          <p:spPr>
            <a:xfrm>
              <a:off x="7213637" y="6286607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4" name="object 28">
              <a:extLst>
                <a:ext uri="{FF2B5EF4-FFF2-40B4-BE49-F238E27FC236}">
                  <a16:creationId xmlns:a16="http://schemas.microsoft.com/office/drawing/2014/main" id="{D4BA9F35-893F-2C82-96CD-2511A770162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1594" y="6364607"/>
              <a:ext cx="140351" cy="140351"/>
            </a:xfrm>
            <a:prstGeom prst="rect">
              <a:avLst/>
            </a:prstGeom>
          </p:spPr>
        </p:pic>
        <p:sp>
          <p:nvSpPr>
            <p:cNvPr id="75" name="object 29">
              <a:extLst>
                <a:ext uri="{FF2B5EF4-FFF2-40B4-BE49-F238E27FC236}">
                  <a16:creationId xmlns:a16="http://schemas.microsoft.com/office/drawing/2014/main" id="{CEC3301E-BA4E-1F12-434D-07946D1F24AB}"/>
                </a:ext>
              </a:extLst>
            </p:cNvPr>
            <p:cNvSpPr/>
            <p:nvPr/>
          </p:nvSpPr>
          <p:spPr>
            <a:xfrm>
              <a:off x="7143432" y="6536137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59">
                  <a:moveTo>
                    <a:pt x="701776" y="175044"/>
                  </a:moveTo>
                  <a:lnTo>
                    <a:pt x="698284" y="171564"/>
                  </a:lnTo>
                  <a:lnTo>
                    <a:pt x="679767" y="142532"/>
                  </a:lnTo>
                  <a:lnTo>
                    <a:pt x="679767" y="171564"/>
                  </a:lnTo>
                  <a:lnTo>
                    <a:pt x="467842" y="171564"/>
                  </a:lnTo>
                  <a:lnTo>
                    <a:pt x="467842" y="15608"/>
                  </a:lnTo>
                  <a:lnTo>
                    <a:pt x="580529" y="15608"/>
                  </a:lnTo>
                  <a:lnTo>
                    <a:pt x="679767" y="171564"/>
                  </a:lnTo>
                  <a:lnTo>
                    <a:pt x="679767" y="142532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505"/>
                  </a:lnTo>
                  <a:lnTo>
                    <a:pt x="452259" y="171564"/>
                  </a:lnTo>
                  <a:lnTo>
                    <a:pt x="440156" y="171564"/>
                  </a:lnTo>
                  <a:lnTo>
                    <a:pt x="3492" y="171564"/>
                  </a:lnTo>
                  <a:lnTo>
                    <a:pt x="0" y="175056"/>
                  </a:lnTo>
                  <a:lnTo>
                    <a:pt x="0" y="324027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27"/>
                  </a:lnTo>
                  <a:lnTo>
                    <a:pt x="77978" y="315404"/>
                  </a:lnTo>
                  <a:lnTo>
                    <a:pt x="74485" y="311924"/>
                  </a:lnTo>
                  <a:lnTo>
                    <a:pt x="15595" y="311924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24"/>
                  </a:lnTo>
                  <a:lnTo>
                    <a:pt x="190627" y="311924"/>
                  </a:lnTo>
                  <a:lnTo>
                    <a:pt x="187147" y="315404"/>
                  </a:lnTo>
                  <a:lnTo>
                    <a:pt x="187147" y="324027"/>
                  </a:lnTo>
                  <a:lnTo>
                    <a:pt x="190627" y="327507"/>
                  </a:lnTo>
                  <a:lnTo>
                    <a:pt x="4557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507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912"/>
                  </a:lnTo>
                  <a:lnTo>
                    <a:pt x="467855" y="311912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24"/>
                  </a:lnTo>
                  <a:lnTo>
                    <a:pt x="627291" y="311924"/>
                  </a:lnTo>
                  <a:lnTo>
                    <a:pt x="623798" y="315404"/>
                  </a:lnTo>
                  <a:lnTo>
                    <a:pt x="623798" y="324027"/>
                  </a:lnTo>
                  <a:lnTo>
                    <a:pt x="627291" y="327507"/>
                  </a:lnTo>
                  <a:lnTo>
                    <a:pt x="693978" y="327507"/>
                  </a:lnTo>
                  <a:lnTo>
                    <a:pt x="698284" y="327507"/>
                  </a:lnTo>
                  <a:lnTo>
                    <a:pt x="701776" y="324015"/>
                  </a:lnTo>
                  <a:lnTo>
                    <a:pt x="701776" y="183667"/>
                  </a:lnTo>
                  <a:lnTo>
                    <a:pt x="701776" y="177863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6" name="object 30">
              <a:extLst>
                <a:ext uri="{FF2B5EF4-FFF2-40B4-BE49-F238E27FC236}">
                  <a16:creationId xmlns:a16="http://schemas.microsoft.com/office/drawing/2014/main" id="{FD7D0510-0EC6-8FB3-4505-4C27E817029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479" y="6785671"/>
              <a:ext cx="140351" cy="140351"/>
            </a:xfrm>
            <a:prstGeom prst="rect">
              <a:avLst/>
            </a:prstGeom>
          </p:spPr>
        </p:pic>
        <p:pic>
          <p:nvPicPr>
            <p:cNvPr id="77" name="object 31">
              <a:extLst>
                <a:ext uri="{FF2B5EF4-FFF2-40B4-BE49-F238E27FC236}">
                  <a16:creationId xmlns:a16="http://schemas.microsoft.com/office/drawing/2014/main" id="{C0720505-AC65-8B2C-8CDF-2BB44BA5AD3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5816" y="6785671"/>
              <a:ext cx="140351" cy="140351"/>
            </a:xfrm>
            <a:prstGeom prst="rect">
              <a:avLst/>
            </a:prstGeom>
          </p:spPr>
        </p:pic>
        <p:sp>
          <p:nvSpPr>
            <p:cNvPr id="78" name="object 32">
              <a:extLst>
                <a:ext uri="{FF2B5EF4-FFF2-40B4-BE49-F238E27FC236}">
                  <a16:creationId xmlns:a16="http://schemas.microsoft.com/office/drawing/2014/main" id="{756FC326-F8DD-43CC-69B6-C631EA5BD447}"/>
                </a:ext>
              </a:extLst>
            </p:cNvPr>
            <p:cNvSpPr/>
            <p:nvPr/>
          </p:nvSpPr>
          <p:spPr>
            <a:xfrm>
              <a:off x="7112241" y="6380193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59">
                  <a:moveTo>
                    <a:pt x="343090" y="253009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09"/>
                  </a:lnTo>
                  <a:lnTo>
                    <a:pt x="155943" y="261620"/>
                  </a:lnTo>
                  <a:lnTo>
                    <a:pt x="159435" y="265112"/>
                  </a:lnTo>
                  <a:lnTo>
                    <a:pt x="335292" y="265112"/>
                  </a:lnTo>
                  <a:lnTo>
                    <a:pt x="339585" y="265112"/>
                  </a:lnTo>
                  <a:lnTo>
                    <a:pt x="343090" y="261620"/>
                  </a:lnTo>
                  <a:lnTo>
                    <a:pt x="343090" y="253009"/>
                  </a:lnTo>
                  <a:close/>
                </a:path>
                <a:path w="499109" h="530859">
                  <a:moveTo>
                    <a:pt x="436664" y="471347"/>
                  </a:moveTo>
                  <a:lnTo>
                    <a:pt x="433171" y="467855"/>
                  </a:lnTo>
                  <a:lnTo>
                    <a:pt x="420281" y="467855"/>
                  </a:lnTo>
                  <a:lnTo>
                    <a:pt x="420281" y="483450"/>
                  </a:lnTo>
                  <a:lnTo>
                    <a:pt x="415429" y="495820"/>
                  </a:lnTo>
                  <a:lnTo>
                    <a:pt x="406882" y="505714"/>
                  </a:lnTo>
                  <a:lnTo>
                    <a:pt x="395490" y="512267"/>
                  </a:lnTo>
                  <a:lnTo>
                    <a:pt x="382092" y="514642"/>
                  </a:lnTo>
                  <a:lnTo>
                    <a:pt x="335292" y="514642"/>
                  </a:lnTo>
                  <a:lnTo>
                    <a:pt x="321894" y="512267"/>
                  </a:lnTo>
                  <a:lnTo>
                    <a:pt x="310502" y="505714"/>
                  </a:lnTo>
                  <a:lnTo>
                    <a:pt x="301942" y="495820"/>
                  </a:lnTo>
                  <a:lnTo>
                    <a:pt x="297091" y="483450"/>
                  </a:lnTo>
                  <a:lnTo>
                    <a:pt x="420281" y="483450"/>
                  </a:lnTo>
                  <a:lnTo>
                    <a:pt x="420281" y="467855"/>
                  </a:lnTo>
                  <a:lnTo>
                    <a:pt x="284200" y="467855"/>
                  </a:lnTo>
                  <a:lnTo>
                    <a:pt x="280720" y="471347"/>
                  </a:lnTo>
                  <a:lnTo>
                    <a:pt x="280720" y="475653"/>
                  </a:lnTo>
                  <a:lnTo>
                    <a:pt x="285013" y="496874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03313" y="525945"/>
                  </a:lnTo>
                  <a:lnTo>
                    <a:pt x="420052" y="514642"/>
                  </a:lnTo>
                  <a:lnTo>
                    <a:pt x="420662" y="514235"/>
                  </a:lnTo>
                  <a:lnTo>
                    <a:pt x="432371" y="496874"/>
                  </a:lnTo>
                  <a:lnTo>
                    <a:pt x="435089" y="483450"/>
                  </a:lnTo>
                  <a:lnTo>
                    <a:pt x="436664" y="475653"/>
                  </a:lnTo>
                  <a:lnTo>
                    <a:pt x="436664" y="471347"/>
                  </a:lnTo>
                  <a:close/>
                </a:path>
                <a:path w="499109" h="530859">
                  <a:moveTo>
                    <a:pt x="499033" y="3492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492"/>
                  </a:lnTo>
                  <a:lnTo>
                    <a:pt x="373392" y="12103"/>
                  </a:lnTo>
                  <a:lnTo>
                    <a:pt x="376885" y="15595"/>
                  </a:lnTo>
                  <a:lnTo>
                    <a:pt x="483450" y="15595"/>
                  </a:lnTo>
                  <a:lnTo>
                    <a:pt x="483450" y="327494"/>
                  </a:lnTo>
                  <a:lnTo>
                    <a:pt x="15595" y="327494"/>
                  </a:lnTo>
                  <a:lnTo>
                    <a:pt x="15595" y="15595"/>
                  </a:lnTo>
                  <a:lnTo>
                    <a:pt x="122174" y="15595"/>
                  </a:lnTo>
                  <a:lnTo>
                    <a:pt x="125653" y="12103"/>
                  </a:lnTo>
                  <a:lnTo>
                    <a:pt x="125653" y="3492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492"/>
                  </a:lnTo>
                  <a:lnTo>
                    <a:pt x="0" y="339610"/>
                  </a:lnTo>
                  <a:lnTo>
                    <a:pt x="3505" y="343090"/>
                  </a:lnTo>
                  <a:lnTo>
                    <a:pt x="491248" y="343090"/>
                  </a:lnTo>
                  <a:lnTo>
                    <a:pt x="495554" y="343090"/>
                  </a:lnTo>
                  <a:lnTo>
                    <a:pt x="499033" y="339598"/>
                  </a:lnTo>
                  <a:lnTo>
                    <a:pt x="499033" y="3492"/>
                  </a:lnTo>
                  <a:close/>
                </a:path>
                <a:path w="499109" h="530859">
                  <a:moveTo>
                    <a:pt x="499046" y="393369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69"/>
                  </a:lnTo>
                  <a:lnTo>
                    <a:pt x="265125" y="401980"/>
                  </a:lnTo>
                  <a:lnTo>
                    <a:pt x="268617" y="405472"/>
                  </a:lnTo>
                  <a:lnTo>
                    <a:pt x="491248" y="405472"/>
                  </a:lnTo>
                  <a:lnTo>
                    <a:pt x="495554" y="405472"/>
                  </a:lnTo>
                  <a:lnTo>
                    <a:pt x="499046" y="401980"/>
                  </a:lnTo>
                  <a:lnTo>
                    <a:pt x="499046" y="393369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9" name="object 33">
              <a:extLst>
                <a:ext uri="{FF2B5EF4-FFF2-40B4-BE49-F238E27FC236}">
                  <a16:creationId xmlns:a16="http://schemas.microsoft.com/office/drawing/2014/main" id="{59A676CE-BF7D-6A37-7D0C-57E4DA174EF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5699" y="6473770"/>
              <a:ext cx="171544" cy="77966"/>
            </a:xfrm>
            <a:prstGeom prst="rect">
              <a:avLst/>
            </a:prstGeom>
          </p:spPr>
        </p:pic>
      </p:grpSp>
      <p:sp>
        <p:nvSpPr>
          <p:cNvPr id="80" name="object 34">
            <a:extLst>
              <a:ext uri="{FF2B5EF4-FFF2-40B4-BE49-F238E27FC236}">
                <a16:creationId xmlns:a16="http://schemas.microsoft.com/office/drawing/2014/main" id="{71F30B00-8AB3-9C1B-CE70-A3777BD74A1C}"/>
              </a:ext>
            </a:extLst>
          </p:cNvPr>
          <p:cNvSpPr txBox="1"/>
          <p:nvPr/>
        </p:nvSpPr>
        <p:spPr>
          <a:xfrm>
            <a:off x="13705172" y="1936471"/>
            <a:ext cx="438582" cy="3660121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spcBef>
                <a:spcPts val="425"/>
              </a:spcBef>
            </a:pPr>
            <a:r>
              <a:rPr sz="2850" spc="8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FF5D00"/>
                </a:solidFill>
                <a:latin typeface="Arial Black"/>
                <a:cs typeface="Arial Black"/>
              </a:rPr>
              <a:t>1</a:t>
            </a:r>
            <a:endParaRPr sz="2850" dirty="0">
              <a:solidFill>
                <a:srgbClr val="FF5D00"/>
              </a:solidFill>
              <a:latin typeface="Arial Black"/>
              <a:cs typeface="Arial Black"/>
            </a:endParaRPr>
          </a:p>
        </p:txBody>
      </p:sp>
      <p:sp>
        <p:nvSpPr>
          <p:cNvPr id="81" name="object 35">
            <a:extLst>
              <a:ext uri="{FF2B5EF4-FFF2-40B4-BE49-F238E27FC236}">
                <a16:creationId xmlns:a16="http://schemas.microsoft.com/office/drawing/2014/main" id="{6CC628E5-E2EF-DB88-BBAC-E0883E79D4D8}"/>
              </a:ext>
            </a:extLst>
          </p:cNvPr>
          <p:cNvSpPr txBox="1"/>
          <p:nvPr/>
        </p:nvSpPr>
        <p:spPr>
          <a:xfrm>
            <a:off x="13705172" y="6157918"/>
            <a:ext cx="438582" cy="3660902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spcBef>
                <a:spcPts val="425"/>
              </a:spcBef>
            </a:pPr>
            <a:r>
              <a:rPr sz="2850" spc="8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FF5D00"/>
                </a:solidFill>
                <a:latin typeface="Arial Black"/>
                <a:cs typeface="Arial Black"/>
              </a:rPr>
              <a:t>2</a:t>
            </a:r>
            <a:endParaRPr sz="2850" dirty="0">
              <a:solidFill>
                <a:srgbClr val="FF5D00"/>
              </a:solidFill>
              <a:latin typeface="Arial Black"/>
              <a:cs typeface="Arial Black"/>
            </a:endParaRPr>
          </a:p>
        </p:txBody>
      </p:sp>
      <p:sp>
        <p:nvSpPr>
          <p:cNvPr id="82" name="object 36">
            <a:extLst>
              <a:ext uri="{FF2B5EF4-FFF2-40B4-BE49-F238E27FC236}">
                <a16:creationId xmlns:a16="http://schemas.microsoft.com/office/drawing/2014/main" id="{E1FE84AB-5F68-BD15-C447-1B1CB13D7F93}"/>
              </a:ext>
            </a:extLst>
          </p:cNvPr>
          <p:cNvSpPr/>
          <p:nvPr/>
        </p:nvSpPr>
        <p:spPr>
          <a:xfrm>
            <a:off x="13559797" y="1920875"/>
            <a:ext cx="0" cy="62865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object 37">
            <a:extLst>
              <a:ext uri="{FF2B5EF4-FFF2-40B4-BE49-F238E27FC236}">
                <a16:creationId xmlns:a16="http://schemas.microsoft.com/office/drawing/2014/main" id="{DA8CC6CA-FE28-CC7D-4EA1-DDECADAE8AFC}"/>
              </a:ext>
            </a:extLst>
          </p:cNvPr>
          <p:cNvSpPr/>
          <p:nvPr/>
        </p:nvSpPr>
        <p:spPr>
          <a:xfrm>
            <a:off x="13559797" y="2108466"/>
            <a:ext cx="0" cy="7922895"/>
          </a:xfrm>
          <a:custGeom>
            <a:avLst/>
            <a:gdLst/>
            <a:ahLst/>
            <a:cxnLst/>
            <a:rect l="l" t="t" r="r" b="b"/>
            <a:pathLst>
              <a:path h="7922895">
                <a:moveTo>
                  <a:pt x="0" y="0"/>
                </a:moveTo>
                <a:lnTo>
                  <a:pt x="0" y="7922533"/>
                </a:lnTo>
              </a:path>
            </a:pathLst>
          </a:custGeom>
          <a:ln w="29046">
            <a:solidFill>
              <a:srgbClr val="FF790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object 38">
            <a:extLst>
              <a:ext uri="{FF2B5EF4-FFF2-40B4-BE49-F238E27FC236}">
                <a16:creationId xmlns:a16="http://schemas.microsoft.com/office/drawing/2014/main" id="{6944B916-4D64-3F30-D961-B08D15D1C5A7}"/>
              </a:ext>
            </a:extLst>
          </p:cNvPr>
          <p:cNvSpPr/>
          <p:nvPr/>
        </p:nvSpPr>
        <p:spPr>
          <a:xfrm>
            <a:off x="13559797" y="10093385"/>
            <a:ext cx="0" cy="62865"/>
          </a:xfrm>
          <a:custGeom>
            <a:avLst/>
            <a:gdLst/>
            <a:ahLst/>
            <a:cxnLst/>
            <a:rect l="l" t="t" r="r" b="b"/>
            <a:pathLst>
              <a:path h="62865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79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object 39">
            <a:extLst>
              <a:ext uri="{FF2B5EF4-FFF2-40B4-BE49-F238E27FC236}">
                <a16:creationId xmlns:a16="http://schemas.microsoft.com/office/drawing/2014/main" id="{B4700385-BB49-A44E-60D9-4EECC4792D50}"/>
              </a:ext>
            </a:extLst>
          </p:cNvPr>
          <p:cNvSpPr txBox="1"/>
          <p:nvPr/>
        </p:nvSpPr>
        <p:spPr>
          <a:xfrm>
            <a:off x="14335647" y="1920881"/>
            <a:ext cx="5506720" cy="4013200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600">
              <a:latin typeface="Times New Roman"/>
              <a:cs typeface="Times New Roman"/>
            </a:endParaRPr>
          </a:p>
          <a:p>
            <a:pPr marL="337820">
              <a:spcBef>
                <a:spcPts val="925"/>
              </a:spcBef>
            </a:pP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601E8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spcBef>
                <a:spcPts val="40"/>
              </a:spcBef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6" name="object 40">
            <a:extLst>
              <a:ext uri="{FF2B5EF4-FFF2-40B4-BE49-F238E27FC236}">
                <a16:creationId xmlns:a16="http://schemas.microsoft.com/office/drawing/2014/main" id="{FB5FE077-A998-52CE-386E-B3D389760F9A}"/>
              </a:ext>
            </a:extLst>
          </p:cNvPr>
          <p:cNvSpPr txBox="1"/>
          <p:nvPr/>
        </p:nvSpPr>
        <p:spPr>
          <a:xfrm>
            <a:off x="14335647" y="6143256"/>
            <a:ext cx="5506720" cy="4013200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337820">
              <a:spcBef>
                <a:spcPts val="5"/>
              </a:spcBef>
            </a:pP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1601E8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1601E8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1601E8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spcBef>
                <a:spcPts val="40"/>
              </a:spcBef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buFontTx/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7" name="object 41">
            <a:extLst>
              <a:ext uri="{FF2B5EF4-FFF2-40B4-BE49-F238E27FC236}">
                <a16:creationId xmlns:a16="http://schemas.microsoft.com/office/drawing/2014/main" id="{0C450C2B-3CD7-BE02-B39C-089348FDBA9C}"/>
              </a:ext>
            </a:extLst>
          </p:cNvPr>
          <p:cNvSpPr txBox="1"/>
          <p:nvPr/>
        </p:nvSpPr>
        <p:spPr>
          <a:xfrm>
            <a:off x="6751616" y="5470805"/>
            <a:ext cx="6601459" cy="14516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452245">
              <a:lnSpc>
                <a:spcPts val="2725"/>
              </a:lnSpc>
              <a:spcBef>
                <a:spcPts val="660"/>
              </a:spcBef>
            </a:pPr>
            <a:r>
              <a:rPr sz="2300" spc="60" dirty="0">
                <a:solidFill>
                  <a:srgbClr val="FF5D00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7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8" name="object 45">
            <a:extLst>
              <a:ext uri="{FF2B5EF4-FFF2-40B4-BE49-F238E27FC236}">
                <a16:creationId xmlns:a16="http://schemas.microsoft.com/office/drawing/2014/main" id="{F0C50715-F520-49FB-3FF2-4B980F4E7862}"/>
              </a:ext>
            </a:extLst>
          </p:cNvPr>
          <p:cNvSpPr txBox="1"/>
          <p:nvPr/>
        </p:nvSpPr>
        <p:spPr>
          <a:xfrm>
            <a:off x="6751616" y="7087887"/>
            <a:ext cx="6601459" cy="14516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05"/>
              </a:spcBef>
            </a:pPr>
            <a:r>
              <a:rPr sz="2300" spc="60" dirty="0">
                <a:solidFill>
                  <a:srgbClr val="FF5D00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9" name="object 46">
            <a:extLst>
              <a:ext uri="{FF2B5EF4-FFF2-40B4-BE49-F238E27FC236}">
                <a16:creationId xmlns:a16="http://schemas.microsoft.com/office/drawing/2014/main" id="{9DC2C30C-38F7-2A40-4E6B-72960702F706}"/>
              </a:ext>
            </a:extLst>
          </p:cNvPr>
          <p:cNvSpPr txBox="1"/>
          <p:nvPr/>
        </p:nvSpPr>
        <p:spPr>
          <a:xfrm>
            <a:off x="6751616" y="8704968"/>
            <a:ext cx="6601459" cy="14516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70"/>
              </a:spcBef>
            </a:pPr>
            <a:r>
              <a:rPr sz="2300" spc="60" dirty="0">
                <a:solidFill>
                  <a:srgbClr val="FF5D00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</a:t>
            </a:r>
            <a:endParaRPr sz="1450">
              <a:latin typeface="Arial"/>
              <a:cs typeface="Arial"/>
            </a:endParaRPr>
          </a:p>
        </p:txBody>
      </p:sp>
      <p:sp>
        <p:nvSpPr>
          <p:cNvPr id="90" name="object 72">
            <a:extLst>
              <a:ext uri="{FF2B5EF4-FFF2-40B4-BE49-F238E27FC236}">
                <a16:creationId xmlns:a16="http://schemas.microsoft.com/office/drawing/2014/main" id="{E7EEE486-1F82-7D9C-3BCA-5EF4B227B6CE}"/>
              </a:ext>
            </a:extLst>
          </p:cNvPr>
          <p:cNvSpPr txBox="1"/>
          <p:nvPr/>
        </p:nvSpPr>
        <p:spPr>
          <a:xfrm>
            <a:off x="8191263" y="9823655"/>
            <a:ext cx="35090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35"/>
              </a:lnSpc>
            </a:pP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91" name="object 32">
            <a:extLst>
              <a:ext uri="{FF2B5EF4-FFF2-40B4-BE49-F238E27FC236}">
                <a16:creationId xmlns:a16="http://schemas.microsoft.com/office/drawing/2014/main" id="{83F43155-8505-16C5-416A-8A12C8DF8E32}"/>
              </a:ext>
            </a:extLst>
          </p:cNvPr>
          <p:cNvSpPr txBox="1"/>
          <p:nvPr/>
        </p:nvSpPr>
        <p:spPr>
          <a:xfrm>
            <a:off x="6767322" y="1936471"/>
            <a:ext cx="2065020" cy="3352165"/>
          </a:xfrm>
          <a:prstGeom prst="rect">
            <a:avLst/>
          </a:prstGeom>
          <a:ln w="31412">
            <a:solidFill>
              <a:srgbClr val="E6E6E6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534670">
              <a:spcBef>
                <a:spcPts val="2420"/>
              </a:spcBef>
            </a:pP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1</a:t>
            </a:r>
            <a:endParaRPr sz="2300" dirty="0">
              <a:latin typeface="Arial Black"/>
              <a:cs typeface="Arial Black"/>
            </a:endParaRPr>
          </a:p>
          <a:p>
            <a:pPr marL="160655" marR="199390" algn="just">
              <a:lnSpc>
                <a:spcPts val="1600"/>
              </a:lnSpc>
              <a:spcBef>
                <a:spcPts val="180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 dirty="0">
              <a:latin typeface="Arial"/>
              <a:cs typeface="Arial"/>
            </a:endParaRPr>
          </a:p>
          <a:p>
            <a:pPr marL="16065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 dirty="0">
              <a:latin typeface="Arial"/>
              <a:cs typeface="Arial"/>
            </a:endParaRPr>
          </a:p>
          <a:p>
            <a:pPr marL="160655" marR="426720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 dirty="0">
              <a:latin typeface="Arial"/>
              <a:cs typeface="Arial"/>
            </a:endParaRPr>
          </a:p>
          <a:p>
            <a:pPr marL="16065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92" name="object 34">
            <a:extLst>
              <a:ext uri="{FF2B5EF4-FFF2-40B4-BE49-F238E27FC236}">
                <a16:creationId xmlns:a16="http://schemas.microsoft.com/office/drawing/2014/main" id="{97B78D5C-3258-A267-8004-EB2BE665626F}"/>
              </a:ext>
            </a:extLst>
          </p:cNvPr>
          <p:cNvSpPr txBox="1"/>
          <p:nvPr/>
        </p:nvSpPr>
        <p:spPr>
          <a:xfrm>
            <a:off x="9019620" y="1936471"/>
            <a:ext cx="2065020" cy="3352165"/>
          </a:xfrm>
          <a:prstGeom prst="rect">
            <a:avLst/>
          </a:prstGeom>
          <a:ln w="31412">
            <a:solidFill>
              <a:srgbClr val="E6E6E6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9584">
              <a:spcBef>
                <a:spcPts val="2420"/>
              </a:spcBef>
            </a:pP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93" name="object 35">
            <a:extLst>
              <a:ext uri="{FF2B5EF4-FFF2-40B4-BE49-F238E27FC236}">
                <a16:creationId xmlns:a16="http://schemas.microsoft.com/office/drawing/2014/main" id="{76057978-5528-C160-F50C-CB6F2A28E23B}"/>
              </a:ext>
            </a:extLst>
          </p:cNvPr>
          <p:cNvSpPr txBox="1"/>
          <p:nvPr/>
        </p:nvSpPr>
        <p:spPr>
          <a:xfrm>
            <a:off x="11271908" y="1936471"/>
            <a:ext cx="2065020" cy="3352165"/>
          </a:xfrm>
          <a:prstGeom prst="rect">
            <a:avLst/>
          </a:prstGeom>
          <a:ln w="31412">
            <a:solidFill>
              <a:srgbClr val="E6E6E6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7680">
              <a:spcBef>
                <a:spcPts val="2420"/>
              </a:spcBef>
            </a:pP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83515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3515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101D566C-ABA2-575B-911D-068573336BF3}"/>
              </a:ext>
            </a:extLst>
          </p:cNvPr>
          <p:cNvSpPr txBox="1">
            <a:spLocks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19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C9110D91-A95F-F7C2-2688-62AC67E81D86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FOR INFOGRAPHIC HERE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43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CCA23B1D-EE0F-C063-A19D-FC4A7A107729}"/>
              </a:ext>
            </a:extLst>
          </p:cNvPr>
          <p:cNvSpPr/>
          <p:nvPr/>
        </p:nvSpPr>
        <p:spPr>
          <a:xfrm>
            <a:off x="2213492" y="2359660"/>
            <a:ext cx="15762155" cy="6590030"/>
          </a:xfrm>
          <a:custGeom>
            <a:avLst/>
            <a:gdLst/>
            <a:ahLst/>
            <a:cxnLst/>
            <a:rect l="l" t="t" r="r" b="b"/>
            <a:pathLst>
              <a:path w="17277080" h="6590030">
                <a:moveTo>
                  <a:pt x="17276960" y="0"/>
                </a:moveTo>
                <a:lnTo>
                  <a:pt x="0" y="0"/>
                </a:lnTo>
                <a:lnTo>
                  <a:pt x="0" y="6589705"/>
                </a:lnTo>
                <a:lnTo>
                  <a:pt x="17276960" y="6589705"/>
                </a:lnTo>
                <a:lnTo>
                  <a:pt x="17276960" y="0"/>
                </a:lnTo>
                <a:close/>
              </a:path>
            </a:pathLst>
          </a:custGeom>
          <a:solidFill>
            <a:srgbClr val="E6E6E6">
              <a:alpha val="6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6B481ED-E9AF-71C0-FB89-B37D10C829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14184-2700-EC6E-3064-2815F98D44A0}"/>
              </a:ext>
            </a:extLst>
          </p:cNvPr>
          <p:cNvSpPr txBox="1"/>
          <p:nvPr/>
        </p:nvSpPr>
        <p:spPr>
          <a:xfrm>
            <a:off x="4791970" y="2965880"/>
            <a:ext cx="11868955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DC3D7-6CC5-1F37-2440-1BC053C21CBC}"/>
              </a:ext>
            </a:extLst>
          </p:cNvPr>
          <p:cNvSpPr txBox="1"/>
          <p:nvPr/>
        </p:nvSpPr>
        <p:spPr>
          <a:xfrm>
            <a:off x="4791969" y="5077632"/>
            <a:ext cx="11873763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6753FB-CEAD-82EE-1100-B03DB8999192}"/>
              </a:ext>
            </a:extLst>
          </p:cNvPr>
          <p:cNvSpPr txBox="1"/>
          <p:nvPr/>
        </p:nvSpPr>
        <p:spPr>
          <a:xfrm>
            <a:off x="4791969" y="7258827"/>
            <a:ext cx="11873763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2380B55-86D3-EE1E-2697-E9B11B253D7D}"/>
              </a:ext>
            </a:extLst>
          </p:cNvPr>
          <p:cNvSpPr/>
          <p:nvPr/>
        </p:nvSpPr>
        <p:spPr>
          <a:xfrm>
            <a:off x="2806675" y="4518879"/>
            <a:ext cx="14575790" cy="0"/>
          </a:xfrm>
          <a:custGeom>
            <a:avLst/>
            <a:gdLst/>
            <a:ahLst/>
            <a:cxnLst/>
            <a:rect l="l" t="t" r="r" b="b"/>
            <a:pathLst>
              <a:path w="14575790">
                <a:moveTo>
                  <a:pt x="0" y="0"/>
                </a:moveTo>
                <a:lnTo>
                  <a:pt x="14575472" y="0"/>
                </a:lnTo>
              </a:path>
            </a:pathLst>
          </a:custGeom>
          <a:ln w="52354">
            <a:solidFill>
              <a:srgbClr val="FF5D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144DC3D6-2772-9346-28AD-B89E8A8DEFB1}"/>
              </a:ext>
            </a:extLst>
          </p:cNvPr>
          <p:cNvSpPr/>
          <p:nvPr/>
        </p:nvSpPr>
        <p:spPr>
          <a:xfrm>
            <a:off x="2764155" y="6715831"/>
            <a:ext cx="14575790" cy="0"/>
          </a:xfrm>
          <a:custGeom>
            <a:avLst/>
            <a:gdLst/>
            <a:ahLst/>
            <a:cxnLst/>
            <a:rect l="l" t="t" r="r" b="b"/>
            <a:pathLst>
              <a:path w="14575790">
                <a:moveTo>
                  <a:pt x="0" y="0"/>
                </a:moveTo>
                <a:lnTo>
                  <a:pt x="14575472" y="0"/>
                </a:lnTo>
              </a:path>
            </a:pathLst>
          </a:custGeom>
          <a:ln w="52354">
            <a:solidFill>
              <a:srgbClr val="FF5D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F7A50E71-C7B2-24F2-FDD9-151C3F89A32C}"/>
              </a:ext>
            </a:extLst>
          </p:cNvPr>
          <p:cNvSpPr/>
          <p:nvPr/>
        </p:nvSpPr>
        <p:spPr>
          <a:xfrm>
            <a:off x="3629047" y="7337468"/>
            <a:ext cx="754326" cy="942907"/>
          </a:xfrm>
          <a:custGeom>
            <a:avLst/>
            <a:gdLst/>
            <a:ahLst/>
            <a:cxnLst/>
            <a:rect l="l" t="t" r="r" b="b"/>
            <a:pathLst>
              <a:path w="838200" h="1047750">
                <a:moveTo>
                  <a:pt x="837666" y="0"/>
                </a:moveTo>
                <a:lnTo>
                  <a:pt x="0" y="0"/>
                </a:lnTo>
                <a:lnTo>
                  <a:pt x="0" y="109220"/>
                </a:lnTo>
                <a:lnTo>
                  <a:pt x="0" y="811530"/>
                </a:lnTo>
                <a:lnTo>
                  <a:pt x="0" y="868680"/>
                </a:lnTo>
                <a:lnTo>
                  <a:pt x="0" y="993140"/>
                </a:lnTo>
                <a:lnTo>
                  <a:pt x="0" y="1047750"/>
                </a:lnTo>
                <a:lnTo>
                  <a:pt x="837666" y="1047750"/>
                </a:lnTo>
                <a:lnTo>
                  <a:pt x="837666" y="993140"/>
                </a:lnTo>
                <a:lnTo>
                  <a:pt x="312635" y="993140"/>
                </a:lnTo>
                <a:lnTo>
                  <a:pt x="312635" y="868680"/>
                </a:lnTo>
                <a:lnTo>
                  <a:pt x="525018" y="868680"/>
                </a:lnTo>
                <a:lnTo>
                  <a:pt x="525018" y="992543"/>
                </a:lnTo>
                <a:lnTo>
                  <a:pt x="837666" y="992543"/>
                </a:lnTo>
                <a:lnTo>
                  <a:pt x="837666" y="868680"/>
                </a:lnTo>
                <a:lnTo>
                  <a:pt x="837666" y="868286"/>
                </a:lnTo>
                <a:lnTo>
                  <a:pt x="837666" y="811530"/>
                </a:lnTo>
                <a:lnTo>
                  <a:pt x="125907" y="811530"/>
                </a:lnTo>
                <a:lnTo>
                  <a:pt x="125907" y="109220"/>
                </a:lnTo>
                <a:lnTo>
                  <a:pt x="711758" y="109220"/>
                </a:lnTo>
                <a:lnTo>
                  <a:pt x="711758" y="811263"/>
                </a:lnTo>
                <a:lnTo>
                  <a:pt x="837666" y="811263"/>
                </a:lnTo>
                <a:lnTo>
                  <a:pt x="837666" y="109220"/>
                </a:lnTo>
                <a:lnTo>
                  <a:pt x="837666" y="108686"/>
                </a:lnTo>
                <a:lnTo>
                  <a:pt x="837666" y="0"/>
                </a:lnTo>
                <a:close/>
              </a:path>
            </a:pathLst>
          </a:custGeom>
          <a:solidFill>
            <a:srgbClr val="FF5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FB2923DB-0B89-F3C3-020B-03B439302563}"/>
              </a:ext>
            </a:extLst>
          </p:cNvPr>
          <p:cNvSpPr/>
          <p:nvPr/>
        </p:nvSpPr>
        <p:spPr>
          <a:xfrm>
            <a:off x="3534754" y="5166148"/>
            <a:ext cx="942912" cy="942912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23544" y="523544"/>
                </a:moveTo>
                <a:lnTo>
                  <a:pt x="0" y="0"/>
                </a:lnTo>
                <a:lnTo>
                  <a:pt x="0" y="262191"/>
                </a:lnTo>
                <a:lnTo>
                  <a:pt x="261353" y="523544"/>
                </a:lnTo>
                <a:lnTo>
                  <a:pt x="0" y="784885"/>
                </a:lnTo>
                <a:lnTo>
                  <a:pt x="0" y="1047089"/>
                </a:lnTo>
                <a:lnTo>
                  <a:pt x="523544" y="523544"/>
                </a:lnTo>
                <a:close/>
              </a:path>
              <a:path w="1047114" h="1047114">
                <a:moveTo>
                  <a:pt x="1047089" y="784885"/>
                </a:moveTo>
                <a:lnTo>
                  <a:pt x="784885" y="1047089"/>
                </a:lnTo>
                <a:lnTo>
                  <a:pt x="1047089" y="1047089"/>
                </a:lnTo>
                <a:lnTo>
                  <a:pt x="1047089" y="784885"/>
                </a:lnTo>
                <a:close/>
              </a:path>
              <a:path w="1047114" h="1047114">
                <a:moveTo>
                  <a:pt x="1047089" y="523544"/>
                </a:moveTo>
                <a:lnTo>
                  <a:pt x="523544" y="0"/>
                </a:lnTo>
                <a:lnTo>
                  <a:pt x="261353" y="0"/>
                </a:lnTo>
                <a:lnTo>
                  <a:pt x="784885" y="523544"/>
                </a:lnTo>
                <a:lnTo>
                  <a:pt x="261353" y="1047089"/>
                </a:lnTo>
                <a:lnTo>
                  <a:pt x="523544" y="1047089"/>
                </a:lnTo>
                <a:lnTo>
                  <a:pt x="1047089" y="523544"/>
                </a:lnTo>
                <a:close/>
              </a:path>
              <a:path w="1047114" h="1047114">
                <a:moveTo>
                  <a:pt x="1047102" y="0"/>
                </a:moveTo>
                <a:lnTo>
                  <a:pt x="784898" y="0"/>
                </a:lnTo>
                <a:lnTo>
                  <a:pt x="1047102" y="262191"/>
                </a:lnTo>
                <a:lnTo>
                  <a:pt x="1047102" y="0"/>
                </a:lnTo>
                <a:close/>
              </a:path>
            </a:pathLst>
          </a:custGeom>
          <a:solidFill>
            <a:srgbClr val="FF5E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7656AD29-5A6F-CA2B-6752-F22EB9AA4DA3}"/>
              </a:ext>
            </a:extLst>
          </p:cNvPr>
          <p:cNvSpPr/>
          <p:nvPr/>
        </p:nvSpPr>
        <p:spPr>
          <a:xfrm>
            <a:off x="3534754" y="3050505"/>
            <a:ext cx="942912" cy="942912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19554" y="0"/>
                </a:moveTo>
                <a:lnTo>
                  <a:pt x="0" y="364303"/>
                </a:lnTo>
                <a:lnTo>
                  <a:pt x="0" y="1047088"/>
                </a:lnTo>
                <a:lnTo>
                  <a:pt x="366460" y="1047088"/>
                </a:lnTo>
                <a:lnTo>
                  <a:pt x="366460" y="575888"/>
                </a:lnTo>
                <a:lnTo>
                  <a:pt x="680607" y="575888"/>
                </a:lnTo>
                <a:lnTo>
                  <a:pt x="680607" y="1047088"/>
                </a:lnTo>
                <a:lnTo>
                  <a:pt x="1047088" y="1047088"/>
                </a:lnTo>
                <a:lnTo>
                  <a:pt x="1047088" y="365329"/>
                </a:lnTo>
                <a:lnTo>
                  <a:pt x="1046093" y="365329"/>
                </a:lnTo>
                <a:lnTo>
                  <a:pt x="519554" y="0"/>
                </a:lnTo>
                <a:close/>
              </a:path>
            </a:pathLst>
          </a:custGeom>
          <a:solidFill>
            <a:srgbClr val="FF5E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CD765B8B-F5F2-0191-FB5E-3DCEC66E7899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EXECUTIVE SUMMARY (Arial Black, 32)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06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E48E225-C14F-A8A9-8634-14FD7B71F995}"/>
              </a:ext>
            </a:extLst>
          </p:cNvPr>
          <p:cNvSpPr txBox="1"/>
          <p:nvPr/>
        </p:nvSpPr>
        <p:spPr>
          <a:xfrm>
            <a:off x="692172" y="7265045"/>
            <a:ext cx="10728960" cy="19107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2350" spc="105" dirty="0">
                <a:solidFill>
                  <a:srgbClr val="FFC8B3"/>
                </a:solidFill>
                <a:latin typeface="Arial Black"/>
                <a:cs typeface="Arial Black"/>
              </a:rPr>
              <a:t>THANK</a:t>
            </a:r>
            <a:r>
              <a:rPr sz="12350" spc="270" dirty="0">
                <a:solidFill>
                  <a:srgbClr val="FFC8B3"/>
                </a:solidFill>
                <a:latin typeface="Arial Black"/>
                <a:cs typeface="Arial Black"/>
              </a:rPr>
              <a:t> </a:t>
            </a:r>
            <a:r>
              <a:rPr sz="12350" spc="-560" dirty="0">
                <a:solidFill>
                  <a:srgbClr val="FFC8B3"/>
                </a:solidFill>
                <a:latin typeface="Arial Black"/>
                <a:cs typeface="Arial Black"/>
              </a:rPr>
              <a:t>Y</a:t>
            </a:r>
            <a:r>
              <a:rPr sz="12350" spc="185" dirty="0">
                <a:solidFill>
                  <a:srgbClr val="FFC8B3"/>
                </a:solidFill>
                <a:latin typeface="Arial Black"/>
                <a:cs typeface="Arial Black"/>
              </a:rPr>
              <a:t>OU</a:t>
            </a:r>
            <a:endParaRPr sz="12350" dirty="0">
              <a:solidFill>
                <a:srgbClr val="FFC8B3"/>
              </a:solidFill>
              <a:latin typeface="Arial Black"/>
              <a:cs typeface="Arial Black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B2DED6F0-1BC7-6F4D-09F0-81CC75EA8A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20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5" name="object 91">
            <a:extLst>
              <a:ext uri="{FF2B5EF4-FFF2-40B4-BE49-F238E27FC236}">
                <a16:creationId xmlns:a16="http://schemas.microsoft.com/office/drawing/2014/main" id="{F1519E97-FA26-15B9-5253-F9C072642077}"/>
              </a:ext>
            </a:extLst>
          </p:cNvPr>
          <p:cNvSpPr txBox="1"/>
          <p:nvPr/>
        </p:nvSpPr>
        <p:spPr>
          <a:xfrm>
            <a:off x="692172" y="9007475"/>
            <a:ext cx="10283825" cy="5386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MY" sz="3400" dirty="0">
                <a:solidFill>
                  <a:srgbClr val="FFFFFF"/>
                </a:solidFill>
                <a:latin typeface="Arial"/>
                <a:cs typeface="Arial"/>
              </a:rPr>
              <a:t>Let’s discuss!</a:t>
            </a:r>
            <a:endParaRPr lang="en-MY" sz="3400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6FB62-298F-067F-9CDE-F420D6859434}"/>
              </a:ext>
            </a:extLst>
          </p:cNvPr>
          <p:cNvSpPr txBox="1"/>
          <p:nvPr/>
        </p:nvSpPr>
        <p:spPr>
          <a:xfrm>
            <a:off x="603250" y="10788183"/>
            <a:ext cx="609312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© </a:t>
            </a:r>
            <a:r>
              <a:rPr lang="en-US" sz="1100" b="1" dirty="0">
                <a:solidFill>
                  <a:srgbClr val="FFFFFF"/>
                </a:solidFill>
                <a:latin typeface="Arial"/>
                <a:ea typeface="Calibri"/>
              </a:rPr>
              <a:t>Copyright 2024 TM TECHNOLOGY SERVICES </a:t>
            </a:r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SDN. </a:t>
            </a:r>
            <a:r>
              <a:rPr lang="en-US" sz="1100" b="1" dirty="0">
                <a:solidFill>
                  <a:srgbClr val="FFFFFF"/>
                </a:solidFill>
                <a:latin typeface="Arial"/>
                <a:ea typeface="Calibri"/>
              </a:rPr>
              <a:t>BHD. All rights </a:t>
            </a:r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reserved.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59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aphic 64">
            <a:extLst>
              <a:ext uri="{FF2B5EF4-FFF2-40B4-BE49-F238E27FC236}">
                <a16:creationId xmlns:a16="http://schemas.microsoft.com/office/drawing/2014/main" id="{CEEFEB05-5DCB-02E9-C1A2-DC4651969678}"/>
              </a:ext>
            </a:extLst>
          </p:cNvPr>
          <p:cNvGrpSpPr/>
          <p:nvPr/>
        </p:nvGrpSpPr>
        <p:grpSpPr>
          <a:xfrm>
            <a:off x="7267532" y="2368476"/>
            <a:ext cx="1142099" cy="1142049"/>
            <a:chOff x="7267532" y="2368476"/>
            <a:chExt cx="1142099" cy="1142049"/>
          </a:xfrm>
        </p:grpSpPr>
        <p:sp>
          <p:nvSpPr>
            <p:cNvPr id="75" name="Freeform: Shape 11">
              <a:extLst>
                <a:ext uri="{FF2B5EF4-FFF2-40B4-BE49-F238E27FC236}">
                  <a16:creationId xmlns:a16="http://schemas.microsoft.com/office/drawing/2014/main" id="{549D3C0C-1613-2956-CE23-47C0AC807D57}"/>
                </a:ext>
              </a:extLst>
            </p:cNvPr>
            <p:cNvSpPr/>
            <p:nvPr/>
          </p:nvSpPr>
          <p:spPr>
            <a:xfrm>
              <a:off x="7267532" y="2368476"/>
              <a:ext cx="1142099" cy="1142049"/>
            </a:xfrm>
            <a:custGeom>
              <a:avLst/>
              <a:gdLst>
                <a:gd name="connsiteX0" fmla="*/ 79798 w 1142099"/>
                <a:gd name="connsiteY0" fmla="*/ 862086 h 1142049"/>
                <a:gd name="connsiteX1" fmla="*/ 280014 w 1142099"/>
                <a:gd name="connsiteY1" fmla="*/ 79798 h 1142049"/>
                <a:gd name="connsiteX2" fmla="*/ 1062302 w 1142099"/>
                <a:gd name="connsiteY2" fmla="*/ 280014 h 1142049"/>
                <a:gd name="connsiteX3" fmla="*/ 862087 w 1142099"/>
                <a:gd name="connsiteY3" fmla="*/ 1062302 h 1142049"/>
                <a:gd name="connsiteX4" fmla="*/ 279823 w 1142099"/>
                <a:gd name="connsiteY4" fmla="*/ 1062207 h 1142049"/>
                <a:gd name="connsiteX5" fmla="*/ 279823 w 1142099"/>
                <a:gd name="connsiteY5" fmla="*/ 1062207 h 1142049"/>
                <a:gd name="connsiteX6" fmla="*/ 82179 w 1142099"/>
                <a:gd name="connsiteY6" fmla="*/ 1118118 h 1142049"/>
                <a:gd name="connsiteX7" fmla="*/ 23791 w 1142099"/>
                <a:gd name="connsiteY7" fmla="*/ 1086210 h 1142049"/>
                <a:gd name="connsiteX8" fmla="*/ 23791 w 1142099"/>
                <a:gd name="connsiteY8" fmla="*/ 1059730 h 1142049"/>
                <a:gd name="connsiteX9" fmla="*/ 79798 w 1142099"/>
                <a:gd name="connsiteY9" fmla="*/ 861991 h 114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2099" h="1142049">
                  <a:moveTo>
                    <a:pt x="79798" y="862086"/>
                  </a:moveTo>
                  <a:cubicBezTo>
                    <a:pt x="-80889" y="590814"/>
                    <a:pt x="8742" y="240580"/>
                    <a:pt x="280014" y="79798"/>
                  </a:cubicBezTo>
                  <a:cubicBezTo>
                    <a:pt x="551286" y="-80889"/>
                    <a:pt x="901520" y="8742"/>
                    <a:pt x="1062302" y="280014"/>
                  </a:cubicBezTo>
                  <a:cubicBezTo>
                    <a:pt x="1222989" y="551286"/>
                    <a:pt x="1133358" y="901520"/>
                    <a:pt x="862087" y="1062302"/>
                  </a:cubicBezTo>
                  <a:cubicBezTo>
                    <a:pt x="682540" y="1168696"/>
                    <a:pt x="459370" y="1168601"/>
                    <a:pt x="279823" y="1062207"/>
                  </a:cubicBezTo>
                  <a:lnTo>
                    <a:pt x="279823" y="1062207"/>
                  </a:lnTo>
                  <a:lnTo>
                    <a:pt x="82179" y="1118118"/>
                  </a:lnTo>
                  <a:cubicBezTo>
                    <a:pt x="57224" y="1125453"/>
                    <a:pt x="31125" y="1111165"/>
                    <a:pt x="23791" y="1086210"/>
                  </a:cubicBezTo>
                  <a:cubicBezTo>
                    <a:pt x="21219" y="1077542"/>
                    <a:pt x="21219" y="1068398"/>
                    <a:pt x="23791" y="1059730"/>
                  </a:cubicBezTo>
                  <a:lnTo>
                    <a:pt x="79798" y="861991"/>
                  </a:lnTo>
                  <a:close/>
                </a:path>
              </a:pathLst>
            </a:custGeom>
            <a:solidFill>
              <a:srgbClr val="FF5E00"/>
            </a:solidFill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6" name="Graphic 64">
              <a:extLst>
                <a:ext uri="{FF2B5EF4-FFF2-40B4-BE49-F238E27FC236}">
                  <a16:creationId xmlns:a16="http://schemas.microsoft.com/office/drawing/2014/main" id="{7818E706-F43A-5C9C-F219-322A7D5438A2}"/>
                </a:ext>
              </a:extLst>
            </p:cNvPr>
            <p:cNvGrpSpPr/>
            <p:nvPr/>
          </p:nvGrpSpPr>
          <p:grpSpPr>
            <a:xfrm>
              <a:off x="7590313" y="2674683"/>
              <a:ext cx="496157" cy="557879"/>
              <a:chOff x="7590313" y="2674683"/>
              <a:chExt cx="496157" cy="557879"/>
            </a:xfrm>
            <a:solidFill>
              <a:srgbClr val="FFFFFF"/>
            </a:solidFill>
          </p:grpSpPr>
          <p:sp>
            <p:nvSpPr>
              <p:cNvPr id="77" name="Freeform: Shape 13">
                <a:extLst>
                  <a:ext uri="{FF2B5EF4-FFF2-40B4-BE49-F238E27FC236}">
                    <a16:creationId xmlns:a16="http://schemas.microsoft.com/office/drawing/2014/main" id="{9318E3FF-5EDD-CB49-7035-14EE8E54A6C0}"/>
                  </a:ext>
                </a:extLst>
              </p:cNvPr>
              <p:cNvSpPr/>
              <p:nvPr/>
            </p:nvSpPr>
            <p:spPr>
              <a:xfrm>
                <a:off x="7590313" y="2674683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: Shape 14">
                <a:extLst>
                  <a:ext uri="{FF2B5EF4-FFF2-40B4-BE49-F238E27FC236}">
                    <a16:creationId xmlns:a16="http://schemas.microsoft.com/office/drawing/2014/main" id="{A3D34CC5-6DE3-87AC-0970-9286726C3C55}"/>
                  </a:ext>
                </a:extLst>
              </p:cNvPr>
              <p:cNvSpPr/>
              <p:nvPr/>
            </p:nvSpPr>
            <p:spPr>
              <a:xfrm>
                <a:off x="7874253" y="2674683"/>
                <a:ext cx="212217" cy="212216"/>
              </a:xfrm>
              <a:custGeom>
                <a:avLst/>
                <a:gdLst>
                  <a:gd name="connsiteX0" fmla="*/ 212217 w 212217"/>
                  <a:gd name="connsiteY0" fmla="*/ 106108 h 212216"/>
                  <a:gd name="connsiteX1" fmla="*/ 106109 w 212217"/>
                  <a:gd name="connsiteY1" fmla="*/ 212217 h 212216"/>
                  <a:gd name="connsiteX2" fmla="*/ 0 w 212217"/>
                  <a:gd name="connsiteY2" fmla="*/ 106108 h 212216"/>
                  <a:gd name="connsiteX3" fmla="*/ 106109 w 212217"/>
                  <a:gd name="connsiteY3" fmla="*/ 0 h 212216"/>
                  <a:gd name="connsiteX4" fmla="*/ 106109 w 212217"/>
                  <a:gd name="connsiteY4" fmla="*/ 0 h 212216"/>
                  <a:gd name="connsiteX5" fmla="*/ 212217 w 212217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7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lnTo>
                      <a:pt x="106109" y="0"/>
                    </a:lnTo>
                    <a:cubicBezTo>
                      <a:pt x="164687" y="0"/>
                      <a:pt x="212217" y="47530"/>
                      <a:pt x="212217" y="106108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: Shape 15">
                <a:extLst>
                  <a:ext uri="{FF2B5EF4-FFF2-40B4-BE49-F238E27FC236}">
                    <a16:creationId xmlns:a16="http://schemas.microsoft.com/office/drawing/2014/main" id="{5E7C3AAD-7797-6F03-E641-AB3F0BA0D66E}"/>
                  </a:ext>
                </a:extLst>
              </p:cNvPr>
              <p:cNvSpPr/>
              <p:nvPr/>
            </p:nvSpPr>
            <p:spPr>
              <a:xfrm>
                <a:off x="7590313" y="2674683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: Shape 16">
                <a:extLst>
                  <a:ext uri="{FF2B5EF4-FFF2-40B4-BE49-F238E27FC236}">
                    <a16:creationId xmlns:a16="http://schemas.microsoft.com/office/drawing/2014/main" id="{B0443FBB-FEFA-896E-6F1F-DE27C9679A96}"/>
                  </a:ext>
                </a:extLst>
              </p:cNvPr>
              <p:cNvSpPr/>
              <p:nvPr/>
            </p:nvSpPr>
            <p:spPr>
              <a:xfrm>
                <a:off x="7598885" y="2958623"/>
                <a:ext cx="478916" cy="273939"/>
              </a:xfrm>
              <a:custGeom>
                <a:avLst/>
                <a:gdLst>
                  <a:gd name="connsiteX0" fmla="*/ 0 w 478916"/>
                  <a:gd name="connsiteY0" fmla="*/ 34481 h 273939"/>
                  <a:gd name="connsiteX1" fmla="*/ 239458 w 478916"/>
                  <a:gd name="connsiteY1" fmla="*/ 273939 h 273939"/>
                  <a:gd name="connsiteX2" fmla="*/ 478917 w 478916"/>
                  <a:gd name="connsiteY2" fmla="*/ 34481 h 273939"/>
                  <a:gd name="connsiteX3" fmla="*/ 478917 w 478916"/>
                  <a:gd name="connsiteY3" fmla="*/ 34481 h 273939"/>
                  <a:gd name="connsiteX4" fmla="*/ 478917 w 478916"/>
                  <a:gd name="connsiteY4" fmla="*/ 0 h 273939"/>
                  <a:gd name="connsiteX5" fmla="*/ 0 w 478916"/>
                  <a:gd name="connsiteY5" fmla="*/ 0 h 273939"/>
                  <a:gd name="connsiteX6" fmla="*/ 0 w 478916"/>
                  <a:gd name="connsiteY6" fmla="*/ 34481 h 27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916" h="273939">
                    <a:moveTo>
                      <a:pt x="0" y="34481"/>
                    </a:moveTo>
                    <a:cubicBezTo>
                      <a:pt x="0" y="166688"/>
                      <a:pt x="107156" y="273939"/>
                      <a:pt x="239458" y="273939"/>
                    </a:cubicBezTo>
                    <a:cubicBezTo>
                      <a:pt x="371665" y="273939"/>
                      <a:pt x="478917" y="166783"/>
                      <a:pt x="478917" y="34481"/>
                    </a:cubicBezTo>
                    <a:lnTo>
                      <a:pt x="478917" y="34481"/>
                    </a:lnTo>
                    <a:lnTo>
                      <a:pt x="478917" y="0"/>
                    </a:lnTo>
                    <a:lnTo>
                      <a:pt x="0" y="0"/>
                    </a:lnTo>
                    <a:lnTo>
                      <a:pt x="0" y="344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81" name="Graphic 64">
            <a:extLst>
              <a:ext uri="{FF2B5EF4-FFF2-40B4-BE49-F238E27FC236}">
                <a16:creationId xmlns:a16="http://schemas.microsoft.com/office/drawing/2014/main" id="{B77A7C9A-BC43-58A8-3F1D-232EDE52827B}"/>
              </a:ext>
            </a:extLst>
          </p:cNvPr>
          <p:cNvGrpSpPr/>
          <p:nvPr/>
        </p:nvGrpSpPr>
        <p:grpSpPr>
          <a:xfrm>
            <a:off x="11684706" y="2403221"/>
            <a:ext cx="1053774" cy="1072312"/>
            <a:chOff x="11684706" y="2403221"/>
            <a:chExt cx="1053774" cy="1072312"/>
          </a:xfrm>
        </p:grpSpPr>
        <p:sp>
          <p:nvSpPr>
            <p:cNvPr id="82" name="Freeform: Shape 18">
              <a:extLst>
                <a:ext uri="{FF2B5EF4-FFF2-40B4-BE49-F238E27FC236}">
                  <a16:creationId xmlns:a16="http://schemas.microsoft.com/office/drawing/2014/main" id="{3326A2CA-811F-FACE-21B9-F7589D8E303E}"/>
                </a:ext>
              </a:extLst>
            </p:cNvPr>
            <p:cNvSpPr/>
            <p:nvPr/>
          </p:nvSpPr>
          <p:spPr>
            <a:xfrm>
              <a:off x="11705494" y="2403221"/>
              <a:ext cx="1032985" cy="1032986"/>
            </a:xfrm>
            <a:custGeom>
              <a:avLst/>
              <a:gdLst>
                <a:gd name="connsiteX0" fmla="*/ 359092 w 1032985"/>
                <a:gd name="connsiteY0" fmla="*/ 828389 h 1032986"/>
                <a:gd name="connsiteX1" fmla="*/ 418147 w 1032985"/>
                <a:gd name="connsiteY1" fmla="*/ 897065 h 1032986"/>
                <a:gd name="connsiteX2" fmla="*/ 437769 w 1032985"/>
                <a:gd name="connsiteY2" fmla="*/ 1032986 h 1032986"/>
                <a:gd name="connsiteX3" fmla="*/ 595217 w 1032985"/>
                <a:gd name="connsiteY3" fmla="*/ 1032986 h 1032986"/>
                <a:gd name="connsiteX4" fmla="*/ 614839 w 1032985"/>
                <a:gd name="connsiteY4" fmla="*/ 897065 h 1032986"/>
                <a:gd name="connsiteX5" fmla="*/ 716089 w 1032985"/>
                <a:gd name="connsiteY5" fmla="*/ 855155 h 1032986"/>
                <a:gd name="connsiteX6" fmla="*/ 826103 w 1032985"/>
                <a:gd name="connsiteY6" fmla="*/ 937451 h 1032986"/>
                <a:gd name="connsiteX7" fmla="*/ 937450 w 1032985"/>
                <a:gd name="connsiteY7" fmla="*/ 826103 h 1032986"/>
                <a:gd name="connsiteX8" fmla="*/ 855154 w 1032985"/>
                <a:gd name="connsiteY8" fmla="*/ 716090 h 1032986"/>
                <a:gd name="connsiteX9" fmla="*/ 897064 w 1032985"/>
                <a:gd name="connsiteY9" fmla="*/ 614839 h 1032986"/>
                <a:gd name="connsiteX10" fmla="*/ 1032986 w 1032985"/>
                <a:gd name="connsiteY10" fmla="*/ 595217 h 1032986"/>
                <a:gd name="connsiteX11" fmla="*/ 1032986 w 1032985"/>
                <a:gd name="connsiteY11" fmla="*/ 437769 h 1032986"/>
                <a:gd name="connsiteX12" fmla="*/ 897064 w 1032985"/>
                <a:gd name="connsiteY12" fmla="*/ 418148 h 1032986"/>
                <a:gd name="connsiteX13" fmla="*/ 855154 w 1032985"/>
                <a:gd name="connsiteY13" fmla="*/ 316897 h 1032986"/>
                <a:gd name="connsiteX14" fmla="*/ 937450 w 1032985"/>
                <a:gd name="connsiteY14" fmla="*/ 206883 h 1032986"/>
                <a:gd name="connsiteX15" fmla="*/ 826103 w 1032985"/>
                <a:gd name="connsiteY15" fmla="*/ 95536 h 1032986"/>
                <a:gd name="connsiteX16" fmla="*/ 716089 w 1032985"/>
                <a:gd name="connsiteY16" fmla="*/ 177832 h 1032986"/>
                <a:gd name="connsiteX17" fmla="*/ 614839 w 1032985"/>
                <a:gd name="connsiteY17" fmla="*/ 135922 h 1032986"/>
                <a:gd name="connsiteX18" fmla="*/ 595217 w 1032985"/>
                <a:gd name="connsiteY18" fmla="*/ 0 h 1032986"/>
                <a:gd name="connsiteX19" fmla="*/ 437769 w 1032985"/>
                <a:gd name="connsiteY19" fmla="*/ 0 h 1032986"/>
                <a:gd name="connsiteX20" fmla="*/ 418147 w 1032985"/>
                <a:gd name="connsiteY20" fmla="*/ 135922 h 1032986"/>
                <a:gd name="connsiteX21" fmla="*/ 316896 w 1032985"/>
                <a:gd name="connsiteY21" fmla="*/ 177832 h 1032986"/>
                <a:gd name="connsiteX22" fmla="*/ 206883 w 1032985"/>
                <a:gd name="connsiteY22" fmla="*/ 95536 h 1032986"/>
                <a:gd name="connsiteX23" fmla="*/ 95535 w 1032985"/>
                <a:gd name="connsiteY23" fmla="*/ 206883 h 1032986"/>
                <a:gd name="connsiteX24" fmla="*/ 177832 w 1032985"/>
                <a:gd name="connsiteY24" fmla="*/ 316897 h 1032986"/>
                <a:gd name="connsiteX25" fmla="*/ 135921 w 1032985"/>
                <a:gd name="connsiteY25" fmla="*/ 418148 h 1032986"/>
                <a:gd name="connsiteX26" fmla="*/ 0 w 1032985"/>
                <a:gd name="connsiteY26" fmla="*/ 437769 h 1032986"/>
                <a:gd name="connsiteX27" fmla="*/ 0 w 1032985"/>
                <a:gd name="connsiteY27" fmla="*/ 595217 h 1032986"/>
                <a:gd name="connsiteX28" fmla="*/ 135921 w 1032985"/>
                <a:gd name="connsiteY28" fmla="*/ 614839 h 1032986"/>
                <a:gd name="connsiteX29" fmla="*/ 213836 w 1032985"/>
                <a:gd name="connsiteY29" fmla="*/ 703993 h 10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32985" h="1032986">
                  <a:moveTo>
                    <a:pt x="359092" y="828389"/>
                  </a:moveTo>
                  <a:cubicBezTo>
                    <a:pt x="364521" y="830009"/>
                    <a:pt x="412623" y="895731"/>
                    <a:pt x="418147" y="897065"/>
                  </a:cubicBezTo>
                  <a:lnTo>
                    <a:pt x="437769" y="1032986"/>
                  </a:lnTo>
                  <a:lnTo>
                    <a:pt x="595217" y="1032986"/>
                  </a:lnTo>
                  <a:lnTo>
                    <a:pt x="614839" y="897065"/>
                  </a:lnTo>
                  <a:cubicBezTo>
                    <a:pt x="650367" y="887921"/>
                    <a:pt x="684466" y="873824"/>
                    <a:pt x="716089" y="855155"/>
                  </a:cubicBezTo>
                  <a:lnTo>
                    <a:pt x="826103" y="937451"/>
                  </a:lnTo>
                  <a:lnTo>
                    <a:pt x="937450" y="826103"/>
                  </a:lnTo>
                  <a:lnTo>
                    <a:pt x="855154" y="716090"/>
                  </a:lnTo>
                  <a:cubicBezTo>
                    <a:pt x="873823" y="684467"/>
                    <a:pt x="887920" y="650367"/>
                    <a:pt x="897064" y="614839"/>
                  </a:cubicBezTo>
                  <a:lnTo>
                    <a:pt x="1032986" y="595217"/>
                  </a:lnTo>
                  <a:lnTo>
                    <a:pt x="1032986" y="437769"/>
                  </a:lnTo>
                  <a:lnTo>
                    <a:pt x="897064" y="418148"/>
                  </a:lnTo>
                  <a:cubicBezTo>
                    <a:pt x="887920" y="382619"/>
                    <a:pt x="873823" y="348520"/>
                    <a:pt x="855154" y="316897"/>
                  </a:cubicBezTo>
                  <a:lnTo>
                    <a:pt x="937450" y="206883"/>
                  </a:lnTo>
                  <a:lnTo>
                    <a:pt x="826103" y="95536"/>
                  </a:lnTo>
                  <a:lnTo>
                    <a:pt x="716089" y="177832"/>
                  </a:lnTo>
                  <a:cubicBezTo>
                    <a:pt x="684466" y="159163"/>
                    <a:pt x="650367" y="145066"/>
                    <a:pt x="614839" y="135922"/>
                  </a:cubicBezTo>
                  <a:lnTo>
                    <a:pt x="595217" y="0"/>
                  </a:lnTo>
                  <a:lnTo>
                    <a:pt x="437769" y="0"/>
                  </a:lnTo>
                  <a:lnTo>
                    <a:pt x="418147" y="135922"/>
                  </a:lnTo>
                  <a:cubicBezTo>
                    <a:pt x="382619" y="145066"/>
                    <a:pt x="348519" y="159163"/>
                    <a:pt x="316896" y="177832"/>
                  </a:cubicBezTo>
                  <a:lnTo>
                    <a:pt x="206883" y="95536"/>
                  </a:lnTo>
                  <a:lnTo>
                    <a:pt x="95535" y="206883"/>
                  </a:lnTo>
                  <a:lnTo>
                    <a:pt x="177832" y="316897"/>
                  </a:lnTo>
                  <a:cubicBezTo>
                    <a:pt x="159162" y="348520"/>
                    <a:pt x="145066" y="382524"/>
                    <a:pt x="135921" y="418148"/>
                  </a:cubicBezTo>
                  <a:lnTo>
                    <a:pt x="0" y="437769"/>
                  </a:lnTo>
                  <a:lnTo>
                    <a:pt x="0" y="595217"/>
                  </a:lnTo>
                  <a:lnTo>
                    <a:pt x="135921" y="614839"/>
                  </a:lnTo>
                  <a:cubicBezTo>
                    <a:pt x="138969" y="626555"/>
                    <a:pt x="209835" y="692753"/>
                    <a:pt x="213836" y="703993"/>
                  </a:cubicBezTo>
                </a:path>
              </a:pathLst>
            </a:custGeom>
            <a:solidFill>
              <a:srgbClr val="FF5E00"/>
            </a:solidFill>
            <a:ln w="39148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: Shape 19">
              <a:extLst>
                <a:ext uri="{FF2B5EF4-FFF2-40B4-BE49-F238E27FC236}">
                  <a16:creationId xmlns:a16="http://schemas.microsoft.com/office/drawing/2014/main" id="{96EE5E11-DF1E-E6FE-23A5-1A40148E9B63}"/>
                </a:ext>
              </a:extLst>
            </p:cNvPr>
            <p:cNvSpPr/>
            <p:nvPr/>
          </p:nvSpPr>
          <p:spPr>
            <a:xfrm>
              <a:off x="11684706" y="2715967"/>
              <a:ext cx="759587" cy="759566"/>
            </a:xfrm>
            <a:custGeom>
              <a:avLst/>
              <a:gdLst>
                <a:gd name="connsiteX0" fmla="*/ 141565 w 759587"/>
                <a:gd name="connsiteY0" fmla="*/ 737957 h 759566"/>
                <a:gd name="connsiteX1" fmla="*/ 461414 w 759587"/>
                <a:gd name="connsiteY1" fmla="*/ 418107 h 759566"/>
                <a:gd name="connsiteX2" fmla="*/ 483322 w 759587"/>
                <a:gd name="connsiteY2" fmla="*/ 413154 h 759566"/>
                <a:gd name="connsiteX3" fmla="*/ 749451 w 759587"/>
                <a:gd name="connsiteY3" fmla="*/ 276470 h 759566"/>
                <a:gd name="connsiteX4" fmla="*/ 755642 w 759587"/>
                <a:gd name="connsiteY4" fmla="*/ 171124 h 759566"/>
                <a:gd name="connsiteX5" fmla="*/ 599622 w 759587"/>
                <a:gd name="connsiteY5" fmla="*/ 9770 h 759566"/>
                <a:gd name="connsiteX6" fmla="*/ 588478 w 759587"/>
                <a:gd name="connsiteY6" fmla="*/ 3960 h 759566"/>
                <a:gd name="connsiteX7" fmla="*/ 340257 w 759587"/>
                <a:gd name="connsiteY7" fmla="*/ 171029 h 759566"/>
                <a:gd name="connsiteX8" fmla="*/ 346448 w 759587"/>
                <a:gd name="connsiteY8" fmla="*/ 276375 h 759566"/>
                <a:gd name="connsiteX9" fmla="*/ 341495 w 759587"/>
                <a:gd name="connsiteY9" fmla="*/ 298378 h 759566"/>
                <a:gd name="connsiteX10" fmla="*/ 21645 w 759587"/>
                <a:gd name="connsiteY10" fmla="*/ 618227 h 759566"/>
                <a:gd name="connsiteX11" fmla="*/ 21645 w 759587"/>
                <a:gd name="connsiteY11" fmla="*/ 722621 h 759566"/>
                <a:gd name="connsiteX12" fmla="*/ 36980 w 759587"/>
                <a:gd name="connsiteY12" fmla="*/ 737957 h 759566"/>
                <a:gd name="connsiteX13" fmla="*/ 141375 w 759587"/>
                <a:gd name="connsiteY13" fmla="*/ 737957 h 759566"/>
                <a:gd name="connsiteX14" fmla="*/ 141375 w 759587"/>
                <a:gd name="connsiteY14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587" h="759566">
                  <a:moveTo>
                    <a:pt x="141565" y="737957"/>
                  </a:moveTo>
                  <a:lnTo>
                    <a:pt x="461414" y="418107"/>
                  </a:lnTo>
                  <a:cubicBezTo>
                    <a:pt x="467225" y="412487"/>
                    <a:pt x="475702" y="410582"/>
                    <a:pt x="483322" y="413154"/>
                  </a:cubicBezTo>
                  <a:cubicBezTo>
                    <a:pt x="594574" y="448873"/>
                    <a:pt x="713732" y="387722"/>
                    <a:pt x="749451" y="276470"/>
                  </a:cubicBezTo>
                  <a:cubicBezTo>
                    <a:pt x="760404" y="242466"/>
                    <a:pt x="762500" y="206176"/>
                    <a:pt x="755642" y="171124"/>
                  </a:cubicBezTo>
                  <a:cubicBezTo>
                    <a:pt x="753547" y="159503"/>
                    <a:pt x="608100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: Shape 20">
              <a:extLst>
                <a:ext uri="{FF2B5EF4-FFF2-40B4-BE49-F238E27FC236}">
                  <a16:creationId xmlns:a16="http://schemas.microsoft.com/office/drawing/2014/main" id="{40BF9B79-DD1E-8A29-F655-1A7D8B4D9890}"/>
                </a:ext>
              </a:extLst>
            </p:cNvPr>
            <p:cNvSpPr/>
            <p:nvPr/>
          </p:nvSpPr>
          <p:spPr>
            <a:xfrm>
              <a:off x="11979623" y="2673921"/>
              <a:ext cx="508253" cy="508253"/>
            </a:xfrm>
            <a:custGeom>
              <a:avLst/>
              <a:gdLst>
                <a:gd name="connsiteX0" fmla="*/ 508254 w 508253"/>
                <a:gd name="connsiteY0" fmla="*/ 254127 h 508253"/>
                <a:gd name="connsiteX1" fmla="*/ 254127 w 508253"/>
                <a:gd name="connsiteY1" fmla="*/ 508254 h 508253"/>
                <a:gd name="connsiteX2" fmla="*/ 0 w 508253"/>
                <a:gd name="connsiteY2" fmla="*/ 254127 h 508253"/>
                <a:gd name="connsiteX3" fmla="*/ 254127 w 508253"/>
                <a:gd name="connsiteY3" fmla="*/ 0 h 508253"/>
                <a:gd name="connsiteX4" fmla="*/ 508254 w 508253"/>
                <a:gd name="connsiteY4" fmla="*/ 254127 h 5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253" h="508253">
                  <a:moveTo>
                    <a:pt x="508254" y="254127"/>
                  </a:moveTo>
                  <a:cubicBezTo>
                    <a:pt x="508254" y="394477"/>
                    <a:pt x="394477" y="508254"/>
                    <a:pt x="254127" y="508254"/>
                  </a:cubicBezTo>
                  <a:cubicBezTo>
                    <a:pt x="113776" y="508254"/>
                    <a:pt x="0" y="394477"/>
                    <a:pt x="0" y="254127"/>
                  </a:cubicBezTo>
                  <a:cubicBezTo>
                    <a:pt x="0" y="113777"/>
                    <a:pt x="113777" y="0"/>
                    <a:pt x="254127" y="0"/>
                  </a:cubicBezTo>
                  <a:cubicBezTo>
                    <a:pt x="394478" y="0"/>
                    <a:pt x="508254" y="113777"/>
                    <a:pt x="508254" y="254127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: Shape 21">
              <a:extLst>
                <a:ext uri="{FF2B5EF4-FFF2-40B4-BE49-F238E27FC236}">
                  <a16:creationId xmlns:a16="http://schemas.microsoft.com/office/drawing/2014/main" id="{94C3CF33-4D7A-F6C2-9713-69159EC3876E}"/>
                </a:ext>
              </a:extLst>
            </p:cNvPr>
            <p:cNvSpPr/>
            <p:nvPr/>
          </p:nvSpPr>
          <p:spPr>
            <a:xfrm>
              <a:off x="11684706" y="2715967"/>
              <a:ext cx="759587" cy="759566"/>
            </a:xfrm>
            <a:custGeom>
              <a:avLst/>
              <a:gdLst>
                <a:gd name="connsiteX0" fmla="*/ 141565 w 759587"/>
                <a:gd name="connsiteY0" fmla="*/ 737957 h 759566"/>
                <a:gd name="connsiteX1" fmla="*/ 461414 w 759587"/>
                <a:gd name="connsiteY1" fmla="*/ 418107 h 759566"/>
                <a:gd name="connsiteX2" fmla="*/ 483322 w 759587"/>
                <a:gd name="connsiteY2" fmla="*/ 413154 h 759566"/>
                <a:gd name="connsiteX3" fmla="*/ 749451 w 759587"/>
                <a:gd name="connsiteY3" fmla="*/ 276470 h 759566"/>
                <a:gd name="connsiteX4" fmla="*/ 755642 w 759587"/>
                <a:gd name="connsiteY4" fmla="*/ 171124 h 759566"/>
                <a:gd name="connsiteX5" fmla="*/ 719638 w 759587"/>
                <a:gd name="connsiteY5" fmla="*/ 159694 h 759566"/>
                <a:gd name="connsiteX6" fmla="*/ 622768 w 759587"/>
                <a:gd name="connsiteY6" fmla="*/ 256563 h 759566"/>
                <a:gd name="connsiteX7" fmla="*/ 592860 w 759587"/>
                <a:gd name="connsiteY7" fmla="*/ 256563 h 759566"/>
                <a:gd name="connsiteX8" fmla="*/ 592860 w 759587"/>
                <a:gd name="connsiteY8" fmla="*/ 256563 h 759566"/>
                <a:gd name="connsiteX9" fmla="*/ 503039 w 759587"/>
                <a:gd name="connsiteY9" fmla="*/ 166742 h 759566"/>
                <a:gd name="connsiteX10" fmla="*/ 503039 w 759587"/>
                <a:gd name="connsiteY10" fmla="*/ 136834 h 759566"/>
                <a:gd name="connsiteX11" fmla="*/ 503039 w 759587"/>
                <a:gd name="connsiteY11" fmla="*/ 136834 h 759566"/>
                <a:gd name="connsiteX12" fmla="*/ 599908 w 759587"/>
                <a:gd name="connsiteY12" fmla="*/ 39965 h 759566"/>
                <a:gd name="connsiteX13" fmla="*/ 599622 w 759587"/>
                <a:gd name="connsiteY13" fmla="*/ 9770 h 759566"/>
                <a:gd name="connsiteX14" fmla="*/ 588478 w 759587"/>
                <a:gd name="connsiteY14" fmla="*/ 3960 h 759566"/>
                <a:gd name="connsiteX15" fmla="*/ 340257 w 759587"/>
                <a:gd name="connsiteY15" fmla="*/ 171029 h 759566"/>
                <a:gd name="connsiteX16" fmla="*/ 346448 w 759587"/>
                <a:gd name="connsiteY16" fmla="*/ 276375 h 759566"/>
                <a:gd name="connsiteX17" fmla="*/ 341495 w 759587"/>
                <a:gd name="connsiteY17" fmla="*/ 298378 h 759566"/>
                <a:gd name="connsiteX18" fmla="*/ 21645 w 759587"/>
                <a:gd name="connsiteY18" fmla="*/ 618227 h 759566"/>
                <a:gd name="connsiteX19" fmla="*/ 21645 w 759587"/>
                <a:gd name="connsiteY19" fmla="*/ 722621 h 759566"/>
                <a:gd name="connsiteX20" fmla="*/ 36980 w 759587"/>
                <a:gd name="connsiteY20" fmla="*/ 737957 h 759566"/>
                <a:gd name="connsiteX21" fmla="*/ 141375 w 759587"/>
                <a:gd name="connsiteY21" fmla="*/ 737957 h 759566"/>
                <a:gd name="connsiteX22" fmla="*/ 141375 w 759587"/>
                <a:gd name="connsiteY22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9587" h="759566">
                  <a:moveTo>
                    <a:pt x="141565" y="737957"/>
                  </a:moveTo>
                  <a:lnTo>
                    <a:pt x="461414" y="418107"/>
                  </a:lnTo>
                  <a:cubicBezTo>
                    <a:pt x="467225" y="412487"/>
                    <a:pt x="475702" y="410582"/>
                    <a:pt x="483322" y="413154"/>
                  </a:cubicBezTo>
                  <a:cubicBezTo>
                    <a:pt x="594574" y="448873"/>
                    <a:pt x="713732" y="387722"/>
                    <a:pt x="749451" y="276470"/>
                  </a:cubicBezTo>
                  <a:cubicBezTo>
                    <a:pt x="760404" y="242466"/>
                    <a:pt x="762500" y="206176"/>
                    <a:pt x="755642" y="171124"/>
                  </a:cubicBezTo>
                  <a:cubicBezTo>
                    <a:pt x="753547" y="159503"/>
                    <a:pt x="722686" y="156741"/>
                    <a:pt x="719638" y="159694"/>
                  </a:cubicBezTo>
                  <a:lnTo>
                    <a:pt x="622768" y="256563"/>
                  </a:lnTo>
                  <a:cubicBezTo>
                    <a:pt x="614481" y="264850"/>
                    <a:pt x="601147" y="264850"/>
                    <a:pt x="592860" y="256563"/>
                  </a:cubicBezTo>
                  <a:lnTo>
                    <a:pt x="592860" y="256563"/>
                  </a:lnTo>
                  <a:cubicBezTo>
                    <a:pt x="592860" y="256563"/>
                    <a:pt x="503039" y="166742"/>
                    <a:pt x="503039" y="166742"/>
                  </a:cubicBezTo>
                  <a:cubicBezTo>
                    <a:pt x="494752" y="158456"/>
                    <a:pt x="494752" y="145121"/>
                    <a:pt x="503039" y="136834"/>
                  </a:cubicBezTo>
                  <a:lnTo>
                    <a:pt x="503039" y="136834"/>
                  </a:lnTo>
                  <a:cubicBezTo>
                    <a:pt x="503039" y="136834"/>
                    <a:pt x="599908" y="39965"/>
                    <a:pt x="599908" y="39965"/>
                  </a:cubicBezTo>
                  <a:cubicBezTo>
                    <a:pt x="608195" y="31583"/>
                    <a:pt x="608004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solidFill>
              <a:srgbClr val="FF5E00"/>
            </a:solidFill>
            <a:ln w="19050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6" name="Freeform: Shape 23">
            <a:extLst>
              <a:ext uri="{FF2B5EF4-FFF2-40B4-BE49-F238E27FC236}">
                <a16:creationId xmlns:a16="http://schemas.microsoft.com/office/drawing/2014/main" id="{6B1B8E32-AFB3-4DC6-A7B1-E098F4D475D7}"/>
              </a:ext>
            </a:extLst>
          </p:cNvPr>
          <p:cNvSpPr/>
          <p:nvPr/>
        </p:nvSpPr>
        <p:spPr>
          <a:xfrm>
            <a:off x="13807062" y="8073997"/>
            <a:ext cx="1231924" cy="759162"/>
          </a:xfrm>
          <a:custGeom>
            <a:avLst/>
            <a:gdLst>
              <a:gd name="connsiteX0" fmla="*/ 1228943 w 1231924"/>
              <a:gd name="connsiteY0" fmla="*/ 379599 h 759162"/>
              <a:gd name="connsiteX1" fmla="*/ 1112928 w 1231924"/>
              <a:gd name="connsiteY1" fmla="*/ 193385 h 759162"/>
              <a:gd name="connsiteX2" fmla="*/ 1101499 w 1231924"/>
              <a:gd name="connsiteY2" fmla="*/ 186241 h 759162"/>
              <a:gd name="connsiteX3" fmla="*/ 830799 w 1231924"/>
              <a:gd name="connsiteY3" fmla="*/ 186241 h 759162"/>
              <a:gd name="connsiteX4" fmla="*/ 830799 w 1231924"/>
              <a:gd name="connsiteY4" fmla="*/ 14315 h 759162"/>
              <a:gd name="connsiteX5" fmla="*/ 830799 w 1231924"/>
              <a:gd name="connsiteY5" fmla="*/ 12696 h 759162"/>
              <a:gd name="connsiteX6" fmla="*/ 816511 w 1231924"/>
              <a:gd name="connsiteY6" fmla="*/ 28 h 759162"/>
              <a:gd name="connsiteX7" fmla="*/ 14315 w 1231924"/>
              <a:gd name="connsiteY7" fmla="*/ 28 h 759162"/>
              <a:gd name="connsiteX8" fmla="*/ 12696 w 1231924"/>
              <a:gd name="connsiteY8" fmla="*/ 28 h 759162"/>
              <a:gd name="connsiteX9" fmla="*/ 28 w 1231924"/>
              <a:gd name="connsiteY9" fmla="*/ 14315 h 759162"/>
              <a:gd name="connsiteX10" fmla="*/ 28 w 1231924"/>
              <a:gd name="connsiteY10" fmla="*/ 644584 h 759162"/>
              <a:gd name="connsiteX11" fmla="*/ 28 w 1231924"/>
              <a:gd name="connsiteY11" fmla="*/ 646204 h 759162"/>
              <a:gd name="connsiteX12" fmla="*/ 14315 w 1231924"/>
              <a:gd name="connsiteY12" fmla="*/ 658872 h 759162"/>
              <a:gd name="connsiteX13" fmla="*/ 116042 w 1231924"/>
              <a:gd name="connsiteY13" fmla="*/ 658872 h 759162"/>
              <a:gd name="connsiteX14" fmla="*/ 215483 w 1231924"/>
              <a:gd name="connsiteY14" fmla="*/ 758313 h 759162"/>
              <a:gd name="connsiteX15" fmla="*/ 342452 w 1231924"/>
              <a:gd name="connsiteY15" fmla="*/ 658872 h 759162"/>
              <a:gd name="connsiteX16" fmla="*/ 860993 w 1231924"/>
              <a:gd name="connsiteY16" fmla="*/ 658872 h 759162"/>
              <a:gd name="connsiteX17" fmla="*/ 960339 w 1231924"/>
              <a:gd name="connsiteY17" fmla="*/ 758313 h 759162"/>
              <a:gd name="connsiteX18" fmla="*/ 1087307 w 1231924"/>
              <a:gd name="connsiteY18" fmla="*/ 658872 h 759162"/>
              <a:gd name="connsiteX19" fmla="*/ 1217609 w 1231924"/>
              <a:gd name="connsiteY19" fmla="*/ 658872 h 759162"/>
              <a:gd name="connsiteX20" fmla="*/ 1219228 w 1231924"/>
              <a:gd name="connsiteY20" fmla="*/ 658872 h 759162"/>
              <a:gd name="connsiteX21" fmla="*/ 1231897 w 1231924"/>
              <a:gd name="connsiteY21" fmla="*/ 644584 h 759162"/>
              <a:gd name="connsiteX22" fmla="*/ 1231897 w 1231924"/>
              <a:gd name="connsiteY22" fmla="*/ 386648 h 759162"/>
              <a:gd name="connsiteX23" fmla="*/ 1229039 w 1231924"/>
              <a:gd name="connsiteY23" fmla="*/ 379504 h 759162"/>
              <a:gd name="connsiteX24" fmla="*/ 830799 w 1231924"/>
              <a:gd name="connsiteY24" fmla="*/ 372550 h 759162"/>
              <a:gd name="connsiteX25" fmla="*/ 830799 w 1231924"/>
              <a:gd name="connsiteY25" fmla="*/ 215007 h 759162"/>
              <a:gd name="connsiteX26" fmla="*/ 1094355 w 1231924"/>
              <a:gd name="connsiteY26" fmla="*/ 215007 h 759162"/>
              <a:gd name="connsiteX27" fmla="*/ 1191796 w 1231924"/>
              <a:gd name="connsiteY27" fmla="*/ 372550 h 759162"/>
              <a:gd name="connsiteX28" fmla="*/ 830799 w 1231924"/>
              <a:gd name="connsiteY28" fmla="*/ 372550 h 75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31924" h="759162">
                <a:moveTo>
                  <a:pt x="1228943" y="379599"/>
                </a:moveTo>
                <a:lnTo>
                  <a:pt x="1112928" y="193385"/>
                </a:lnTo>
                <a:cubicBezTo>
                  <a:pt x="1110738" y="189004"/>
                  <a:pt x="1106357" y="186241"/>
                  <a:pt x="1101499" y="186241"/>
                </a:cubicBezTo>
                <a:lnTo>
                  <a:pt x="830799" y="186241"/>
                </a:lnTo>
                <a:lnTo>
                  <a:pt x="830799" y="14315"/>
                </a:lnTo>
                <a:cubicBezTo>
                  <a:pt x="830799" y="13744"/>
                  <a:pt x="830799" y="13268"/>
                  <a:pt x="830799" y="12696"/>
                </a:cubicBezTo>
                <a:cubicBezTo>
                  <a:pt x="830322" y="5266"/>
                  <a:pt x="823940" y="-448"/>
                  <a:pt x="816511" y="28"/>
                </a:cubicBezTo>
                <a:lnTo>
                  <a:pt x="14315" y="28"/>
                </a:lnTo>
                <a:cubicBezTo>
                  <a:pt x="13744" y="28"/>
                  <a:pt x="13268" y="28"/>
                  <a:pt x="12696" y="28"/>
                </a:cubicBezTo>
                <a:cubicBezTo>
                  <a:pt x="5267" y="504"/>
                  <a:pt x="-448" y="6885"/>
                  <a:pt x="28" y="14315"/>
                </a:cubicBezTo>
                <a:lnTo>
                  <a:pt x="28" y="644584"/>
                </a:lnTo>
                <a:cubicBezTo>
                  <a:pt x="28" y="645156"/>
                  <a:pt x="28" y="645633"/>
                  <a:pt x="28" y="646204"/>
                </a:cubicBezTo>
                <a:cubicBezTo>
                  <a:pt x="504" y="653633"/>
                  <a:pt x="6886" y="659348"/>
                  <a:pt x="14315" y="658872"/>
                </a:cubicBezTo>
                <a:lnTo>
                  <a:pt x="116042" y="658872"/>
                </a:lnTo>
                <a:cubicBezTo>
                  <a:pt x="122424" y="710879"/>
                  <a:pt x="163382" y="751931"/>
                  <a:pt x="215483" y="758313"/>
                </a:cubicBezTo>
                <a:cubicBezTo>
                  <a:pt x="277967" y="765933"/>
                  <a:pt x="334832" y="721451"/>
                  <a:pt x="342452" y="658872"/>
                </a:cubicBezTo>
                <a:lnTo>
                  <a:pt x="860993" y="658872"/>
                </a:lnTo>
                <a:cubicBezTo>
                  <a:pt x="867374" y="710879"/>
                  <a:pt x="908332" y="751931"/>
                  <a:pt x="960339" y="758313"/>
                </a:cubicBezTo>
                <a:cubicBezTo>
                  <a:pt x="1022822" y="765933"/>
                  <a:pt x="1079686" y="721451"/>
                  <a:pt x="1087307" y="658872"/>
                </a:cubicBezTo>
                <a:lnTo>
                  <a:pt x="1217609" y="658872"/>
                </a:lnTo>
                <a:cubicBezTo>
                  <a:pt x="1218180" y="658872"/>
                  <a:pt x="1218657" y="658872"/>
                  <a:pt x="1219228" y="658872"/>
                </a:cubicBezTo>
                <a:cubicBezTo>
                  <a:pt x="1226658" y="658396"/>
                  <a:pt x="1232372" y="652014"/>
                  <a:pt x="1231897" y="644584"/>
                </a:cubicBezTo>
                <a:lnTo>
                  <a:pt x="1231897" y="386648"/>
                </a:lnTo>
                <a:cubicBezTo>
                  <a:pt x="1231897" y="383980"/>
                  <a:pt x="1230848" y="381504"/>
                  <a:pt x="1229039" y="379504"/>
                </a:cubicBezTo>
                <a:close/>
                <a:moveTo>
                  <a:pt x="830799" y="372550"/>
                </a:moveTo>
                <a:lnTo>
                  <a:pt x="830799" y="215007"/>
                </a:lnTo>
                <a:lnTo>
                  <a:pt x="1094355" y="215007"/>
                </a:lnTo>
                <a:lnTo>
                  <a:pt x="1191796" y="372550"/>
                </a:lnTo>
                <a:lnTo>
                  <a:pt x="830799" y="372550"/>
                </a:lnTo>
                <a:close/>
              </a:path>
            </a:pathLst>
          </a:custGeom>
          <a:solidFill>
            <a:srgbClr val="FF5E00"/>
          </a:solidFill>
          <a:ln w="19050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7" name="Graphic 64">
            <a:extLst>
              <a:ext uri="{FF2B5EF4-FFF2-40B4-BE49-F238E27FC236}">
                <a16:creationId xmlns:a16="http://schemas.microsoft.com/office/drawing/2014/main" id="{CDF52C90-22E6-6393-39A3-62D28B3FADA8}"/>
              </a:ext>
            </a:extLst>
          </p:cNvPr>
          <p:cNvGrpSpPr/>
          <p:nvPr/>
        </p:nvGrpSpPr>
        <p:grpSpPr>
          <a:xfrm>
            <a:off x="7216075" y="5263191"/>
            <a:ext cx="1244822" cy="829633"/>
            <a:chOff x="7216075" y="5263191"/>
            <a:chExt cx="1244822" cy="829633"/>
          </a:xfrm>
        </p:grpSpPr>
        <p:sp>
          <p:nvSpPr>
            <p:cNvPr id="88" name="Freeform: Shape 25">
              <a:extLst>
                <a:ext uri="{FF2B5EF4-FFF2-40B4-BE49-F238E27FC236}">
                  <a16:creationId xmlns:a16="http://schemas.microsoft.com/office/drawing/2014/main" id="{F1678133-44D8-7900-710F-59B2112566B4}"/>
                </a:ext>
              </a:extLst>
            </p:cNvPr>
            <p:cNvSpPr/>
            <p:nvPr/>
          </p:nvSpPr>
          <p:spPr>
            <a:xfrm>
              <a:off x="7216075" y="5744591"/>
              <a:ext cx="1244822" cy="348233"/>
            </a:xfrm>
            <a:custGeom>
              <a:avLst/>
              <a:gdLst>
                <a:gd name="connsiteX0" fmla="*/ 1130999 w 1244822"/>
                <a:gd name="connsiteY0" fmla="*/ 0 h 348233"/>
                <a:gd name="connsiteX1" fmla="*/ 113633 w 1244822"/>
                <a:gd name="connsiteY1" fmla="*/ 0 h 348233"/>
                <a:gd name="connsiteX2" fmla="*/ 0 w 1244822"/>
                <a:gd name="connsiteY2" fmla="*/ 113633 h 348233"/>
                <a:gd name="connsiteX3" fmla="*/ 0 w 1244822"/>
                <a:gd name="connsiteY3" fmla="*/ 234601 h 348233"/>
                <a:gd name="connsiteX4" fmla="*/ 113633 w 1244822"/>
                <a:gd name="connsiteY4" fmla="*/ 348234 h 348233"/>
                <a:gd name="connsiteX5" fmla="*/ 1131189 w 1244822"/>
                <a:gd name="connsiteY5" fmla="*/ 348234 h 348233"/>
                <a:gd name="connsiteX6" fmla="*/ 1244822 w 1244822"/>
                <a:gd name="connsiteY6" fmla="*/ 234601 h 348233"/>
                <a:gd name="connsiteX7" fmla="*/ 1244822 w 1244822"/>
                <a:gd name="connsiteY7" fmla="*/ 113633 h 348233"/>
                <a:gd name="connsiteX8" fmla="*/ 1131189 w 1244822"/>
                <a:gd name="connsiteY8" fmla="*/ 0 h 348233"/>
                <a:gd name="connsiteX9" fmla="*/ 1130999 w 1244822"/>
                <a:gd name="connsiteY9" fmla="*/ 0 h 34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4822" h="348233">
                  <a:moveTo>
                    <a:pt x="1130999" y="0"/>
                  </a:moveTo>
                  <a:lnTo>
                    <a:pt x="113633" y="0"/>
                  </a:lnTo>
                  <a:cubicBezTo>
                    <a:pt x="50864" y="0"/>
                    <a:pt x="0" y="50863"/>
                    <a:pt x="0" y="113633"/>
                  </a:cubicBezTo>
                  <a:lnTo>
                    <a:pt x="0" y="234601"/>
                  </a:lnTo>
                  <a:cubicBezTo>
                    <a:pt x="0" y="297371"/>
                    <a:pt x="50864" y="348234"/>
                    <a:pt x="113633" y="348234"/>
                  </a:cubicBezTo>
                  <a:lnTo>
                    <a:pt x="1131189" y="348234"/>
                  </a:lnTo>
                  <a:cubicBezTo>
                    <a:pt x="1193959" y="348234"/>
                    <a:pt x="1244822" y="297371"/>
                    <a:pt x="1244822" y="234601"/>
                  </a:cubicBezTo>
                  <a:lnTo>
                    <a:pt x="1244822" y="113633"/>
                  </a:lnTo>
                  <a:cubicBezTo>
                    <a:pt x="1244822" y="50863"/>
                    <a:pt x="1193959" y="0"/>
                    <a:pt x="1131189" y="0"/>
                  </a:cubicBezTo>
                  <a:lnTo>
                    <a:pt x="1130999" y="0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: Shape 26">
              <a:extLst>
                <a:ext uri="{FF2B5EF4-FFF2-40B4-BE49-F238E27FC236}">
                  <a16:creationId xmlns:a16="http://schemas.microsoft.com/office/drawing/2014/main" id="{FDAF52C0-BD89-D050-1264-F899AD6ADDA6}"/>
                </a:ext>
              </a:extLst>
            </p:cNvPr>
            <p:cNvSpPr/>
            <p:nvPr/>
          </p:nvSpPr>
          <p:spPr>
            <a:xfrm>
              <a:off x="7257509" y="5785929"/>
              <a:ext cx="1161954" cy="265366"/>
            </a:xfrm>
            <a:custGeom>
              <a:avLst/>
              <a:gdLst>
                <a:gd name="connsiteX0" fmla="*/ 1161764 w 1161954"/>
                <a:gd name="connsiteY0" fmla="*/ 193167 h 265366"/>
                <a:gd name="connsiteX1" fmla="*/ 1089565 w 1161954"/>
                <a:gd name="connsiteY1" fmla="*/ 265367 h 265366"/>
                <a:gd name="connsiteX2" fmla="*/ 72200 w 1161954"/>
                <a:gd name="connsiteY2" fmla="*/ 265367 h 265366"/>
                <a:gd name="connsiteX3" fmla="*/ 0 w 1161954"/>
                <a:gd name="connsiteY3" fmla="*/ 193167 h 265366"/>
                <a:gd name="connsiteX4" fmla="*/ 0 w 1161954"/>
                <a:gd name="connsiteY4" fmla="*/ 72199 h 265366"/>
                <a:gd name="connsiteX5" fmla="*/ 72200 w 1161954"/>
                <a:gd name="connsiteY5" fmla="*/ 0 h 265366"/>
                <a:gd name="connsiteX6" fmla="*/ 1089755 w 1161954"/>
                <a:gd name="connsiteY6" fmla="*/ 0 h 265366"/>
                <a:gd name="connsiteX7" fmla="*/ 1161955 w 1161954"/>
                <a:gd name="connsiteY7" fmla="*/ 72199 h 265366"/>
                <a:gd name="connsiteX8" fmla="*/ 1161764 w 1161954"/>
                <a:gd name="connsiteY8" fmla="*/ 193167 h 26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954" h="265366">
                  <a:moveTo>
                    <a:pt x="1161764" y="193167"/>
                  </a:moveTo>
                  <a:cubicBezTo>
                    <a:pt x="1161764" y="232981"/>
                    <a:pt x="1129475" y="265271"/>
                    <a:pt x="1089565" y="265367"/>
                  </a:cubicBezTo>
                  <a:lnTo>
                    <a:pt x="72200" y="265367"/>
                  </a:lnTo>
                  <a:cubicBezTo>
                    <a:pt x="32385" y="265367"/>
                    <a:pt x="95" y="233077"/>
                    <a:pt x="0" y="193167"/>
                  </a:cubicBezTo>
                  <a:lnTo>
                    <a:pt x="0" y="72199"/>
                  </a:lnTo>
                  <a:cubicBezTo>
                    <a:pt x="0" y="32385"/>
                    <a:pt x="32290" y="95"/>
                    <a:pt x="72200" y="0"/>
                  </a:cubicBezTo>
                  <a:lnTo>
                    <a:pt x="1089755" y="0"/>
                  </a:lnTo>
                  <a:cubicBezTo>
                    <a:pt x="1129570" y="0"/>
                    <a:pt x="1161860" y="32290"/>
                    <a:pt x="1161955" y="72199"/>
                  </a:cubicBezTo>
                  <a:lnTo>
                    <a:pt x="1161764" y="193167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: Shape 27">
              <a:extLst>
                <a:ext uri="{FF2B5EF4-FFF2-40B4-BE49-F238E27FC236}">
                  <a16:creationId xmlns:a16="http://schemas.microsoft.com/office/drawing/2014/main" id="{4E4AA918-CE99-2A3C-3A57-87A2A207B46A}"/>
                </a:ext>
              </a:extLst>
            </p:cNvPr>
            <p:cNvSpPr/>
            <p:nvPr/>
          </p:nvSpPr>
          <p:spPr>
            <a:xfrm>
              <a:off x="7701219" y="5567711"/>
              <a:ext cx="271868" cy="99310"/>
            </a:xfrm>
            <a:custGeom>
              <a:avLst/>
              <a:gdLst>
                <a:gd name="connsiteX0" fmla="*/ 136934 w 271868"/>
                <a:gd name="connsiteY0" fmla="*/ 0 h 99310"/>
                <a:gd name="connsiteX1" fmla="*/ 135029 w 271868"/>
                <a:gd name="connsiteY1" fmla="*/ 0 h 99310"/>
                <a:gd name="connsiteX2" fmla="*/ 7775 w 271868"/>
                <a:gd name="connsiteY2" fmla="*/ 54578 h 99310"/>
                <a:gd name="connsiteX3" fmla="*/ 7585 w 271868"/>
                <a:gd name="connsiteY3" fmla="*/ 91535 h 99310"/>
                <a:gd name="connsiteX4" fmla="*/ 44542 w 271868"/>
                <a:gd name="connsiteY4" fmla="*/ 91726 h 99310"/>
                <a:gd name="connsiteX5" fmla="*/ 135029 w 271868"/>
                <a:gd name="connsiteY5" fmla="*/ 52197 h 99310"/>
                <a:gd name="connsiteX6" fmla="*/ 136934 w 271868"/>
                <a:gd name="connsiteY6" fmla="*/ 52197 h 99310"/>
                <a:gd name="connsiteX7" fmla="*/ 227326 w 271868"/>
                <a:gd name="connsiteY7" fmla="*/ 91726 h 99310"/>
                <a:gd name="connsiteX8" fmla="*/ 264283 w 271868"/>
                <a:gd name="connsiteY8" fmla="*/ 91535 h 99310"/>
                <a:gd name="connsiteX9" fmla="*/ 264093 w 271868"/>
                <a:gd name="connsiteY9" fmla="*/ 54578 h 99310"/>
                <a:gd name="connsiteX10" fmla="*/ 136839 w 271868"/>
                <a:gd name="connsiteY10" fmla="*/ 0 h 99310"/>
                <a:gd name="connsiteX11" fmla="*/ 136839 w 271868"/>
                <a:gd name="connsiteY11" fmla="*/ 0 h 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868" h="99310">
                  <a:moveTo>
                    <a:pt x="136934" y="0"/>
                  </a:moveTo>
                  <a:lnTo>
                    <a:pt x="135029" y="0"/>
                  </a:lnTo>
                  <a:cubicBezTo>
                    <a:pt x="87214" y="1429"/>
                    <a:pt x="41779" y="20955"/>
                    <a:pt x="7775" y="54578"/>
                  </a:cubicBezTo>
                  <a:cubicBezTo>
                    <a:pt x="-2512" y="64770"/>
                    <a:pt x="-2607" y="81248"/>
                    <a:pt x="7585" y="91535"/>
                  </a:cubicBezTo>
                  <a:cubicBezTo>
                    <a:pt x="17776" y="101822"/>
                    <a:pt x="34350" y="101822"/>
                    <a:pt x="44542" y="91726"/>
                  </a:cubicBezTo>
                  <a:cubicBezTo>
                    <a:pt x="68735" y="67723"/>
                    <a:pt x="101025" y="53626"/>
                    <a:pt x="135029" y="52197"/>
                  </a:cubicBezTo>
                  <a:lnTo>
                    <a:pt x="136934" y="52197"/>
                  </a:lnTo>
                  <a:cubicBezTo>
                    <a:pt x="170939" y="53626"/>
                    <a:pt x="203228" y="67723"/>
                    <a:pt x="227326" y="91726"/>
                  </a:cubicBezTo>
                  <a:cubicBezTo>
                    <a:pt x="237614" y="101918"/>
                    <a:pt x="254092" y="101822"/>
                    <a:pt x="264283" y="91535"/>
                  </a:cubicBezTo>
                  <a:cubicBezTo>
                    <a:pt x="274475" y="81248"/>
                    <a:pt x="274380" y="64675"/>
                    <a:pt x="264093" y="54578"/>
                  </a:cubicBezTo>
                  <a:cubicBezTo>
                    <a:pt x="230089" y="20860"/>
                    <a:pt x="184654" y="1429"/>
                    <a:pt x="136839" y="0"/>
                  </a:cubicBezTo>
                  <a:lnTo>
                    <a:pt x="136839" y="0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: Shape 28">
              <a:extLst>
                <a:ext uri="{FF2B5EF4-FFF2-40B4-BE49-F238E27FC236}">
                  <a16:creationId xmlns:a16="http://schemas.microsoft.com/office/drawing/2014/main" id="{5629DCAE-E981-0C18-5E56-0DF60F3624FC}"/>
                </a:ext>
              </a:extLst>
            </p:cNvPr>
            <p:cNvSpPr/>
            <p:nvPr/>
          </p:nvSpPr>
          <p:spPr>
            <a:xfrm>
              <a:off x="7503880" y="5263191"/>
              <a:ext cx="669212" cy="186927"/>
            </a:xfrm>
            <a:custGeom>
              <a:avLst/>
              <a:gdLst>
                <a:gd name="connsiteX0" fmla="*/ 45189 w 669212"/>
                <a:gd name="connsiteY0" fmla="*/ 178600 h 186927"/>
                <a:gd name="connsiteX1" fmla="*/ 602878 w 669212"/>
                <a:gd name="connsiteY1" fmla="*/ 157550 h 186927"/>
                <a:gd name="connsiteX2" fmla="*/ 623928 w 669212"/>
                <a:gd name="connsiteY2" fmla="*/ 178600 h 186927"/>
                <a:gd name="connsiteX3" fmla="*/ 660885 w 669212"/>
                <a:gd name="connsiteY3" fmla="*/ 179934 h 186927"/>
                <a:gd name="connsiteX4" fmla="*/ 662219 w 669212"/>
                <a:gd name="connsiteY4" fmla="*/ 142977 h 186927"/>
                <a:gd name="connsiteX5" fmla="*/ 30711 w 669212"/>
                <a:gd name="connsiteY5" fmla="*/ 119259 h 186927"/>
                <a:gd name="connsiteX6" fmla="*/ 6994 w 669212"/>
                <a:gd name="connsiteY6" fmla="*/ 142977 h 186927"/>
                <a:gd name="connsiteX7" fmla="*/ 8327 w 669212"/>
                <a:gd name="connsiteY7" fmla="*/ 179934 h 186927"/>
                <a:gd name="connsiteX8" fmla="*/ 45284 w 669212"/>
                <a:gd name="connsiteY8" fmla="*/ 178600 h 186927"/>
                <a:gd name="connsiteX9" fmla="*/ 45284 w 669212"/>
                <a:gd name="connsiteY9" fmla="*/ 178600 h 18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9212" h="186927">
                  <a:moveTo>
                    <a:pt x="45189" y="178600"/>
                  </a:moveTo>
                  <a:cubicBezTo>
                    <a:pt x="193398" y="18771"/>
                    <a:pt x="443048" y="9341"/>
                    <a:pt x="602878" y="157550"/>
                  </a:cubicBezTo>
                  <a:cubicBezTo>
                    <a:pt x="610117" y="164313"/>
                    <a:pt x="617165" y="171361"/>
                    <a:pt x="623928" y="178600"/>
                  </a:cubicBezTo>
                  <a:cubicBezTo>
                    <a:pt x="633739" y="189173"/>
                    <a:pt x="650312" y="189744"/>
                    <a:pt x="660885" y="179934"/>
                  </a:cubicBezTo>
                  <a:cubicBezTo>
                    <a:pt x="671458" y="170123"/>
                    <a:pt x="672029" y="153549"/>
                    <a:pt x="662219" y="142977"/>
                  </a:cubicBezTo>
                  <a:cubicBezTo>
                    <a:pt x="494388" y="-37998"/>
                    <a:pt x="211591" y="-48571"/>
                    <a:pt x="30711" y="119259"/>
                  </a:cubicBezTo>
                  <a:cubicBezTo>
                    <a:pt x="22520" y="126879"/>
                    <a:pt x="14614" y="134785"/>
                    <a:pt x="6994" y="142977"/>
                  </a:cubicBezTo>
                  <a:cubicBezTo>
                    <a:pt x="-2817" y="153549"/>
                    <a:pt x="-2246" y="170123"/>
                    <a:pt x="8327" y="179934"/>
                  </a:cubicBezTo>
                  <a:cubicBezTo>
                    <a:pt x="18900" y="189744"/>
                    <a:pt x="35474" y="189173"/>
                    <a:pt x="45284" y="178600"/>
                  </a:cubicBezTo>
                  <a:lnTo>
                    <a:pt x="45284" y="178600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: Shape 29">
              <a:extLst>
                <a:ext uri="{FF2B5EF4-FFF2-40B4-BE49-F238E27FC236}">
                  <a16:creationId xmlns:a16="http://schemas.microsoft.com/office/drawing/2014/main" id="{851B9BAB-D071-821C-E0D4-A809EE2D0A01}"/>
                </a:ext>
              </a:extLst>
            </p:cNvPr>
            <p:cNvSpPr/>
            <p:nvPr/>
          </p:nvSpPr>
          <p:spPr>
            <a:xfrm>
              <a:off x="7599195" y="5414873"/>
              <a:ext cx="478512" cy="143789"/>
            </a:xfrm>
            <a:custGeom>
              <a:avLst/>
              <a:gdLst>
                <a:gd name="connsiteX0" fmla="*/ 452319 w 478512"/>
                <a:gd name="connsiteY0" fmla="*/ 143789 h 143789"/>
                <a:gd name="connsiteX1" fmla="*/ 478512 w 478512"/>
                <a:gd name="connsiteY1" fmla="*/ 117691 h 143789"/>
                <a:gd name="connsiteX2" fmla="*/ 470893 w 478512"/>
                <a:gd name="connsiteY2" fmla="*/ 99212 h 143789"/>
                <a:gd name="connsiteX3" fmla="*/ 18455 w 478512"/>
                <a:gd name="connsiteY3" fmla="*/ 88354 h 143789"/>
                <a:gd name="connsiteX4" fmla="*/ 7596 w 478512"/>
                <a:gd name="connsiteY4" fmla="*/ 99212 h 143789"/>
                <a:gd name="connsiteX5" fmla="*/ 7692 w 478512"/>
                <a:gd name="connsiteY5" fmla="*/ 136169 h 143789"/>
                <a:gd name="connsiteX6" fmla="*/ 44649 w 478512"/>
                <a:gd name="connsiteY6" fmla="*/ 136074 h 143789"/>
                <a:gd name="connsiteX7" fmla="*/ 423172 w 478512"/>
                <a:gd name="connsiteY7" fmla="*/ 125501 h 143789"/>
                <a:gd name="connsiteX8" fmla="*/ 433745 w 478512"/>
                <a:gd name="connsiteY8" fmla="*/ 136074 h 143789"/>
                <a:gd name="connsiteX9" fmla="*/ 452319 w 478512"/>
                <a:gd name="connsiteY9" fmla="*/ 143789 h 143789"/>
                <a:gd name="connsiteX10" fmla="*/ 452319 w 478512"/>
                <a:gd name="connsiteY10" fmla="*/ 143789 h 14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8512" h="143789">
                  <a:moveTo>
                    <a:pt x="452319" y="143789"/>
                  </a:moveTo>
                  <a:cubicBezTo>
                    <a:pt x="466797" y="143789"/>
                    <a:pt x="478512" y="132074"/>
                    <a:pt x="478512" y="117691"/>
                  </a:cubicBezTo>
                  <a:cubicBezTo>
                    <a:pt x="478512" y="110738"/>
                    <a:pt x="475750" y="104165"/>
                    <a:pt x="470893" y="99212"/>
                  </a:cubicBezTo>
                  <a:cubicBezTo>
                    <a:pt x="348972" y="-28709"/>
                    <a:pt x="146376" y="-33566"/>
                    <a:pt x="18455" y="88354"/>
                  </a:cubicBezTo>
                  <a:cubicBezTo>
                    <a:pt x="14740" y="91878"/>
                    <a:pt x="11121" y="95498"/>
                    <a:pt x="7596" y="99212"/>
                  </a:cubicBezTo>
                  <a:cubicBezTo>
                    <a:pt x="-2595" y="109499"/>
                    <a:pt x="-2500" y="125977"/>
                    <a:pt x="7692" y="136169"/>
                  </a:cubicBezTo>
                  <a:cubicBezTo>
                    <a:pt x="17979" y="146361"/>
                    <a:pt x="34552" y="146266"/>
                    <a:pt x="44649" y="136074"/>
                  </a:cubicBezTo>
                  <a:cubicBezTo>
                    <a:pt x="146280" y="28632"/>
                    <a:pt x="315730" y="23965"/>
                    <a:pt x="423172" y="125501"/>
                  </a:cubicBezTo>
                  <a:cubicBezTo>
                    <a:pt x="426792" y="128930"/>
                    <a:pt x="430316" y="132455"/>
                    <a:pt x="433745" y="136074"/>
                  </a:cubicBezTo>
                  <a:cubicBezTo>
                    <a:pt x="438698" y="141027"/>
                    <a:pt x="445365" y="143789"/>
                    <a:pt x="452319" y="143789"/>
                  </a:cubicBezTo>
                  <a:lnTo>
                    <a:pt x="452319" y="143789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: Shape 30">
              <a:extLst>
                <a:ext uri="{FF2B5EF4-FFF2-40B4-BE49-F238E27FC236}">
                  <a16:creationId xmlns:a16="http://schemas.microsoft.com/office/drawing/2014/main" id="{19E25724-524C-40CE-A09D-5D037A9D54E1}"/>
                </a:ext>
              </a:extLst>
            </p:cNvPr>
            <p:cNvSpPr/>
            <p:nvPr/>
          </p:nvSpPr>
          <p:spPr>
            <a:xfrm>
              <a:off x="7791859" y="5899940"/>
              <a:ext cx="534834" cy="41341"/>
            </a:xfrm>
            <a:custGeom>
              <a:avLst/>
              <a:gdLst>
                <a:gd name="connsiteX0" fmla="*/ 514544 w 534834"/>
                <a:gd name="connsiteY0" fmla="*/ 3 h 41341"/>
                <a:gd name="connsiteX1" fmla="*/ 20958 w 534834"/>
                <a:gd name="connsiteY1" fmla="*/ 3 h 41341"/>
                <a:gd name="connsiteX2" fmla="*/ 3 w 534834"/>
                <a:gd name="connsiteY2" fmla="*/ 20387 h 41341"/>
                <a:gd name="connsiteX3" fmla="*/ 20387 w 534834"/>
                <a:gd name="connsiteY3" fmla="*/ 41341 h 41341"/>
                <a:gd name="connsiteX4" fmla="*/ 514448 w 534834"/>
                <a:gd name="connsiteY4" fmla="*/ 41341 h 41341"/>
                <a:gd name="connsiteX5" fmla="*/ 534832 w 534834"/>
                <a:gd name="connsiteY5" fmla="*/ 20387 h 41341"/>
                <a:gd name="connsiteX6" fmla="*/ 514448 w 534834"/>
                <a:gd name="connsiteY6" fmla="*/ 3 h 41341"/>
                <a:gd name="connsiteX7" fmla="*/ 514448 w 534834"/>
                <a:gd name="connsiteY7" fmla="*/ 3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4834" h="41341">
                  <a:moveTo>
                    <a:pt x="514544" y="3"/>
                  </a:moveTo>
                  <a:lnTo>
                    <a:pt x="20958" y="3"/>
                  </a:lnTo>
                  <a:cubicBezTo>
                    <a:pt x="9528" y="-187"/>
                    <a:pt x="194" y="8956"/>
                    <a:pt x="3" y="20387"/>
                  </a:cubicBezTo>
                  <a:cubicBezTo>
                    <a:pt x="-187" y="31816"/>
                    <a:pt x="8956" y="41151"/>
                    <a:pt x="20387" y="41341"/>
                  </a:cubicBezTo>
                  <a:lnTo>
                    <a:pt x="514448" y="41341"/>
                  </a:lnTo>
                  <a:cubicBezTo>
                    <a:pt x="525878" y="41151"/>
                    <a:pt x="535022" y="31816"/>
                    <a:pt x="534832" y="20387"/>
                  </a:cubicBezTo>
                  <a:cubicBezTo>
                    <a:pt x="534641" y="9147"/>
                    <a:pt x="525593" y="98"/>
                    <a:pt x="514448" y="3"/>
                  </a:cubicBezTo>
                  <a:lnTo>
                    <a:pt x="514448" y="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: Shape 31">
              <a:extLst>
                <a:ext uri="{FF2B5EF4-FFF2-40B4-BE49-F238E27FC236}">
                  <a16:creationId xmlns:a16="http://schemas.microsoft.com/office/drawing/2014/main" id="{5141CF0D-7A06-43A5-07FC-93A2F416A959}"/>
                </a:ext>
              </a:extLst>
            </p:cNvPr>
            <p:cNvSpPr/>
            <p:nvPr/>
          </p:nvSpPr>
          <p:spPr>
            <a:xfrm>
              <a:off x="7379906" y="5863843"/>
              <a:ext cx="106870" cy="107061"/>
            </a:xfrm>
            <a:custGeom>
              <a:avLst/>
              <a:gdLst>
                <a:gd name="connsiteX0" fmla="*/ 53435 w 106870"/>
                <a:gd name="connsiteY0" fmla="*/ 191 h 107061"/>
                <a:gd name="connsiteX1" fmla="*/ 0 w 106870"/>
                <a:gd name="connsiteY1" fmla="*/ 53626 h 107061"/>
                <a:gd name="connsiteX2" fmla="*/ 53435 w 106870"/>
                <a:gd name="connsiteY2" fmla="*/ 107061 h 107061"/>
                <a:gd name="connsiteX3" fmla="*/ 106870 w 106870"/>
                <a:gd name="connsiteY3" fmla="*/ 53626 h 107061"/>
                <a:gd name="connsiteX4" fmla="*/ 53626 w 106870"/>
                <a:gd name="connsiteY4" fmla="*/ 0 h 107061"/>
                <a:gd name="connsiteX5" fmla="*/ 53435 w 106870"/>
                <a:gd name="connsiteY5" fmla="*/ 0 h 107061"/>
                <a:gd name="connsiteX6" fmla="*/ 53435 w 106870"/>
                <a:gd name="connsiteY6" fmla="*/ 19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870" h="107061">
                  <a:moveTo>
                    <a:pt x="53435" y="191"/>
                  </a:moveTo>
                  <a:cubicBezTo>
                    <a:pt x="23908" y="191"/>
                    <a:pt x="0" y="24098"/>
                    <a:pt x="0" y="53626"/>
                  </a:cubicBezTo>
                  <a:cubicBezTo>
                    <a:pt x="0" y="83153"/>
                    <a:pt x="23908" y="107061"/>
                    <a:pt x="53435" y="107061"/>
                  </a:cubicBezTo>
                  <a:cubicBezTo>
                    <a:pt x="82963" y="107061"/>
                    <a:pt x="106870" y="83153"/>
                    <a:pt x="106870" y="53626"/>
                  </a:cubicBezTo>
                  <a:cubicBezTo>
                    <a:pt x="106966" y="24098"/>
                    <a:pt x="83153" y="95"/>
                    <a:pt x="53626" y="0"/>
                  </a:cubicBezTo>
                  <a:lnTo>
                    <a:pt x="53435" y="0"/>
                  </a:lnTo>
                  <a:lnTo>
                    <a:pt x="53435" y="19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: Shape 32">
              <a:extLst>
                <a:ext uri="{FF2B5EF4-FFF2-40B4-BE49-F238E27FC236}">
                  <a16:creationId xmlns:a16="http://schemas.microsoft.com/office/drawing/2014/main" id="{F9667588-2676-E5E4-1760-791371BDC493}"/>
                </a:ext>
              </a:extLst>
            </p:cNvPr>
            <p:cNvSpPr/>
            <p:nvPr/>
          </p:nvSpPr>
          <p:spPr>
            <a:xfrm>
              <a:off x="7529353" y="5863843"/>
              <a:ext cx="106870" cy="107061"/>
            </a:xfrm>
            <a:custGeom>
              <a:avLst/>
              <a:gdLst>
                <a:gd name="connsiteX0" fmla="*/ 53435 w 106870"/>
                <a:gd name="connsiteY0" fmla="*/ 191 h 107061"/>
                <a:gd name="connsiteX1" fmla="*/ 0 w 106870"/>
                <a:gd name="connsiteY1" fmla="*/ 53626 h 107061"/>
                <a:gd name="connsiteX2" fmla="*/ 53435 w 106870"/>
                <a:gd name="connsiteY2" fmla="*/ 107061 h 107061"/>
                <a:gd name="connsiteX3" fmla="*/ 106871 w 106870"/>
                <a:gd name="connsiteY3" fmla="*/ 53626 h 107061"/>
                <a:gd name="connsiteX4" fmla="*/ 53626 w 106870"/>
                <a:gd name="connsiteY4" fmla="*/ 0 h 107061"/>
                <a:gd name="connsiteX5" fmla="*/ 53435 w 106870"/>
                <a:gd name="connsiteY5" fmla="*/ 0 h 107061"/>
                <a:gd name="connsiteX6" fmla="*/ 53435 w 106870"/>
                <a:gd name="connsiteY6" fmla="*/ 19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870" h="107061">
                  <a:moveTo>
                    <a:pt x="53435" y="191"/>
                  </a:moveTo>
                  <a:cubicBezTo>
                    <a:pt x="23908" y="191"/>
                    <a:pt x="0" y="24098"/>
                    <a:pt x="0" y="53626"/>
                  </a:cubicBezTo>
                  <a:cubicBezTo>
                    <a:pt x="0" y="83153"/>
                    <a:pt x="23908" y="107061"/>
                    <a:pt x="53435" y="107061"/>
                  </a:cubicBezTo>
                  <a:cubicBezTo>
                    <a:pt x="82963" y="107061"/>
                    <a:pt x="106871" y="83153"/>
                    <a:pt x="106871" y="53626"/>
                  </a:cubicBezTo>
                  <a:cubicBezTo>
                    <a:pt x="106966" y="24098"/>
                    <a:pt x="83153" y="95"/>
                    <a:pt x="53626" y="0"/>
                  </a:cubicBezTo>
                  <a:lnTo>
                    <a:pt x="53435" y="0"/>
                  </a:lnTo>
                  <a:lnTo>
                    <a:pt x="53435" y="19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6" name="Graphic 64">
            <a:extLst>
              <a:ext uri="{FF2B5EF4-FFF2-40B4-BE49-F238E27FC236}">
                <a16:creationId xmlns:a16="http://schemas.microsoft.com/office/drawing/2014/main" id="{6F9C8047-FA71-CE56-844D-1553DAEAF809}"/>
              </a:ext>
            </a:extLst>
          </p:cNvPr>
          <p:cNvGrpSpPr/>
          <p:nvPr/>
        </p:nvGrpSpPr>
        <p:grpSpPr>
          <a:xfrm>
            <a:off x="5043042" y="7897622"/>
            <a:ext cx="1118425" cy="1112043"/>
            <a:chOff x="5043042" y="7897622"/>
            <a:chExt cx="1118425" cy="1112043"/>
          </a:xfrm>
          <a:solidFill>
            <a:srgbClr val="FF5E00"/>
          </a:solidFill>
        </p:grpSpPr>
        <p:sp>
          <p:nvSpPr>
            <p:cNvPr id="97" name="Freeform: Shape 34">
              <a:extLst>
                <a:ext uri="{FF2B5EF4-FFF2-40B4-BE49-F238E27FC236}">
                  <a16:creationId xmlns:a16="http://schemas.microsoft.com/office/drawing/2014/main" id="{5281D7DA-84D3-3F3C-2D59-922208D89447}"/>
                </a:ext>
              </a:extLst>
            </p:cNvPr>
            <p:cNvSpPr/>
            <p:nvPr/>
          </p:nvSpPr>
          <p:spPr>
            <a:xfrm>
              <a:off x="5043042" y="7897622"/>
              <a:ext cx="462724" cy="1111948"/>
            </a:xfrm>
            <a:custGeom>
              <a:avLst/>
              <a:gdLst>
                <a:gd name="connsiteX0" fmla="*/ 0 w 462724"/>
                <a:gd name="connsiteY0" fmla="*/ 0 h 1111948"/>
                <a:gd name="connsiteX1" fmla="*/ 462725 w 462724"/>
                <a:gd name="connsiteY1" fmla="*/ 0 h 1111948"/>
                <a:gd name="connsiteX2" fmla="*/ 462725 w 462724"/>
                <a:gd name="connsiteY2" fmla="*/ 1111948 h 1111948"/>
                <a:gd name="connsiteX3" fmla="*/ 0 w 462724"/>
                <a:gd name="connsiteY3" fmla="*/ 1111948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1111948">
                  <a:moveTo>
                    <a:pt x="0" y="0"/>
                  </a:moveTo>
                  <a:lnTo>
                    <a:pt x="462725" y="0"/>
                  </a:lnTo>
                  <a:lnTo>
                    <a:pt x="462725" y="1111948"/>
                  </a:lnTo>
                  <a:lnTo>
                    <a:pt x="0" y="1111948"/>
                  </a:lnTo>
                  <a:close/>
                </a:path>
              </a:pathLst>
            </a:custGeom>
            <a:solidFill>
              <a:srgbClr val="FF5E00"/>
            </a:solidFill>
            <a:ln w="47625" cap="flat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: Shape 35">
              <a:extLst>
                <a:ext uri="{FF2B5EF4-FFF2-40B4-BE49-F238E27FC236}">
                  <a16:creationId xmlns:a16="http://schemas.microsoft.com/office/drawing/2014/main" id="{F5520821-822C-FBEA-59A4-67A42B9AC7E9}"/>
                </a:ext>
              </a:extLst>
            </p:cNvPr>
            <p:cNvSpPr/>
            <p:nvPr/>
          </p:nvSpPr>
          <p:spPr>
            <a:xfrm>
              <a:off x="5698743" y="8384635"/>
              <a:ext cx="462724" cy="625030"/>
            </a:xfrm>
            <a:custGeom>
              <a:avLst/>
              <a:gdLst>
                <a:gd name="connsiteX0" fmla="*/ 0 w 462724"/>
                <a:gd name="connsiteY0" fmla="*/ 0 h 625030"/>
                <a:gd name="connsiteX1" fmla="*/ 462725 w 462724"/>
                <a:gd name="connsiteY1" fmla="*/ 0 h 625030"/>
                <a:gd name="connsiteX2" fmla="*/ 462725 w 462724"/>
                <a:gd name="connsiteY2" fmla="*/ 625030 h 625030"/>
                <a:gd name="connsiteX3" fmla="*/ 0 w 462724"/>
                <a:gd name="connsiteY3" fmla="*/ 625030 h 6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625030">
                  <a:moveTo>
                    <a:pt x="0" y="0"/>
                  </a:moveTo>
                  <a:lnTo>
                    <a:pt x="462725" y="0"/>
                  </a:lnTo>
                  <a:lnTo>
                    <a:pt x="462725" y="625030"/>
                  </a:lnTo>
                  <a:lnTo>
                    <a:pt x="0" y="625030"/>
                  </a:lnTo>
                  <a:close/>
                </a:path>
              </a:pathLst>
            </a:custGeom>
            <a:solidFill>
              <a:srgbClr val="FF5E00"/>
            </a:solidFill>
            <a:ln w="47625" cap="flat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: Shape 36">
              <a:extLst>
                <a:ext uri="{FF2B5EF4-FFF2-40B4-BE49-F238E27FC236}">
                  <a16:creationId xmlns:a16="http://schemas.microsoft.com/office/drawing/2014/main" id="{961741BD-4163-621F-9F00-A1B25A48FC31}"/>
                </a:ext>
              </a:extLst>
            </p:cNvPr>
            <p:cNvSpPr/>
            <p:nvPr/>
          </p:nvSpPr>
          <p:spPr>
            <a:xfrm>
              <a:off x="5698743" y="7897622"/>
              <a:ext cx="462724" cy="300418"/>
            </a:xfrm>
            <a:custGeom>
              <a:avLst/>
              <a:gdLst>
                <a:gd name="connsiteX0" fmla="*/ 0 w 462724"/>
                <a:gd name="connsiteY0" fmla="*/ 0 h 300418"/>
                <a:gd name="connsiteX1" fmla="*/ 462725 w 462724"/>
                <a:gd name="connsiteY1" fmla="*/ 0 h 300418"/>
                <a:gd name="connsiteX2" fmla="*/ 462725 w 462724"/>
                <a:gd name="connsiteY2" fmla="*/ 300418 h 300418"/>
                <a:gd name="connsiteX3" fmla="*/ 0 w 462724"/>
                <a:gd name="connsiteY3" fmla="*/ 300418 h 30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24" h="300418">
                  <a:moveTo>
                    <a:pt x="0" y="0"/>
                  </a:moveTo>
                  <a:lnTo>
                    <a:pt x="462725" y="0"/>
                  </a:lnTo>
                  <a:lnTo>
                    <a:pt x="462725" y="300418"/>
                  </a:lnTo>
                  <a:lnTo>
                    <a:pt x="0" y="300418"/>
                  </a:lnTo>
                  <a:close/>
                </a:path>
              </a:pathLst>
            </a:custGeom>
            <a:solidFill>
              <a:srgbClr val="FF5E00"/>
            </a:solidFill>
            <a:ln w="47625" cap="flat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0" name="Graphic 64">
            <a:extLst>
              <a:ext uri="{FF2B5EF4-FFF2-40B4-BE49-F238E27FC236}">
                <a16:creationId xmlns:a16="http://schemas.microsoft.com/office/drawing/2014/main" id="{7474D4E6-BB39-1179-8E02-DAF673502FDC}"/>
              </a:ext>
            </a:extLst>
          </p:cNvPr>
          <p:cNvGrpSpPr/>
          <p:nvPr/>
        </p:nvGrpSpPr>
        <p:grpSpPr>
          <a:xfrm>
            <a:off x="9544176" y="7934171"/>
            <a:ext cx="1028996" cy="1042823"/>
            <a:chOff x="9544176" y="7934171"/>
            <a:chExt cx="1028996" cy="1042823"/>
          </a:xfrm>
        </p:grpSpPr>
        <p:sp>
          <p:nvSpPr>
            <p:cNvPr id="101" name="Freeform: Shape 38">
              <a:extLst>
                <a:ext uri="{FF2B5EF4-FFF2-40B4-BE49-F238E27FC236}">
                  <a16:creationId xmlns:a16="http://schemas.microsoft.com/office/drawing/2014/main" id="{8F161ED0-2943-A020-8CD9-A70470B742D5}"/>
                </a:ext>
              </a:extLst>
            </p:cNvPr>
            <p:cNvSpPr/>
            <p:nvPr/>
          </p:nvSpPr>
          <p:spPr>
            <a:xfrm>
              <a:off x="9544176" y="7934171"/>
              <a:ext cx="1028996" cy="1042823"/>
            </a:xfrm>
            <a:custGeom>
              <a:avLst/>
              <a:gdLst>
                <a:gd name="connsiteX0" fmla="*/ 811244 w 1028996"/>
                <a:gd name="connsiteY0" fmla="*/ 420079 h 1042823"/>
                <a:gd name="connsiteX1" fmla="*/ 1009459 w 1028996"/>
                <a:gd name="connsiteY1" fmla="*/ 417793 h 1042823"/>
                <a:gd name="connsiteX2" fmla="*/ 1028986 w 1028996"/>
                <a:gd name="connsiteY2" fmla="*/ 437129 h 1042823"/>
                <a:gd name="connsiteX3" fmla="*/ 1028986 w 1028996"/>
                <a:gd name="connsiteY3" fmla="*/ 952431 h 1042823"/>
                <a:gd name="connsiteX4" fmla="*/ 926973 w 1028996"/>
                <a:gd name="connsiteY4" fmla="*/ 1042824 h 1042823"/>
                <a:gd name="connsiteX5" fmla="*/ 811530 w 1028996"/>
                <a:gd name="connsiteY5" fmla="*/ 955479 h 1042823"/>
                <a:gd name="connsiteX6" fmla="*/ 811244 w 1028996"/>
                <a:gd name="connsiteY6" fmla="*/ 952146 h 1042823"/>
                <a:gd name="connsiteX7" fmla="*/ 811244 w 1028996"/>
                <a:gd name="connsiteY7" fmla="*/ 18886 h 1042823"/>
                <a:gd name="connsiteX8" fmla="*/ 794385 w 1028996"/>
                <a:gd name="connsiteY8" fmla="*/ 10885 h 1042823"/>
                <a:gd name="connsiteX9" fmla="*/ 696563 w 1028996"/>
                <a:gd name="connsiteY9" fmla="*/ 102516 h 1042823"/>
                <a:gd name="connsiteX10" fmla="*/ 670750 w 1028996"/>
                <a:gd name="connsiteY10" fmla="*/ 102992 h 1042823"/>
                <a:gd name="connsiteX11" fmla="*/ 556356 w 1028996"/>
                <a:gd name="connsiteY11" fmla="*/ 4027 h 1042823"/>
                <a:gd name="connsiteX12" fmla="*/ 531686 w 1028996"/>
                <a:gd name="connsiteY12" fmla="*/ 4408 h 1042823"/>
                <a:gd name="connsiteX13" fmla="*/ 424339 w 1028996"/>
                <a:gd name="connsiteY13" fmla="*/ 103563 h 1042823"/>
                <a:gd name="connsiteX14" fmla="*/ 398812 w 1028996"/>
                <a:gd name="connsiteY14" fmla="*/ 104135 h 1042823"/>
                <a:gd name="connsiteX15" fmla="*/ 280511 w 1028996"/>
                <a:gd name="connsiteY15" fmla="*/ 4313 h 1042823"/>
                <a:gd name="connsiteX16" fmla="*/ 256508 w 1028996"/>
                <a:gd name="connsiteY16" fmla="*/ 4503 h 1042823"/>
                <a:gd name="connsiteX17" fmla="*/ 142970 w 1028996"/>
                <a:gd name="connsiteY17" fmla="*/ 102992 h 1042823"/>
                <a:gd name="connsiteX18" fmla="*/ 117253 w 1028996"/>
                <a:gd name="connsiteY18" fmla="*/ 102611 h 1042823"/>
                <a:gd name="connsiteX19" fmla="*/ 16764 w 1028996"/>
                <a:gd name="connsiteY19" fmla="*/ 10409 h 1042823"/>
                <a:gd name="connsiteX20" fmla="*/ 0 w 1028996"/>
                <a:gd name="connsiteY20" fmla="*/ 18505 h 1042823"/>
                <a:gd name="connsiteX21" fmla="*/ 0 w 1028996"/>
                <a:gd name="connsiteY21" fmla="*/ 944621 h 1042823"/>
                <a:gd name="connsiteX22" fmla="*/ 83725 w 1028996"/>
                <a:gd name="connsiteY22" fmla="*/ 1042633 h 1042823"/>
                <a:gd name="connsiteX23" fmla="*/ 908018 w 1028996"/>
                <a:gd name="connsiteY23" fmla="*/ 104263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28996" h="1042823">
                  <a:moveTo>
                    <a:pt x="811244" y="420079"/>
                  </a:moveTo>
                  <a:lnTo>
                    <a:pt x="1009459" y="417793"/>
                  </a:lnTo>
                  <a:cubicBezTo>
                    <a:pt x="1020223" y="417698"/>
                    <a:pt x="1028986" y="426366"/>
                    <a:pt x="1028986" y="437129"/>
                  </a:cubicBezTo>
                  <a:lnTo>
                    <a:pt x="1028986" y="952431"/>
                  </a:lnTo>
                  <a:cubicBezTo>
                    <a:pt x="1028986" y="952431"/>
                    <a:pt x="1032129" y="1042824"/>
                    <a:pt x="926973" y="1042824"/>
                  </a:cubicBez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6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</a:path>
              </a:pathLst>
            </a:custGeom>
            <a:solidFill>
              <a:srgbClr val="FF5E00"/>
            </a:solidFill>
            <a:ln w="44768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: Shape 39">
              <a:extLst>
                <a:ext uri="{FF2B5EF4-FFF2-40B4-BE49-F238E27FC236}">
                  <a16:creationId xmlns:a16="http://schemas.microsoft.com/office/drawing/2014/main" id="{AD783697-E620-83E3-F15D-2419D5308A67}"/>
                </a:ext>
              </a:extLst>
            </p:cNvPr>
            <p:cNvSpPr/>
            <p:nvPr/>
          </p:nvSpPr>
          <p:spPr>
            <a:xfrm>
              <a:off x="9544176" y="7934171"/>
              <a:ext cx="926973" cy="1042823"/>
            </a:xfrm>
            <a:custGeom>
              <a:avLst/>
              <a:gdLst>
                <a:gd name="connsiteX0" fmla="*/ 926973 w 926973"/>
                <a:gd name="connsiteY0" fmla="*/ 1042824 h 1042823"/>
                <a:gd name="connsiteX1" fmla="*/ 811530 w 926973"/>
                <a:gd name="connsiteY1" fmla="*/ 955479 h 1042823"/>
                <a:gd name="connsiteX2" fmla="*/ 811244 w 926973"/>
                <a:gd name="connsiteY2" fmla="*/ 952146 h 1042823"/>
                <a:gd name="connsiteX3" fmla="*/ 811244 w 926973"/>
                <a:gd name="connsiteY3" fmla="*/ 18886 h 1042823"/>
                <a:gd name="connsiteX4" fmla="*/ 794385 w 926973"/>
                <a:gd name="connsiteY4" fmla="*/ 10885 h 1042823"/>
                <a:gd name="connsiteX5" fmla="*/ 696563 w 926973"/>
                <a:gd name="connsiteY5" fmla="*/ 102516 h 1042823"/>
                <a:gd name="connsiteX6" fmla="*/ 670750 w 926973"/>
                <a:gd name="connsiteY6" fmla="*/ 102992 h 1042823"/>
                <a:gd name="connsiteX7" fmla="*/ 556356 w 926973"/>
                <a:gd name="connsiteY7" fmla="*/ 4027 h 1042823"/>
                <a:gd name="connsiteX8" fmla="*/ 531686 w 926973"/>
                <a:gd name="connsiteY8" fmla="*/ 4408 h 1042823"/>
                <a:gd name="connsiteX9" fmla="*/ 424339 w 926973"/>
                <a:gd name="connsiteY9" fmla="*/ 103563 h 1042823"/>
                <a:gd name="connsiteX10" fmla="*/ 398812 w 926973"/>
                <a:gd name="connsiteY10" fmla="*/ 104135 h 1042823"/>
                <a:gd name="connsiteX11" fmla="*/ 280511 w 926973"/>
                <a:gd name="connsiteY11" fmla="*/ 4313 h 1042823"/>
                <a:gd name="connsiteX12" fmla="*/ 256508 w 926973"/>
                <a:gd name="connsiteY12" fmla="*/ 4503 h 1042823"/>
                <a:gd name="connsiteX13" fmla="*/ 142970 w 926973"/>
                <a:gd name="connsiteY13" fmla="*/ 102992 h 1042823"/>
                <a:gd name="connsiteX14" fmla="*/ 117253 w 926973"/>
                <a:gd name="connsiteY14" fmla="*/ 102611 h 1042823"/>
                <a:gd name="connsiteX15" fmla="*/ 16764 w 926973"/>
                <a:gd name="connsiteY15" fmla="*/ 10409 h 1042823"/>
                <a:gd name="connsiteX16" fmla="*/ 0 w 926973"/>
                <a:gd name="connsiteY16" fmla="*/ 18505 h 1042823"/>
                <a:gd name="connsiteX17" fmla="*/ 0 w 926973"/>
                <a:gd name="connsiteY17" fmla="*/ 944621 h 1042823"/>
                <a:gd name="connsiteX18" fmla="*/ 83725 w 926973"/>
                <a:gd name="connsiteY18" fmla="*/ 1042633 h 1042823"/>
                <a:gd name="connsiteX19" fmla="*/ 908018 w 926973"/>
                <a:gd name="connsiteY19" fmla="*/ 1042633 h 1042823"/>
                <a:gd name="connsiteX20" fmla="*/ 744093 w 926973"/>
                <a:gd name="connsiteY20" fmla="*/ 974720 h 1042823"/>
                <a:gd name="connsiteX21" fmla="*/ 755142 w 926973"/>
                <a:gd name="connsiteY21" fmla="*/ 462275 h 1042823"/>
                <a:gd name="connsiteX22" fmla="*/ 732282 w 926973"/>
                <a:gd name="connsiteY22" fmla="*/ 390266 h 1042823"/>
                <a:gd name="connsiteX23" fmla="*/ 841724 w 926973"/>
                <a:gd name="connsiteY23" fmla="*/ 40636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26973" h="1042823">
                  <a:moveTo>
                    <a:pt x="926973" y="1042824"/>
                  </a:move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6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  <a:lnTo>
                    <a:pt x="744093" y="974720"/>
                  </a:lnTo>
                  <a:lnTo>
                    <a:pt x="755142" y="462275"/>
                  </a:lnTo>
                  <a:lnTo>
                    <a:pt x="732282" y="390266"/>
                  </a:lnTo>
                  <a:lnTo>
                    <a:pt x="841724" y="406363"/>
                  </a:lnTo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: Shape 40">
              <a:extLst>
                <a:ext uri="{FF2B5EF4-FFF2-40B4-BE49-F238E27FC236}">
                  <a16:creationId xmlns:a16="http://schemas.microsoft.com/office/drawing/2014/main" id="{7CB34A10-D1F9-306C-A811-B5AF7D19EBBB}"/>
                </a:ext>
              </a:extLst>
            </p:cNvPr>
            <p:cNvSpPr/>
            <p:nvPr/>
          </p:nvSpPr>
          <p:spPr>
            <a:xfrm>
              <a:off x="9767061" y="8252428"/>
              <a:ext cx="375761" cy="487966"/>
            </a:xfrm>
            <a:custGeom>
              <a:avLst/>
              <a:gdLst>
                <a:gd name="connsiteX0" fmla="*/ 212408 w 375761"/>
                <a:gd name="connsiteY0" fmla="*/ 193929 h 487966"/>
                <a:gd name="connsiteX1" fmla="*/ 124397 w 375761"/>
                <a:gd name="connsiteY1" fmla="*/ 153924 h 487966"/>
                <a:gd name="connsiteX2" fmla="*/ 179261 w 375761"/>
                <a:gd name="connsiteY2" fmla="*/ 121730 h 487966"/>
                <a:gd name="connsiteX3" fmla="*/ 295180 w 375761"/>
                <a:gd name="connsiteY3" fmla="*/ 164973 h 487966"/>
                <a:gd name="connsiteX4" fmla="*/ 357855 w 375761"/>
                <a:gd name="connsiteY4" fmla="*/ 113252 h 487966"/>
                <a:gd name="connsiteX5" fmla="*/ 220408 w 375761"/>
                <a:gd name="connsiteY5" fmla="*/ 51054 h 487966"/>
                <a:gd name="connsiteX6" fmla="*/ 220408 w 375761"/>
                <a:gd name="connsiteY6" fmla="*/ 0 h 487966"/>
                <a:gd name="connsiteX7" fmla="*/ 155543 w 375761"/>
                <a:gd name="connsiteY7" fmla="*/ 0 h 487966"/>
                <a:gd name="connsiteX8" fmla="*/ 155543 w 375761"/>
                <a:gd name="connsiteY8" fmla="*/ 51054 h 487966"/>
                <a:gd name="connsiteX9" fmla="*/ 29051 w 375761"/>
                <a:gd name="connsiteY9" fmla="*/ 162783 h 487966"/>
                <a:gd name="connsiteX10" fmla="*/ 188214 w 375761"/>
                <a:gd name="connsiteY10" fmla="*/ 279368 h 487966"/>
                <a:gd name="connsiteX11" fmla="*/ 280416 w 375761"/>
                <a:gd name="connsiteY11" fmla="*/ 323088 h 487966"/>
                <a:gd name="connsiteX12" fmla="*/ 210883 w 375761"/>
                <a:gd name="connsiteY12" fmla="*/ 362617 h 487966"/>
                <a:gd name="connsiteX13" fmla="*/ 93821 w 375761"/>
                <a:gd name="connsiteY13" fmla="*/ 300514 h 487966"/>
                <a:gd name="connsiteX14" fmla="*/ 0 w 375761"/>
                <a:gd name="connsiteY14" fmla="*/ 319469 h 487966"/>
                <a:gd name="connsiteX15" fmla="*/ 156020 w 375761"/>
                <a:gd name="connsiteY15" fmla="*/ 431673 h 487966"/>
                <a:gd name="connsiteX16" fmla="*/ 156020 w 375761"/>
                <a:gd name="connsiteY16" fmla="*/ 487966 h 487966"/>
                <a:gd name="connsiteX17" fmla="*/ 220314 w 375761"/>
                <a:gd name="connsiteY17" fmla="*/ 487966 h 487966"/>
                <a:gd name="connsiteX18" fmla="*/ 220314 w 375761"/>
                <a:gd name="connsiteY18" fmla="*/ 434912 h 487966"/>
                <a:gd name="connsiteX19" fmla="*/ 375762 w 375761"/>
                <a:gd name="connsiteY19" fmla="*/ 313658 h 487966"/>
                <a:gd name="connsiteX20" fmla="*/ 212312 w 375761"/>
                <a:gd name="connsiteY20" fmla="*/ 193929 h 4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61" h="487966">
                  <a:moveTo>
                    <a:pt x="212408" y="193929"/>
                  </a:moveTo>
                  <a:cubicBezTo>
                    <a:pt x="143923" y="181833"/>
                    <a:pt x="124397" y="173355"/>
                    <a:pt x="124397" y="153924"/>
                  </a:cubicBezTo>
                  <a:cubicBezTo>
                    <a:pt x="124397" y="132302"/>
                    <a:pt x="142875" y="121730"/>
                    <a:pt x="179261" y="121730"/>
                  </a:cubicBezTo>
                  <a:cubicBezTo>
                    <a:pt x="221933" y="120968"/>
                    <a:pt x="263366" y="136493"/>
                    <a:pt x="295180" y="164973"/>
                  </a:cubicBezTo>
                  <a:lnTo>
                    <a:pt x="357855" y="113252"/>
                  </a:lnTo>
                  <a:cubicBezTo>
                    <a:pt x="320993" y="76771"/>
                    <a:pt x="272224" y="54673"/>
                    <a:pt x="220408" y="51054"/>
                  </a:cubicBezTo>
                  <a:lnTo>
                    <a:pt x="220408" y="0"/>
                  </a:lnTo>
                  <a:lnTo>
                    <a:pt x="155543" y="0"/>
                  </a:lnTo>
                  <a:lnTo>
                    <a:pt x="155543" y="51054"/>
                  </a:lnTo>
                  <a:cubicBezTo>
                    <a:pt x="77058" y="58960"/>
                    <a:pt x="29051" y="98489"/>
                    <a:pt x="29051" y="162783"/>
                  </a:cubicBezTo>
                  <a:cubicBezTo>
                    <a:pt x="29051" y="250793"/>
                    <a:pt x="106585" y="266700"/>
                    <a:pt x="188214" y="279368"/>
                  </a:cubicBezTo>
                  <a:cubicBezTo>
                    <a:pt x="259461" y="290417"/>
                    <a:pt x="280416" y="299276"/>
                    <a:pt x="280416" y="323088"/>
                  </a:cubicBezTo>
                  <a:cubicBezTo>
                    <a:pt x="280416" y="350997"/>
                    <a:pt x="255175" y="362617"/>
                    <a:pt x="210883" y="362617"/>
                  </a:cubicBezTo>
                  <a:cubicBezTo>
                    <a:pt x="162878" y="367761"/>
                    <a:pt x="116491" y="343186"/>
                    <a:pt x="93821" y="300514"/>
                  </a:cubicBezTo>
                  <a:lnTo>
                    <a:pt x="0" y="319469"/>
                  </a:lnTo>
                  <a:cubicBezTo>
                    <a:pt x="22098" y="376904"/>
                    <a:pt x="61151" y="420148"/>
                    <a:pt x="156020" y="431673"/>
                  </a:cubicBezTo>
                  <a:lnTo>
                    <a:pt x="156020" y="487966"/>
                  </a:lnTo>
                  <a:lnTo>
                    <a:pt x="220314" y="487966"/>
                  </a:lnTo>
                  <a:lnTo>
                    <a:pt x="220314" y="434912"/>
                  </a:lnTo>
                  <a:cubicBezTo>
                    <a:pt x="326803" y="431578"/>
                    <a:pt x="375762" y="382714"/>
                    <a:pt x="375762" y="313658"/>
                  </a:cubicBezTo>
                  <a:cubicBezTo>
                    <a:pt x="375762" y="222981"/>
                    <a:pt x="278321" y="205550"/>
                    <a:pt x="212312" y="1939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4" name="Graphic 64">
            <a:extLst>
              <a:ext uri="{FF2B5EF4-FFF2-40B4-BE49-F238E27FC236}">
                <a16:creationId xmlns:a16="http://schemas.microsoft.com/office/drawing/2014/main" id="{B9DA0A14-EBB5-D2E2-7814-2187C12BDEA7}"/>
              </a:ext>
            </a:extLst>
          </p:cNvPr>
          <p:cNvGrpSpPr/>
          <p:nvPr/>
        </p:nvGrpSpPr>
        <p:grpSpPr>
          <a:xfrm>
            <a:off x="7296276" y="7897622"/>
            <a:ext cx="1111948" cy="1111948"/>
            <a:chOff x="7296276" y="7897622"/>
            <a:chExt cx="1111948" cy="1111948"/>
          </a:xfrm>
        </p:grpSpPr>
        <p:sp>
          <p:nvSpPr>
            <p:cNvPr id="105" name="Freeform: Shape 42">
              <a:extLst>
                <a:ext uri="{FF2B5EF4-FFF2-40B4-BE49-F238E27FC236}">
                  <a16:creationId xmlns:a16="http://schemas.microsoft.com/office/drawing/2014/main" id="{EAB67973-BFC5-4DB3-B33C-1D58D30C3797}"/>
                </a:ext>
              </a:extLst>
            </p:cNvPr>
            <p:cNvSpPr/>
            <p:nvPr/>
          </p:nvSpPr>
          <p:spPr>
            <a:xfrm>
              <a:off x="7296276" y="7897622"/>
              <a:ext cx="1111948" cy="1111948"/>
            </a:xfrm>
            <a:custGeom>
              <a:avLst/>
              <a:gdLst>
                <a:gd name="connsiteX0" fmla="*/ 1111949 w 1111948"/>
                <a:gd name="connsiteY0" fmla="*/ 555974 h 1111948"/>
                <a:gd name="connsiteX1" fmla="*/ 555974 w 1111948"/>
                <a:gd name="connsiteY1" fmla="*/ 1111948 h 1111948"/>
                <a:gd name="connsiteX2" fmla="*/ 0 w 1111948"/>
                <a:gd name="connsiteY2" fmla="*/ 555974 h 1111948"/>
                <a:gd name="connsiteX3" fmla="*/ 555974 w 1111948"/>
                <a:gd name="connsiteY3" fmla="*/ 0 h 1111948"/>
                <a:gd name="connsiteX4" fmla="*/ 1111949 w 1111948"/>
                <a:gd name="connsiteY4" fmla="*/ 555974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948" h="1111948">
                  <a:moveTo>
                    <a:pt x="1111949" y="555974"/>
                  </a:moveTo>
                  <a:cubicBezTo>
                    <a:pt x="1111949" y="863030"/>
                    <a:pt x="863030" y="1111948"/>
                    <a:pt x="555974" y="1111948"/>
                  </a:cubicBezTo>
                  <a:cubicBezTo>
                    <a:pt x="248918" y="1111948"/>
                    <a:pt x="0" y="863030"/>
                    <a:pt x="0" y="555974"/>
                  </a:cubicBezTo>
                  <a:cubicBezTo>
                    <a:pt x="0" y="248918"/>
                    <a:pt x="248918" y="0"/>
                    <a:pt x="555974" y="0"/>
                  </a:cubicBezTo>
                  <a:cubicBezTo>
                    <a:pt x="863030" y="0"/>
                    <a:pt x="1111949" y="248918"/>
                    <a:pt x="1111949" y="555974"/>
                  </a:cubicBezTo>
                  <a:close/>
                </a:path>
              </a:pathLst>
            </a:custGeom>
            <a:solidFill>
              <a:srgbClr val="FF5E00"/>
            </a:solidFill>
            <a:ln w="47625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: Shape 43">
              <a:extLst>
                <a:ext uri="{FF2B5EF4-FFF2-40B4-BE49-F238E27FC236}">
                  <a16:creationId xmlns:a16="http://schemas.microsoft.com/office/drawing/2014/main" id="{AD9C3B83-8238-6384-22BF-7A1734A89717}"/>
                </a:ext>
              </a:extLst>
            </p:cNvPr>
            <p:cNvSpPr/>
            <p:nvPr/>
          </p:nvSpPr>
          <p:spPr>
            <a:xfrm>
              <a:off x="7575168" y="8095837"/>
              <a:ext cx="541782" cy="703421"/>
            </a:xfrm>
            <a:custGeom>
              <a:avLst/>
              <a:gdLst>
                <a:gd name="connsiteX0" fmla="*/ 306324 w 541782"/>
                <a:gd name="connsiteY0" fmla="*/ 279654 h 703421"/>
                <a:gd name="connsiteX1" fmla="*/ 179356 w 541782"/>
                <a:gd name="connsiteY1" fmla="*/ 221933 h 703421"/>
                <a:gd name="connsiteX2" fmla="*/ 258413 w 541782"/>
                <a:gd name="connsiteY2" fmla="*/ 175546 h 703421"/>
                <a:gd name="connsiteX3" fmla="*/ 425577 w 541782"/>
                <a:gd name="connsiteY3" fmla="*/ 237935 h 703421"/>
                <a:gd name="connsiteX4" fmla="*/ 515969 w 541782"/>
                <a:gd name="connsiteY4" fmla="*/ 163354 h 703421"/>
                <a:gd name="connsiteX5" fmla="*/ 317849 w 541782"/>
                <a:gd name="connsiteY5" fmla="*/ 73629 h 703421"/>
                <a:gd name="connsiteX6" fmla="*/ 317849 w 541782"/>
                <a:gd name="connsiteY6" fmla="*/ 0 h 703421"/>
                <a:gd name="connsiteX7" fmla="*/ 224314 w 541782"/>
                <a:gd name="connsiteY7" fmla="*/ 0 h 703421"/>
                <a:gd name="connsiteX8" fmla="*/ 224314 w 541782"/>
                <a:gd name="connsiteY8" fmla="*/ 73629 h 703421"/>
                <a:gd name="connsiteX9" fmla="*/ 41910 w 541782"/>
                <a:gd name="connsiteY9" fmla="*/ 234696 h 703421"/>
                <a:gd name="connsiteX10" fmla="*/ 271367 w 541782"/>
                <a:gd name="connsiteY10" fmla="*/ 402717 h 703421"/>
                <a:gd name="connsiteX11" fmla="*/ 404336 w 541782"/>
                <a:gd name="connsiteY11" fmla="*/ 465773 h 703421"/>
                <a:gd name="connsiteX12" fmla="*/ 304038 w 541782"/>
                <a:gd name="connsiteY12" fmla="*/ 522732 h 703421"/>
                <a:gd name="connsiteX13" fmla="*/ 135255 w 541782"/>
                <a:gd name="connsiteY13" fmla="*/ 433102 h 703421"/>
                <a:gd name="connsiteX14" fmla="*/ 0 w 541782"/>
                <a:gd name="connsiteY14" fmla="*/ 460439 h 703421"/>
                <a:gd name="connsiteX15" fmla="*/ 224980 w 541782"/>
                <a:gd name="connsiteY15" fmla="*/ 622268 h 703421"/>
                <a:gd name="connsiteX16" fmla="*/ 224980 w 541782"/>
                <a:gd name="connsiteY16" fmla="*/ 703422 h 703421"/>
                <a:gd name="connsiteX17" fmla="*/ 317659 w 541782"/>
                <a:gd name="connsiteY17" fmla="*/ 703422 h 703421"/>
                <a:gd name="connsiteX18" fmla="*/ 317659 w 541782"/>
                <a:gd name="connsiteY18" fmla="*/ 626840 h 703421"/>
                <a:gd name="connsiteX19" fmla="*/ 541782 w 541782"/>
                <a:gd name="connsiteY19" fmla="*/ 452057 h 703421"/>
                <a:gd name="connsiteX20" fmla="*/ 306134 w 541782"/>
                <a:gd name="connsiteY20" fmla="*/ 279464 h 70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1782" h="703421">
                  <a:moveTo>
                    <a:pt x="306324" y="279654"/>
                  </a:moveTo>
                  <a:cubicBezTo>
                    <a:pt x="207550" y="262224"/>
                    <a:pt x="179356" y="250031"/>
                    <a:pt x="179356" y="221933"/>
                  </a:cubicBezTo>
                  <a:cubicBezTo>
                    <a:pt x="179356" y="190786"/>
                    <a:pt x="205930" y="175546"/>
                    <a:pt x="258413" y="175546"/>
                  </a:cubicBezTo>
                  <a:cubicBezTo>
                    <a:pt x="320040" y="174498"/>
                    <a:pt x="379667" y="196787"/>
                    <a:pt x="425577" y="237935"/>
                  </a:cubicBezTo>
                  <a:lnTo>
                    <a:pt x="515969" y="163354"/>
                  </a:lnTo>
                  <a:cubicBezTo>
                    <a:pt x="462725" y="110776"/>
                    <a:pt x="392525" y="78963"/>
                    <a:pt x="317849" y="73629"/>
                  </a:cubicBezTo>
                  <a:lnTo>
                    <a:pt x="317849" y="0"/>
                  </a:lnTo>
                  <a:lnTo>
                    <a:pt x="224314" y="0"/>
                  </a:lnTo>
                  <a:lnTo>
                    <a:pt x="224314" y="73629"/>
                  </a:lnTo>
                  <a:cubicBezTo>
                    <a:pt x="111157" y="85058"/>
                    <a:pt x="41910" y="142018"/>
                    <a:pt x="41910" y="234696"/>
                  </a:cubicBezTo>
                  <a:cubicBezTo>
                    <a:pt x="41910" y="361665"/>
                    <a:pt x="153638" y="384524"/>
                    <a:pt x="271367" y="402717"/>
                  </a:cubicBezTo>
                  <a:cubicBezTo>
                    <a:pt x="374047" y="418624"/>
                    <a:pt x="404336" y="431388"/>
                    <a:pt x="404336" y="465773"/>
                  </a:cubicBezTo>
                  <a:cubicBezTo>
                    <a:pt x="404336" y="506063"/>
                    <a:pt x="367855" y="522732"/>
                    <a:pt x="304038" y="522732"/>
                  </a:cubicBezTo>
                  <a:cubicBezTo>
                    <a:pt x="234791" y="530162"/>
                    <a:pt x="167926" y="494729"/>
                    <a:pt x="135255" y="433102"/>
                  </a:cubicBezTo>
                  <a:lnTo>
                    <a:pt x="0" y="460439"/>
                  </a:lnTo>
                  <a:cubicBezTo>
                    <a:pt x="31813" y="543211"/>
                    <a:pt x="88106" y="605600"/>
                    <a:pt x="224980" y="622268"/>
                  </a:cubicBezTo>
                  <a:lnTo>
                    <a:pt x="224980" y="703422"/>
                  </a:lnTo>
                  <a:lnTo>
                    <a:pt x="317659" y="703422"/>
                  </a:lnTo>
                  <a:lnTo>
                    <a:pt x="317659" y="626840"/>
                  </a:lnTo>
                  <a:cubicBezTo>
                    <a:pt x="471107" y="622078"/>
                    <a:pt x="541782" y="551498"/>
                    <a:pt x="541782" y="452057"/>
                  </a:cubicBezTo>
                  <a:cubicBezTo>
                    <a:pt x="541782" y="321279"/>
                    <a:pt x="401288" y="296228"/>
                    <a:pt x="306134" y="2794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: Shape 44">
              <a:extLst>
                <a:ext uri="{FF2B5EF4-FFF2-40B4-BE49-F238E27FC236}">
                  <a16:creationId xmlns:a16="http://schemas.microsoft.com/office/drawing/2014/main" id="{3DE19DF7-4890-C585-D829-CD445531CEB1}"/>
                </a:ext>
              </a:extLst>
            </p:cNvPr>
            <p:cNvSpPr/>
            <p:nvPr/>
          </p:nvSpPr>
          <p:spPr>
            <a:xfrm>
              <a:off x="7423816" y="8019732"/>
              <a:ext cx="850296" cy="850296"/>
            </a:xfrm>
            <a:custGeom>
              <a:avLst/>
              <a:gdLst>
                <a:gd name="connsiteX0" fmla="*/ 850297 w 850296"/>
                <a:gd name="connsiteY0" fmla="*/ 0 h 850296"/>
                <a:gd name="connsiteX1" fmla="*/ 0 w 850296"/>
                <a:gd name="connsiteY1" fmla="*/ 850297 h 85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0296" h="850296">
                  <a:moveTo>
                    <a:pt x="850297" y="0"/>
                  </a:moveTo>
                  <a:lnTo>
                    <a:pt x="0" y="850297"/>
                  </a:lnTo>
                </a:path>
              </a:pathLst>
            </a:custGeom>
            <a:ln w="1047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8" name="Graphic 64">
            <a:extLst>
              <a:ext uri="{FF2B5EF4-FFF2-40B4-BE49-F238E27FC236}">
                <a16:creationId xmlns:a16="http://schemas.microsoft.com/office/drawing/2014/main" id="{91A95DC3-E080-38F3-163F-4E4B9A536D68}"/>
              </a:ext>
            </a:extLst>
          </p:cNvPr>
          <p:cNvGrpSpPr/>
          <p:nvPr/>
        </p:nvGrpSpPr>
        <p:grpSpPr>
          <a:xfrm>
            <a:off x="4979987" y="5263197"/>
            <a:ext cx="1244536" cy="807815"/>
            <a:chOff x="4979987" y="5263197"/>
            <a:chExt cx="1244536" cy="807815"/>
          </a:xfrm>
        </p:grpSpPr>
        <p:sp>
          <p:nvSpPr>
            <p:cNvPr id="109" name="Freeform: Shape 46">
              <a:extLst>
                <a:ext uri="{FF2B5EF4-FFF2-40B4-BE49-F238E27FC236}">
                  <a16:creationId xmlns:a16="http://schemas.microsoft.com/office/drawing/2014/main" id="{8021903F-A323-E45B-862F-63C266B3310A}"/>
                </a:ext>
              </a:extLst>
            </p:cNvPr>
            <p:cNvSpPr/>
            <p:nvPr/>
          </p:nvSpPr>
          <p:spPr>
            <a:xfrm>
              <a:off x="4979987" y="5263197"/>
              <a:ext cx="1244536" cy="807815"/>
            </a:xfrm>
            <a:custGeom>
              <a:avLst/>
              <a:gdLst>
                <a:gd name="connsiteX0" fmla="*/ 1205484 w 1244536"/>
                <a:gd name="connsiteY0" fmla="*/ 0 h 807815"/>
                <a:gd name="connsiteX1" fmla="*/ 39053 w 1244536"/>
                <a:gd name="connsiteY1" fmla="*/ 0 h 807815"/>
                <a:gd name="connsiteX2" fmla="*/ 0 w 1244536"/>
                <a:gd name="connsiteY2" fmla="*/ 46863 h 807815"/>
                <a:gd name="connsiteX3" fmla="*/ 0 w 1244536"/>
                <a:gd name="connsiteY3" fmla="*/ 760952 h 807815"/>
                <a:gd name="connsiteX4" fmla="*/ 39148 w 1244536"/>
                <a:gd name="connsiteY4" fmla="*/ 807815 h 807815"/>
                <a:gd name="connsiteX5" fmla="*/ 753809 w 1244536"/>
                <a:gd name="connsiteY5" fmla="*/ 807815 h 807815"/>
                <a:gd name="connsiteX6" fmla="*/ 1205484 w 1244536"/>
                <a:gd name="connsiteY6" fmla="*/ 807815 h 807815"/>
                <a:gd name="connsiteX7" fmla="*/ 1244537 w 1244536"/>
                <a:gd name="connsiteY7" fmla="*/ 760952 h 807815"/>
                <a:gd name="connsiteX8" fmla="*/ 1244537 w 1244536"/>
                <a:gd name="connsiteY8" fmla="*/ 46863 h 807815"/>
                <a:gd name="connsiteX9" fmla="*/ 1205484 w 1244536"/>
                <a:gd name="connsiteY9" fmla="*/ 0 h 80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4536" h="807815">
                  <a:moveTo>
                    <a:pt x="1205484" y="0"/>
                  </a:moveTo>
                  <a:lnTo>
                    <a:pt x="39053" y="0"/>
                  </a:lnTo>
                  <a:cubicBezTo>
                    <a:pt x="17431" y="0"/>
                    <a:pt x="0" y="20955"/>
                    <a:pt x="0" y="46863"/>
                  </a:cubicBezTo>
                  <a:lnTo>
                    <a:pt x="0" y="760952"/>
                  </a:lnTo>
                  <a:cubicBezTo>
                    <a:pt x="0" y="786860"/>
                    <a:pt x="17431" y="807815"/>
                    <a:pt x="39148" y="807815"/>
                  </a:cubicBezTo>
                  <a:lnTo>
                    <a:pt x="753809" y="807815"/>
                  </a:lnTo>
                  <a:cubicBezTo>
                    <a:pt x="753809" y="807815"/>
                    <a:pt x="1205484" y="807815"/>
                    <a:pt x="1205484" y="807815"/>
                  </a:cubicBezTo>
                  <a:cubicBezTo>
                    <a:pt x="1227106" y="807815"/>
                    <a:pt x="1244537" y="786860"/>
                    <a:pt x="1244537" y="760952"/>
                  </a:cubicBezTo>
                  <a:lnTo>
                    <a:pt x="1244537" y="46863"/>
                  </a:lnTo>
                  <a:cubicBezTo>
                    <a:pt x="1244537" y="20955"/>
                    <a:pt x="1227011" y="0"/>
                    <a:pt x="1205484" y="0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: Shape 47">
              <a:extLst>
                <a:ext uri="{FF2B5EF4-FFF2-40B4-BE49-F238E27FC236}">
                  <a16:creationId xmlns:a16="http://schemas.microsoft.com/office/drawing/2014/main" id="{93458455-63BA-4A4C-39E4-7BE2E72ADF47}"/>
                </a:ext>
              </a:extLst>
            </p:cNvPr>
            <p:cNvSpPr/>
            <p:nvPr/>
          </p:nvSpPr>
          <p:spPr>
            <a:xfrm>
              <a:off x="5462237" y="5474734"/>
              <a:ext cx="325540" cy="370072"/>
            </a:xfrm>
            <a:custGeom>
              <a:avLst/>
              <a:gdLst>
                <a:gd name="connsiteX0" fmla="*/ 28575 w 325540"/>
                <a:gd name="connsiteY0" fmla="*/ 2490 h 370072"/>
                <a:gd name="connsiteX1" fmla="*/ 316039 w 325540"/>
                <a:gd name="connsiteY1" fmla="*/ 168510 h 370072"/>
                <a:gd name="connsiteX2" fmla="*/ 316039 w 325540"/>
                <a:gd name="connsiteY2" fmla="*/ 201467 h 370072"/>
                <a:gd name="connsiteX3" fmla="*/ 28575 w 325540"/>
                <a:gd name="connsiteY3" fmla="*/ 367488 h 370072"/>
                <a:gd name="connsiteX4" fmla="*/ 0 w 325540"/>
                <a:gd name="connsiteY4" fmla="*/ 351009 h 370072"/>
                <a:gd name="connsiteX5" fmla="*/ 0 w 325540"/>
                <a:gd name="connsiteY5" fmla="*/ 19063 h 370072"/>
                <a:gd name="connsiteX6" fmla="*/ 28575 w 325540"/>
                <a:gd name="connsiteY6" fmla="*/ 2585 h 37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540" h="370072">
                  <a:moveTo>
                    <a:pt x="28575" y="2490"/>
                  </a:moveTo>
                  <a:lnTo>
                    <a:pt x="316039" y="168510"/>
                  </a:lnTo>
                  <a:cubicBezTo>
                    <a:pt x="328708" y="175845"/>
                    <a:pt x="328708" y="194133"/>
                    <a:pt x="316039" y="201467"/>
                  </a:cubicBezTo>
                  <a:lnTo>
                    <a:pt x="28575" y="367488"/>
                  </a:lnTo>
                  <a:cubicBezTo>
                    <a:pt x="15907" y="374822"/>
                    <a:pt x="0" y="365678"/>
                    <a:pt x="0" y="351009"/>
                  </a:cubicBezTo>
                  <a:lnTo>
                    <a:pt x="0" y="19063"/>
                  </a:lnTo>
                  <a:cubicBezTo>
                    <a:pt x="0" y="4395"/>
                    <a:pt x="15907" y="-4750"/>
                    <a:pt x="28575" y="258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: Shape 48">
              <a:extLst>
                <a:ext uri="{FF2B5EF4-FFF2-40B4-BE49-F238E27FC236}">
                  <a16:creationId xmlns:a16="http://schemas.microsoft.com/office/drawing/2014/main" id="{91F5305F-0279-EEB5-6380-4566244658E8}"/>
                </a:ext>
              </a:extLst>
            </p:cNvPr>
            <p:cNvSpPr/>
            <p:nvPr/>
          </p:nvSpPr>
          <p:spPr>
            <a:xfrm>
              <a:off x="5503862" y="5530850"/>
              <a:ext cx="223266" cy="257746"/>
            </a:xfrm>
            <a:custGeom>
              <a:avLst/>
              <a:gdLst>
                <a:gd name="connsiteX0" fmla="*/ 0 w 223266"/>
                <a:gd name="connsiteY0" fmla="*/ 0 h 257746"/>
                <a:gd name="connsiteX1" fmla="*/ 223266 w 223266"/>
                <a:gd name="connsiteY1" fmla="*/ 128873 h 257746"/>
                <a:gd name="connsiteX2" fmla="*/ 0 w 223266"/>
                <a:gd name="connsiteY2" fmla="*/ 257746 h 257746"/>
                <a:gd name="connsiteX3" fmla="*/ 0 w 223266"/>
                <a:gd name="connsiteY3" fmla="*/ 0 h 2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66" h="257746">
                  <a:moveTo>
                    <a:pt x="0" y="0"/>
                  </a:moveTo>
                  <a:lnTo>
                    <a:pt x="223266" y="128873"/>
                  </a:lnTo>
                  <a:lnTo>
                    <a:pt x="0" y="257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2" name="Freeform: Shape 49">
            <a:extLst>
              <a:ext uri="{FF2B5EF4-FFF2-40B4-BE49-F238E27FC236}">
                <a16:creationId xmlns:a16="http://schemas.microsoft.com/office/drawing/2014/main" id="{621C9D07-FEF2-38E6-188D-51CD0345E3A2}"/>
              </a:ext>
            </a:extLst>
          </p:cNvPr>
          <p:cNvSpPr/>
          <p:nvPr/>
        </p:nvSpPr>
        <p:spPr>
          <a:xfrm>
            <a:off x="11825985" y="8428069"/>
            <a:ext cx="771429" cy="527304"/>
          </a:xfrm>
          <a:custGeom>
            <a:avLst/>
            <a:gdLst>
              <a:gd name="connsiteX0" fmla="*/ 6572 w 771429"/>
              <a:gd name="connsiteY0" fmla="*/ 0 h 527304"/>
              <a:gd name="connsiteX1" fmla="*/ 764857 w 771429"/>
              <a:gd name="connsiteY1" fmla="*/ 0 h 527304"/>
              <a:gd name="connsiteX2" fmla="*/ 771430 w 771429"/>
              <a:gd name="connsiteY2" fmla="*/ 6572 h 527304"/>
              <a:gd name="connsiteX3" fmla="*/ 771430 w 771429"/>
              <a:gd name="connsiteY3" fmla="*/ 520732 h 527304"/>
              <a:gd name="connsiteX4" fmla="*/ 764857 w 771429"/>
              <a:gd name="connsiteY4" fmla="*/ 527304 h 527304"/>
              <a:gd name="connsiteX5" fmla="*/ 6572 w 771429"/>
              <a:gd name="connsiteY5" fmla="*/ 527304 h 527304"/>
              <a:gd name="connsiteX6" fmla="*/ 0 w 771429"/>
              <a:gd name="connsiteY6" fmla="*/ 520732 h 527304"/>
              <a:gd name="connsiteX7" fmla="*/ 0 w 771429"/>
              <a:gd name="connsiteY7" fmla="*/ 6572 h 527304"/>
              <a:gd name="connsiteX8" fmla="*/ 6572 w 771429"/>
              <a:gd name="connsiteY8" fmla="*/ 0 h 52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429" h="527304">
                <a:moveTo>
                  <a:pt x="6572" y="0"/>
                </a:moveTo>
                <a:lnTo>
                  <a:pt x="764857" y="0"/>
                </a:lnTo>
                <a:cubicBezTo>
                  <a:pt x="768477" y="0"/>
                  <a:pt x="771430" y="2953"/>
                  <a:pt x="771430" y="6572"/>
                </a:cubicBezTo>
                <a:lnTo>
                  <a:pt x="771430" y="520732"/>
                </a:lnTo>
                <a:cubicBezTo>
                  <a:pt x="771430" y="524351"/>
                  <a:pt x="768477" y="527304"/>
                  <a:pt x="764857" y="527304"/>
                </a:cubicBezTo>
                <a:lnTo>
                  <a:pt x="6572" y="527304"/>
                </a:lnTo>
                <a:cubicBezTo>
                  <a:pt x="2953" y="527304"/>
                  <a:pt x="0" y="524351"/>
                  <a:pt x="0" y="520732"/>
                </a:cubicBezTo>
                <a:lnTo>
                  <a:pt x="0" y="6572"/>
                </a:lnTo>
                <a:cubicBezTo>
                  <a:pt x="0" y="2953"/>
                  <a:pt x="2953" y="0"/>
                  <a:pt x="6572" y="0"/>
                </a:cubicBezTo>
                <a:close/>
              </a:path>
            </a:pathLst>
          </a:custGeom>
          <a:solidFill>
            <a:srgbClr val="FF5E00"/>
          </a:solidFill>
          <a:ln w="47625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Freeform: Shape 50">
            <a:extLst>
              <a:ext uri="{FF2B5EF4-FFF2-40B4-BE49-F238E27FC236}">
                <a16:creationId xmlns:a16="http://schemas.microsoft.com/office/drawing/2014/main" id="{E9A37199-3304-9A27-4A7C-0662EB71811E}"/>
              </a:ext>
            </a:extLst>
          </p:cNvPr>
          <p:cNvSpPr/>
          <p:nvPr/>
        </p:nvSpPr>
        <p:spPr>
          <a:xfrm>
            <a:off x="11989616" y="7950962"/>
            <a:ext cx="444159" cy="472249"/>
          </a:xfrm>
          <a:custGeom>
            <a:avLst/>
            <a:gdLst>
              <a:gd name="connsiteX0" fmla="*/ 444160 w 444159"/>
              <a:gd name="connsiteY0" fmla="*/ 468344 h 472249"/>
              <a:gd name="connsiteX1" fmla="*/ 444160 w 444159"/>
              <a:gd name="connsiteY1" fmla="*/ 377952 h 472249"/>
              <a:gd name="connsiteX2" fmla="*/ 444160 w 444159"/>
              <a:gd name="connsiteY2" fmla="*/ 236411 h 472249"/>
              <a:gd name="connsiteX3" fmla="*/ 401107 w 444159"/>
              <a:gd name="connsiteY3" fmla="*/ 83915 h 472249"/>
              <a:gd name="connsiteX4" fmla="*/ 274329 w 444159"/>
              <a:gd name="connsiteY4" fmla="*/ 4476 h 472249"/>
              <a:gd name="connsiteX5" fmla="*/ 223179 w 444159"/>
              <a:gd name="connsiteY5" fmla="*/ 0 h 472249"/>
              <a:gd name="connsiteX6" fmla="*/ 68303 w 444159"/>
              <a:gd name="connsiteY6" fmla="*/ 57150 h 472249"/>
              <a:gd name="connsiteX7" fmla="*/ 9915 w 444159"/>
              <a:gd name="connsiteY7" fmla="*/ 160972 h 472249"/>
              <a:gd name="connsiteX8" fmla="*/ 1247 w 444159"/>
              <a:gd name="connsiteY8" fmla="*/ 327088 h 472249"/>
              <a:gd name="connsiteX9" fmla="*/ 1247 w 444159"/>
              <a:gd name="connsiteY9" fmla="*/ 460724 h 472249"/>
              <a:gd name="connsiteX10" fmla="*/ 1247 w 444159"/>
              <a:gd name="connsiteY10" fmla="*/ 472249 h 4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159" h="472249">
                <a:moveTo>
                  <a:pt x="444160" y="468344"/>
                </a:moveTo>
                <a:cubicBezTo>
                  <a:pt x="444160" y="438245"/>
                  <a:pt x="444160" y="408051"/>
                  <a:pt x="444160" y="377952"/>
                </a:cubicBezTo>
                <a:lnTo>
                  <a:pt x="444160" y="236411"/>
                </a:lnTo>
                <a:cubicBezTo>
                  <a:pt x="444160" y="182023"/>
                  <a:pt x="432729" y="128968"/>
                  <a:pt x="401107" y="83915"/>
                </a:cubicBezTo>
                <a:cubicBezTo>
                  <a:pt x="371008" y="41148"/>
                  <a:pt x="325573" y="13906"/>
                  <a:pt x="274329" y="4476"/>
                </a:cubicBezTo>
                <a:cubicBezTo>
                  <a:pt x="257470" y="1333"/>
                  <a:pt x="240325" y="0"/>
                  <a:pt x="223179" y="0"/>
                </a:cubicBezTo>
                <a:cubicBezTo>
                  <a:pt x="166316" y="0"/>
                  <a:pt x="109546" y="16478"/>
                  <a:pt x="68303" y="57150"/>
                </a:cubicBezTo>
                <a:cubicBezTo>
                  <a:pt x="39538" y="85534"/>
                  <a:pt x="20678" y="122301"/>
                  <a:pt x="9915" y="160972"/>
                </a:cubicBezTo>
                <a:cubicBezTo>
                  <a:pt x="-4849" y="213741"/>
                  <a:pt x="1247" y="272701"/>
                  <a:pt x="1247" y="327088"/>
                </a:cubicBezTo>
                <a:lnTo>
                  <a:pt x="1247" y="460724"/>
                </a:lnTo>
                <a:cubicBezTo>
                  <a:pt x="1247" y="464534"/>
                  <a:pt x="1247" y="468439"/>
                  <a:pt x="1247" y="472249"/>
                </a:cubicBezTo>
              </a:path>
            </a:pathLst>
          </a:custGeom>
          <a:noFill/>
          <a:ln w="47625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4" name="Freeform: Shape 51">
            <a:extLst>
              <a:ext uri="{FF2B5EF4-FFF2-40B4-BE49-F238E27FC236}">
                <a16:creationId xmlns:a16="http://schemas.microsoft.com/office/drawing/2014/main" id="{DA777F25-6152-8F4D-5DCB-788E5CFE63CC}"/>
              </a:ext>
            </a:extLst>
          </p:cNvPr>
          <p:cNvSpPr/>
          <p:nvPr/>
        </p:nvSpPr>
        <p:spPr>
          <a:xfrm>
            <a:off x="12211652" y="8593232"/>
            <a:ext cx="9525" cy="191833"/>
          </a:xfrm>
          <a:custGeom>
            <a:avLst/>
            <a:gdLst>
              <a:gd name="connsiteX0" fmla="*/ 0 w 9525"/>
              <a:gd name="connsiteY0" fmla="*/ 0 h 191833"/>
              <a:gd name="connsiteX1" fmla="*/ 0 w 9525"/>
              <a:gd name="connsiteY1" fmla="*/ 191834 h 19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1833">
                <a:moveTo>
                  <a:pt x="0" y="0"/>
                </a:moveTo>
                <a:lnTo>
                  <a:pt x="0" y="191834"/>
                </a:lnTo>
              </a:path>
            </a:pathLst>
          </a:custGeom>
          <a:ln w="762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15" name="Graphic 64">
            <a:extLst>
              <a:ext uri="{FF2B5EF4-FFF2-40B4-BE49-F238E27FC236}">
                <a16:creationId xmlns:a16="http://schemas.microsoft.com/office/drawing/2014/main" id="{6D19D755-5962-A973-C09F-3811FA3C54B5}"/>
              </a:ext>
            </a:extLst>
          </p:cNvPr>
          <p:cNvGrpSpPr/>
          <p:nvPr/>
        </p:nvGrpSpPr>
        <p:grpSpPr>
          <a:xfrm>
            <a:off x="13822983" y="5381688"/>
            <a:ext cx="1205021" cy="596360"/>
            <a:chOff x="13822983" y="5381688"/>
            <a:chExt cx="1205021" cy="596360"/>
          </a:xfrm>
        </p:grpSpPr>
        <p:sp>
          <p:nvSpPr>
            <p:cNvPr id="116" name="Freeform: Shape 53">
              <a:extLst>
                <a:ext uri="{FF2B5EF4-FFF2-40B4-BE49-F238E27FC236}">
                  <a16:creationId xmlns:a16="http://schemas.microsoft.com/office/drawing/2014/main" id="{07BC5B79-5551-BA9E-6B07-B4FA99131A02}"/>
                </a:ext>
              </a:extLst>
            </p:cNvPr>
            <p:cNvSpPr/>
            <p:nvPr/>
          </p:nvSpPr>
          <p:spPr>
            <a:xfrm>
              <a:off x="13881766" y="5617676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noFill/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: Shape 54">
              <a:extLst>
                <a:ext uri="{FF2B5EF4-FFF2-40B4-BE49-F238E27FC236}">
                  <a16:creationId xmlns:a16="http://schemas.microsoft.com/office/drawing/2014/main" id="{BE1E4C23-33D0-5AD0-BCE9-DFD78DACE693}"/>
                </a:ext>
              </a:extLst>
            </p:cNvPr>
            <p:cNvSpPr/>
            <p:nvPr/>
          </p:nvSpPr>
          <p:spPr>
            <a:xfrm>
              <a:off x="14273053" y="5381688"/>
              <a:ext cx="754856" cy="543687"/>
            </a:xfrm>
            <a:custGeom>
              <a:avLst/>
              <a:gdLst>
                <a:gd name="connsiteX0" fmla="*/ 0 w 754856"/>
                <a:gd name="connsiteY0" fmla="*/ 146018 h 543687"/>
                <a:gd name="connsiteX1" fmla="*/ 0 w 754856"/>
                <a:gd name="connsiteY1" fmla="*/ 38481 h 543687"/>
                <a:gd name="connsiteX2" fmla="*/ 38481 w 754856"/>
                <a:gd name="connsiteY2" fmla="*/ 0 h 543687"/>
                <a:gd name="connsiteX3" fmla="*/ 716375 w 754856"/>
                <a:gd name="connsiteY3" fmla="*/ 0 h 543687"/>
                <a:gd name="connsiteX4" fmla="*/ 754856 w 754856"/>
                <a:gd name="connsiteY4" fmla="*/ 38481 h 543687"/>
                <a:gd name="connsiteX5" fmla="*/ 754856 w 754856"/>
                <a:gd name="connsiteY5" fmla="*/ 505206 h 543687"/>
                <a:gd name="connsiteX6" fmla="*/ 716375 w 754856"/>
                <a:gd name="connsiteY6" fmla="*/ 543687 h 543687"/>
                <a:gd name="connsiteX7" fmla="*/ 44101 w 754856"/>
                <a:gd name="connsiteY7" fmla="*/ 543687 h 543687"/>
                <a:gd name="connsiteX8" fmla="*/ 5619 w 754856"/>
                <a:gd name="connsiteY8" fmla="*/ 505206 h 543687"/>
                <a:gd name="connsiteX9" fmla="*/ 5619 w 754856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856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240" y="0"/>
                    <a:pt x="38481" y="0"/>
                  </a:cubicBezTo>
                  <a:lnTo>
                    <a:pt x="716375" y="0"/>
                  </a:lnTo>
                  <a:cubicBezTo>
                    <a:pt x="737615" y="0"/>
                    <a:pt x="754856" y="17240"/>
                    <a:pt x="754856" y="38481"/>
                  </a:cubicBezTo>
                  <a:lnTo>
                    <a:pt x="754856" y="505206"/>
                  </a:lnTo>
                  <a:cubicBezTo>
                    <a:pt x="754856" y="526447"/>
                    <a:pt x="737615" y="543687"/>
                    <a:pt x="716375" y="543687"/>
                  </a:cubicBezTo>
                  <a:lnTo>
                    <a:pt x="44101" y="543687"/>
                  </a:lnTo>
                  <a:cubicBezTo>
                    <a:pt x="22860" y="543687"/>
                    <a:pt x="5619" y="526447"/>
                    <a:pt x="5619" y="505206"/>
                  </a:cubicBezTo>
                  <a:lnTo>
                    <a:pt x="5619" y="459581"/>
                  </a:lnTo>
                </a:path>
              </a:pathLst>
            </a:custGeom>
            <a:noFill/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: Shape 55">
              <a:extLst>
                <a:ext uri="{FF2B5EF4-FFF2-40B4-BE49-F238E27FC236}">
                  <a16:creationId xmlns:a16="http://schemas.microsoft.com/office/drawing/2014/main" id="{704B6F81-4B40-71F6-770D-793D30E1F6F3}"/>
                </a:ext>
              </a:extLst>
            </p:cNvPr>
            <p:cNvSpPr/>
            <p:nvPr/>
          </p:nvSpPr>
          <p:spPr>
            <a:xfrm>
              <a:off x="14249717" y="5381688"/>
              <a:ext cx="778287" cy="543687"/>
            </a:xfrm>
            <a:custGeom>
              <a:avLst/>
              <a:gdLst>
                <a:gd name="connsiteX0" fmla="*/ 0 w 778287"/>
                <a:gd name="connsiteY0" fmla="*/ 146018 h 543687"/>
                <a:gd name="connsiteX1" fmla="*/ 0 w 778287"/>
                <a:gd name="connsiteY1" fmla="*/ 38481 h 543687"/>
                <a:gd name="connsiteX2" fmla="*/ 39719 w 778287"/>
                <a:gd name="connsiteY2" fmla="*/ 0 h 543687"/>
                <a:gd name="connsiteX3" fmla="*/ 738568 w 778287"/>
                <a:gd name="connsiteY3" fmla="*/ 0 h 543687"/>
                <a:gd name="connsiteX4" fmla="*/ 778288 w 778287"/>
                <a:gd name="connsiteY4" fmla="*/ 38481 h 543687"/>
                <a:gd name="connsiteX5" fmla="*/ 778288 w 778287"/>
                <a:gd name="connsiteY5" fmla="*/ 505206 h 543687"/>
                <a:gd name="connsiteX6" fmla="*/ 738568 w 778287"/>
                <a:gd name="connsiteY6" fmla="*/ 543687 h 543687"/>
                <a:gd name="connsiteX7" fmla="*/ 45529 w 778287"/>
                <a:gd name="connsiteY7" fmla="*/ 543687 h 543687"/>
                <a:gd name="connsiteX8" fmla="*/ 5810 w 778287"/>
                <a:gd name="connsiteY8" fmla="*/ 505206 h 543687"/>
                <a:gd name="connsiteX9" fmla="*/ 5810 w 778287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8287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812" y="0"/>
                    <a:pt x="39719" y="0"/>
                  </a:cubicBezTo>
                  <a:lnTo>
                    <a:pt x="738568" y="0"/>
                  </a:lnTo>
                  <a:cubicBezTo>
                    <a:pt x="760476" y="0"/>
                    <a:pt x="778288" y="17240"/>
                    <a:pt x="778288" y="38481"/>
                  </a:cubicBezTo>
                  <a:lnTo>
                    <a:pt x="778288" y="505206"/>
                  </a:lnTo>
                  <a:cubicBezTo>
                    <a:pt x="778288" y="526447"/>
                    <a:pt x="760476" y="543687"/>
                    <a:pt x="738568" y="543687"/>
                  </a:cubicBezTo>
                  <a:lnTo>
                    <a:pt x="45529" y="543687"/>
                  </a:lnTo>
                  <a:cubicBezTo>
                    <a:pt x="23622" y="543687"/>
                    <a:pt x="5810" y="526447"/>
                    <a:pt x="5810" y="505206"/>
                  </a:cubicBezTo>
                  <a:lnTo>
                    <a:pt x="5810" y="459581"/>
                  </a:lnTo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: Shape 56">
              <a:extLst>
                <a:ext uri="{FF2B5EF4-FFF2-40B4-BE49-F238E27FC236}">
                  <a16:creationId xmlns:a16="http://schemas.microsoft.com/office/drawing/2014/main" id="{8D26DFA5-E9FF-9E18-21B4-C50579A2F222}"/>
                </a:ext>
              </a:extLst>
            </p:cNvPr>
            <p:cNvSpPr/>
            <p:nvPr/>
          </p:nvSpPr>
          <p:spPr>
            <a:xfrm>
              <a:off x="14685009" y="5811170"/>
              <a:ext cx="74580" cy="9525"/>
            </a:xfrm>
            <a:custGeom>
              <a:avLst/>
              <a:gdLst>
                <a:gd name="connsiteX0" fmla="*/ 0 w 74580"/>
                <a:gd name="connsiteY0" fmla="*/ 0 h 9525"/>
                <a:gd name="connsiteX1" fmla="*/ 74581 w 745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580" h="9525">
                  <a:moveTo>
                    <a:pt x="0" y="0"/>
                  </a:moveTo>
                  <a:lnTo>
                    <a:pt x="74581" y="0"/>
                  </a:lnTo>
                </a:path>
              </a:pathLst>
            </a:custGeom>
            <a:ln w="44768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: Shape 57">
              <a:extLst>
                <a:ext uri="{FF2B5EF4-FFF2-40B4-BE49-F238E27FC236}">
                  <a16:creationId xmlns:a16="http://schemas.microsoft.com/office/drawing/2014/main" id="{DF47A5A9-D3A1-95D2-CB2C-EC8FC724A42D}"/>
                </a:ext>
              </a:extLst>
            </p:cNvPr>
            <p:cNvSpPr/>
            <p:nvPr/>
          </p:nvSpPr>
          <p:spPr>
            <a:xfrm>
              <a:off x="13881766" y="5617676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solidFill>
              <a:srgbClr val="FFFFFF"/>
            </a:solidFill>
            <a:ln w="114300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: Shape 58">
              <a:extLst>
                <a:ext uri="{FF2B5EF4-FFF2-40B4-BE49-F238E27FC236}">
                  <a16:creationId xmlns:a16="http://schemas.microsoft.com/office/drawing/2014/main" id="{FD449060-CA93-80A6-FC62-A82A3976C430}"/>
                </a:ext>
              </a:extLst>
            </p:cNvPr>
            <p:cNvSpPr/>
            <p:nvPr/>
          </p:nvSpPr>
          <p:spPr>
            <a:xfrm>
              <a:off x="14849506" y="5811170"/>
              <a:ext cx="74675" cy="9525"/>
            </a:xfrm>
            <a:custGeom>
              <a:avLst/>
              <a:gdLst>
                <a:gd name="connsiteX0" fmla="*/ 0 w 74675"/>
                <a:gd name="connsiteY0" fmla="*/ 0 h 9525"/>
                <a:gd name="connsiteX1" fmla="*/ 74676 w 746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675" h="9525">
                  <a:moveTo>
                    <a:pt x="0" y="0"/>
                  </a:moveTo>
                  <a:lnTo>
                    <a:pt x="74676" y="0"/>
                  </a:lnTo>
                </a:path>
              </a:pathLst>
            </a:custGeom>
            <a:ln w="44768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: Shape 59">
              <a:extLst>
                <a:ext uri="{FF2B5EF4-FFF2-40B4-BE49-F238E27FC236}">
                  <a16:creationId xmlns:a16="http://schemas.microsoft.com/office/drawing/2014/main" id="{1E67B68A-52AE-A600-B427-7BE994D78383}"/>
                </a:ext>
              </a:extLst>
            </p:cNvPr>
            <p:cNvSpPr/>
            <p:nvPr/>
          </p:nvSpPr>
          <p:spPr>
            <a:xfrm>
              <a:off x="13822983" y="5429966"/>
              <a:ext cx="732763" cy="547337"/>
            </a:xfrm>
            <a:custGeom>
              <a:avLst/>
              <a:gdLst>
                <a:gd name="connsiteX0" fmla="*/ 14111 w 732763"/>
                <a:gd name="connsiteY0" fmla="*/ 266523 h 547337"/>
                <a:gd name="connsiteX1" fmla="*/ 224423 w 732763"/>
                <a:gd name="connsiteY1" fmla="*/ 48306 h 547337"/>
                <a:gd name="connsiteX2" fmla="*/ 261761 w 732763"/>
                <a:gd name="connsiteY2" fmla="*/ 24683 h 547337"/>
                <a:gd name="connsiteX3" fmla="*/ 330341 w 732763"/>
                <a:gd name="connsiteY3" fmla="*/ 1633 h 547337"/>
                <a:gd name="connsiteX4" fmla="*/ 370917 w 732763"/>
                <a:gd name="connsiteY4" fmla="*/ 30399 h 547337"/>
                <a:gd name="connsiteX5" fmla="*/ 373299 w 732763"/>
                <a:gd name="connsiteY5" fmla="*/ 232805 h 547337"/>
                <a:gd name="connsiteX6" fmla="*/ 406541 w 732763"/>
                <a:gd name="connsiteY6" fmla="*/ 249378 h 547337"/>
                <a:gd name="connsiteX7" fmla="*/ 466262 w 732763"/>
                <a:gd name="connsiteY7" fmla="*/ 205277 h 547337"/>
                <a:gd name="connsiteX8" fmla="*/ 508363 w 732763"/>
                <a:gd name="connsiteY8" fmla="*/ 190895 h 547337"/>
                <a:gd name="connsiteX9" fmla="*/ 656191 w 732763"/>
                <a:gd name="connsiteY9" fmla="*/ 187847 h 547337"/>
                <a:gd name="connsiteX10" fmla="*/ 731152 w 732763"/>
                <a:gd name="connsiteY10" fmla="*/ 250616 h 547337"/>
                <a:gd name="connsiteX11" fmla="*/ 700768 w 732763"/>
                <a:gd name="connsiteY11" fmla="*/ 293669 h 547337"/>
                <a:gd name="connsiteX12" fmla="*/ 654572 w 732763"/>
                <a:gd name="connsiteY12" fmla="*/ 323102 h 547337"/>
                <a:gd name="connsiteX13" fmla="*/ 561227 w 732763"/>
                <a:gd name="connsiteY13" fmla="*/ 350915 h 547337"/>
                <a:gd name="connsiteX14" fmla="*/ 549416 w 732763"/>
                <a:gd name="connsiteY14" fmla="*/ 351962 h 547337"/>
                <a:gd name="connsiteX15" fmla="*/ 494171 w 732763"/>
                <a:gd name="connsiteY15" fmla="*/ 373394 h 547337"/>
                <a:gd name="connsiteX16" fmla="*/ 296336 w 732763"/>
                <a:gd name="connsiteY16" fmla="*/ 523889 h 547337"/>
                <a:gd name="connsiteX17" fmla="*/ 245473 w 732763"/>
                <a:gd name="connsiteY17" fmla="*/ 541796 h 547337"/>
                <a:gd name="connsiteX18" fmla="*/ 29732 w 732763"/>
                <a:gd name="connsiteY18" fmla="*/ 547320 h 547337"/>
                <a:gd name="connsiteX19" fmla="*/ 14 w 732763"/>
                <a:gd name="connsiteY19" fmla="*/ 524746 h 547337"/>
                <a:gd name="connsiteX20" fmla="*/ 1442 w 732763"/>
                <a:gd name="connsiteY20" fmla="*/ 313100 h 547337"/>
                <a:gd name="connsiteX21" fmla="*/ 14015 w 732763"/>
                <a:gd name="connsiteY21" fmla="*/ 266523 h 54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2763" h="547337">
                  <a:moveTo>
                    <a:pt x="14111" y="266523"/>
                  </a:moveTo>
                  <a:lnTo>
                    <a:pt x="224423" y="48306"/>
                  </a:lnTo>
                  <a:cubicBezTo>
                    <a:pt x="234805" y="37542"/>
                    <a:pt x="247664" y="29446"/>
                    <a:pt x="261761" y="24683"/>
                  </a:cubicBezTo>
                  <a:lnTo>
                    <a:pt x="330341" y="1633"/>
                  </a:lnTo>
                  <a:cubicBezTo>
                    <a:pt x="350152" y="-5034"/>
                    <a:pt x="370631" y="9539"/>
                    <a:pt x="370917" y="30399"/>
                  </a:cubicBezTo>
                  <a:lnTo>
                    <a:pt x="373299" y="232805"/>
                  </a:lnTo>
                  <a:cubicBezTo>
                    <a:pt x="373489" y="249855"/>
                    <a:pt x="392825" y="259475"/>
                    <a:pt x="406541" y="249378"/>
                  </a:cubicBezTo>
                  <a:lnTo>
                    <a:pt x="466262" y="205277"/>
                  </a:lnTo>
                  <a:cubicBezTo>
                    <a:pt x="478454" y="196229"/>
                    <a:pt x="493123" y="191276"/>
                    <a:pt x="508363" y="190895"/>
                  </a:cubicBezTo>
                  <a:cubicBezTo>
                    <a:pt x="555131" y="189942"/>
                    <a:pt x="656191" y="187847"/>
                    <a:pt x="656191" y="187847"/>
                  </a:cubicBezTo>
                  <a:cubicBezTo>
                    <a:pt x="701625" y="186799"/>
                    <a:pt x="741344" y="205373"/>
                    <a:pt x="731152" y="250616"/>
                  </a:cubicBezTo>
                  <a:cubicBezTo>
                    <a:pt x="727152" y="268238"/>
                    <a:pt x="714770" y="282716"/>
                    <a:pt x="700768" y="293669"/>
                  </a:cubicBezTo>
                  <a:cubicBezTo>
                    <a:pt x="686385" y="304814"/>
                    <a:pt x="670764" y="314434"/>
                    <a:pt x="654572" y="323102"/>
                  </a:cubicBezTo>
                  <a:cubicBezTo>
                    <a:pt x="625616" y="338532"/>
                    <a:pt x="593897" y="347962"/>
                    <a:pt x="561227" y="350915"/>
                  </a:cubicBezTo>
                  <a:lnTo>
                    <a:pt x="549416" y="351962"/>
                  </a:lnTo>
                  <a:cubicBezTo>
                    <a:pt x="529413" y="353772"/>
                    <a:pt x="510268" y="361202"/>
                    <a:pt x="494171" y="373394"/>
                  </a:cubicBezTo>
                  <a:lnTo>
                    <a:pt x="296336" y="523889"/>
                  </a:lnTo>
                  <a:cubicBezTo>
                    <a:pt x="281668" y="535033"/>
                    <a:pt x="263856" y="541319"/>
                    <a:pt x="245473" y="541796"/>
                  </a:cubicBezTo>
                  <a:lnTo>
                    <a:pt x="29732" y="547320"/>
                  </a:lnTo>
                  <a:cubicBezTo>
                    <a:pt x="15730" y="547797"/>
                    <a:pt x="3347" y="538367"/>
                    <a:pt x="14" y="524746"/>
                  </a:cubicBezTo>
                  <a:lnTo>
                    <a:pt x="1442" y="313100"/>
                  </a:lnTo>
                  <a:cubicBezTo>
                    <a:pt x="-2653" y="296432"/>
                    <a:pt x="2109" y="278906"/>
                    <a:pt x="14015" y="266523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3" name="Graphic 64">
            <a:extLst>
              <a:ext uri="{FF2B5EF4-FFF2-40B4-BE49-F238E27FC236}">
                <a16:creationId xmlns:a16="http://schemas.microsoft.com/office/drawing/2014/main" id="{16095E7E-FC57-21F5-6C81-31A2A4AE939F}"/>
              </a:ext>
            </a:extLst>
          </p:cNvPr>
          <p:cNvGrpSpPr/>
          <p:nvPr/>
        </p:nvGrpSpPr>
        <p:grpSpPr>
          <a:xfrm>
            <a:off x="13747602" y="2297112"/>
            <a:ext cx="1350782" cy="1259871"/>
            <a:chOff x="13747602" y="2297112"/>
            <a:chExt cx="1350782" cy="1259871"/>
          </a:xfrm>
        </p:grpSpPr>
        <p:sp>
          <p:nvSpPr>
            <p:cNvPr id="124" name="Freeform: Shape 61">
              <a:extLst>
                <a:ext uri="{FF2B5EF4-FFF2-40B4-BE49-F238E27FC236}">
                  <a16:creationId xmlns:a16="http://schemas.microsoft.com/office/drawing/2014/main" id="{075D4D41-D56C-F62D-EB7E-80A56EA882C1}"/>
                </a:ext>
              </a:extLst>
            </p:cNvPr>
            <p:cNvSpPr/>
            <p:nvPr/>
          </p:nvSpPr>
          <p:spPr>
            <a:xfrm>
              <a:off x="13747602" y="2297112"/>
              <a:ext cx="1350782" cy="1259871"/>
            </a:xfrm>
            <a:custGeom>
              <a:avLst/>
              <a:gdLst>
                <a:gd name="connsiteX0" fmla="*/ 1347935 w 1350782"/>
                <a:gd name="connsiteY0" fmla="*/ 664274 h 1259871"/>
                <a:gd name="connsiteX1" fmla="*/ 672994 w 1350782"/>
                <a:gd name="connsiteY1" fmla="*/ 2572 h 1259871"/>
                <a:gd name="connsiteX2" fmla="*/ 660230 w 1350782"/>
                <a:gd name="connsiteY2" fmla="*/ 2572 h 1259871"/>
                <a:gd name="connsiteX3" fmla="*/ 2624 w 1350782"/>
                <a:gd name="connsiteY3" fmla="*/ 664178 h 1259871"/>
                <a:gd name="connsiteX4" fmla="*/ 9006 w 1350782"/>
                <a:gd name="connsiteY4" fmla="*/ 679609 h 1259871"/>
                <a:gd name="connsiteX5" fmla="*/ 175598 w 1350782"/>
                <a:gd name="connsiteY5" fmla="*/ 679609 h 1259871"/>
                <a:gd name="connsiteX6" fmla="*/ 193695 w 1350782"/>
                <a:gd name="connsiteY6" fmla="*/ 697706 h 1259871"/>
                <a:gd name="connsiteX7" fmla="*/ 193695 w 1350782"/>
                <a:gd name="connsiteY7" fmla="*/ 1241774 h 1259871"/>
                <a:gd name="connsiteX8" fmla="*/ 211793 w 1350782"/>
                <a:gd name="connsiteY8" fmla="*/ 1259872 h 1259871"/>
                <a:gd name="connsiteX9" fmla="*/ 1137337 w 1350782"/>
                <a:gd name="connsiteY9" fmla="*/ 1259872 h 1259871"/>
                <a:gd name="connsiteX10" fmla="*/ 1155435 w 1350782"/>
                <a:gd name="connsiteY10" fmla="*/ 1241774 h 1259871"/>
                <a:gd name="connsiteX11" fmla="*/ 1155435 w 1350782"/>
                <a:gd name="connsiteY11" fmla="*/ 697706 h 1259871"/>
                <a:gd name="connsiteX12" fmla="*/ 1173532 w 1350782"/>
                <a:gd name="connsiteY12" fmla="*/ 679609 h 1259871"/>
                <a:gd name="connsiteX13" fmla="*/ 1341743 w 1350782"/>
                <a:gd name="connsiteY13" fmla="*/ 679609 h 1259871"/>
                <a:gd name="connsiteX14" fmla="*/ 1348030 w 1350782"/>
                <a:gd name="connsiteY14" fmla="*/ 664083 h 125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0782" h="1259871">
                  <a:moveTo>
                    <a:pt x="1347935" y="664274"/>
                  </a:moveTo>
                  <a:lnTo>
                    <a:pt x="672994" y="2572"/>
                  </a:lnTo>
                  <a:cubicBezTo>
                    <a:pt x="669469" y="-857"/>
                    <a:pt x="663754" y="-857"/>
                    <a:pt x="660230" y="2572"/>
                  </a:cubicBezTo>
                  <a:lnTo>
                    <a:pt x="2624" y="664178"/>
                  </a:lnTo>
                  <a:cubicBezTo>
                    <a:pt x="-2996" y="669893"/>
                    <a:pt x="1005" y="679609"/>
                    <a:pt x="9006" y="679609"/>
                  </a:cubicBezTo>
                  <a:lnTo>
                    <a:pt x="175598" y="679609"/>
                  </a:lnTo>
                  <a:cubicBezTo>
                    <a:pt x="185599" y="679609"/>
                    <a:pt x="193695" y="687705"/>
                    <a:pt x="193695" y="697706"/>
                  </a:cubicBezTo>
                  <a:lnTo>
                    <a:pt x="193695" y="1241774"/>
                  </a:lnTo>
                  <a:cubicBezTo>
                    <a:pt x="193695" y="1251776"/>
                    <a:pt x="201791" y="1259872"/>
                    <a:pt x="211793" y="1259872"/>
                  </a:cubicBezTo>
                  <a:lnTo>
                    <a:pt x="1137337" y="1259872"/>
                  </a:lnTo>
                  <a:cubicBezTo>
                    <a:pt x="1147338" y="1259872"/>
                    <a:pt x="1155435" y="1251776"/>
                    <a:pt x="1155435" y="1241774"/>
                  </a:cubicBezTo>
                  <a:lnTo>
                    <a:pt x="1155435" y="697706"/>
                  </a:lnTo>
                  <a:cubicBezTo>
                    <a:pt x="1155435" y="687705"/>
                    <a:pt x="1163531" y="679609"/>
                    <a:pt x="1173532" y="679609"/>
                  </a:cubicBezTo>
                  <a:lnTo>
                    <a:pt x="1341743" y="679609"/>
                  </a:lnTo>
                  <a:cubicBezTo>
                    <a:pt x="1349839" y="679609"/>
                    <a:pt x="1353840" y="669798"/>
                    <a:pt x="1348030" y="664083"/>
                  </a:cubicBezTo>
                  <a:close/>
                </a:path>
              </a:pathLst>
            </a:custGeom>
            <a:solidFill>
              <a:srgbClr val="FF5E00"/>
            </a:solidFill>
            <a:ln w="47625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5" name="Graphic 64">
              <a:extLst>
                <a:ext uri="{FF2B5EF4-FFF2-40B4-BE49-F238E27FC236}">
                  <a16:creationId xmlns:a16="http://schemas.microsoft.com/office/drawing/2014/main" id="{77E6D03D-B82F-C7E4-712B-27D2016E22D3}"/>
                </a:ext>
              </a:extLst>
            </p:cNvPr>
            <p:cNvGrpSpPr/>
            <p:nvPr/>
          </p:nvGrpSpPr>
          <p:grpSpPr>
            <a:xfrm>
              <a:off x="14088323" y="2804407"/>
              <a:ext cx="669212" cy="478351"/>
              <a:chOff x="14088323" y="2804407"/>
              <a:chExt cx="669212" cy="478351"/>
            </a:xfrm>
            <a:solidFill>
              <a:srgbClr val="FFFFFF"/>
            </a:solidFill>
          </p:grpSpPr>
          <p:sp>
            <p:nvSpPr>
              <p:cNvPr id="126" name="Freeform: Shape 63">
                <a:extLst>
                  <a:ext uri="{FF2B5EF4-FFF2-40B4-BE49-F238E27FC236}">
                    <a16:creationId xmlns:a16="http://schemas.microsoft.com/office/drawing/2014/main" id="{E548739F-1F58-5094-713C-8D63A4DD745D}"/>
                  </a:ext>
                </a:extLst>
              </p:cNvPr>
              <p:cNvSpPr/>
              <p:nvPr/>
            </p:nvSpPr>
            <p:spPr>
              <a:xfrm>
                <a:off x="14285756" y="3108928"/>
                <a:ext cx="271867" cy="99310"/>
              </a:xfrm>
              <a:custGeom>
                <a:avLst/>
                <a:gdLst>
                  <a:gd name="connsiteX0" fmla="*/ 136934 w 271867"/>
                  <a:gd name="connsiteY0" fmla="*/ 0 h 99310"/>
                  <a:gd name="connsiteX1" fmla="*/ 135029 w 271867"/>
                  <a:gd name="connsiteY1" fmla="*/ 0 h 99310"/>
                  <a:gd name="connsiteX2" fmla="*/ 7775 w 271867"/>
                  <a:gd name="connsiteY2" fmla="*/ 54578 h 99310"/>
                  <a:gd name="connsiteX3" fmla="*/ 7585 w 271867"/>
                  <a:gd name="connsiteY3" fmla="*/ 91535 h 99310"/>
                  <a:gd name="connsiteX4" fmla="*/ 44541 w 271867"/>
                  <a:gd name="connsiteY4" fmla="*/ 91726 h 99310"/>
                  <a:gd name="connsiteX5" fmla="*/ 135029 w 271867"/>
                  <a:gd name="connsiteY5" fmla="*/ 52197 h 99310"/>
                  <a:gd name="connsiteX6" fmla="*/ 136934 w 271867"/>
                  <a:gd name="connsiteY6" fmla="*/ 52197 h 99310"/>
                  <a:gd name="connsiteX7" fmla="*/ 227326 w 271867"/>
                  <a:gd name="connsiteY7" fmla="*/ 91726 h 99310"/>
                  <a:gd name="connsiteX8" fmla="*/ 264283 w 271867"/>
                  <a:gd name="connsiteY8" fmla="*/ 91535 h 99310"/>
                  <a:gd name="connsiteX9" fmla="*/ 264093 w 271867"/>
                  <a:gd name="connsiteY9" fmla="*/ 54578 h 99310"/>
                  <a:gd name="connsiteX10" fmla="*/ 136839 w 271867"/>
                  <a:gd name="connsiteY10" fmla="*/ 0 h 99310"/>
                  <a:gd name="connsiteX11" fmla="*/ 136839 w 271867"/>
                  <a:gd name="connsiteY11" fmla="*/ 0 h 99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1867" h="99310">
                    <a:moveTo>
                      <a:pt x="136934" y="0"/>
                    </a:moveTo>
                    <a:lnTo>
                      <a:pt x="135029" y="0"/>
                    </a:lnTo>
                    <a:cubicBezTo>
                      <a:pt x="87214" y="1429"/>
                      <a:pt x="41779" y="20955"/>
                      <a:pt x="7775" y="54578"/>
                    </a:cubicBezTo>
                    <a:cubicBezTo>
                      <a:pt x="-2512" y="64770"/>
                      <a:pt x="-2607" y="81248"/>
                      <a:pt x="7585" y="91535"/>
                    </a:cubicBezTo>
                    <a:cubicBezTo>
                      <a:pt x="17776" y="101822"/>
                      <a:pt x="34350" y="101822"/>
                      <a:pt x="44541" y="91726"/>
                    </a:cubicBezTo>
                    <a:cubicBezTo>
                      <a:pt x="68735" y="67723"/>
                      <a:pt x="101025" y="53626"/>
                      <a:pt x="135029" y="52197"/>
                    </a:cubicBezTo>
                    <a:lnTo>
                      <a:pt x="136934" y="52197"/>
                    </a:lnTo>
                    <a:cubicBezTo>
                      <a:pt x="170938" y="53626"/>
                      <a:pt x="203228" y="67723"/>
                      <a:pt x="227326" y="91726"/>
                    </a:cubicBezTo>
                    <a:cubicBezTo>
                      <a:pt x="237613" y="101917"/>
                      <a:pt x="254091" y="101822"/>
                      <a:pt x="264283" y="91535"/>
                    </a:cubicBezTo>
                    <a:cubicBezTo>
                      <a:pt x="274475" y="81248"/>
                      <a:pt x="274380" y="64675"/>
                      <a:pt x="264093" y="54578"/>
                    </a:cubicBezTo>
                    <a:cubicBezTo>
                      <a:pt x="230089" y="20860"/>
                      <a:pt x="184654" y="1429"/>
                      <a:pt x="136839" y="0"/>
                    </a:cubicBezTo>
                    <a:lnTo>
                      <a:pt x="1368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64">
                <a:extLst>
                  <a:ext uri="{FF2B5EF4-FFF2-40B4-BE49-F238E27FC236}">
                    <a16:creationId xmlns:a16="http://schemas.microsoft.com/office/drawing/2014/main" id="{786CE6AE-68B9-8E09-B0CE-657F714CED8C}"/>
                  </a:ext>
                </a:extLst>
              </p:cNvPr>
              <p:cNvSpPr/>
              <p:nvPr/>
            </p:nvSpPr>
            <p:spPr>
              <a:xfrm>
                <a:off x="14088323" y="2804407"/>
                <a:ext cx="669212" cy="186927"/>
              </a:xfrm>
              <a:custGeom>
                <a:avLst/>
                <a:gdLst>
                  <a:gd name="connsiteX0" fmla="*/ 45189 w 669212"/>
                  <a:gd name="connsiteY0" fmla="*/ 178600 h 186927"/>
                  <a:gd name="connsiteX1" fmla="*/ 602878 w 669212"/>
                  <a:gd name="connsiteY1" fmla="*/ 157550 h 186927"/>
                  <a:gd name="connsiteX2" fmla="*/ 623928 w 669212"/>
                  <a:gd name="connsiteY2" fmla="*/ 178600 h 186927"/>
                  <a:gd name="connsiteX3" fmla="*/ 660885 w 669212"/>
                  <a:gd name="connsiteY3" fmla="*/ 179934 h 186927"/>
                  <a:gd name="connsiteX4" fmla="*/ 662219 w 669212"/>
                  <a:gd name="connsiteY4" fmla="*/ 142977 h 186927"/>
                  <a:gd name="connsiteX5" fmla="*/ 30711 w 669212"/>
                  <a:gd name="connsiteY5" fmla="*/ 119259 h 186927"/>
                  <a:gd name="connsiteX6" fmla="*/ 6994 w 669212"/>
                  <a:gd name="connsiteY6" fmla="*/ 142977 h 186927"/>
                  <a:gd name="connsiteX7" fmla="*/ 8327 w 669212"/>
                  <a:gd name="connsiteY7" fmla="*/ 179934 h 186927"/>
                  <a:gd name="connsiteX8" fmla="*/ 45284 w 669212"/>
                  <a:gd name="connsiteY8" fmla="*/ 178600 h 186927"/>
                  <a:gd name="connsiteX9" fmla="*/ 45284 w 669212"/>
                  <a:gd name="connsiteY9" fmla="*/ 178600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212" h="186927">
                    <a:moveTo>
                      <a:pt x="45189" y="178600"/>
                    </a:moveTo>
                    <a:cubicBezTo>
                      <a:pt x="193398" y="18771"/>
                      <a:pt x="443048" y="9341"/>
                      <a:pt x="602878" y="157550"/>
                    </a:cubicBezTo>
                    <a:cubicBezTo>
                      <a:pt x="610117" y="164313"/>
                      <a:pt x="617165" y="171361"/>
                      <a:pt x="623928" y="178600"/>
                    </a:cubicBezTo>
                    <a:cubicBezTo>
                      <a:pt x="633738" y="189173"/>
                      <a:pt x="650312" y="189744"/>
                      <a:pt x="660885" y="179934"/>
                    </a:cubicBezTo>
                    <a:cubicBezTo>
                      <a:pt x="671458" y="170123"/>
                      <a:pt x="672030" y="153549"/>
                      <a:pt x="662219" y="142977"/>
                    </a:cubicBezTo>
                    <a:cubicBezTo>
                      <a:pt x="494388" y="-37998"/>
                      <a:pt x="211590" y="-48571"/>
                      <a:pt x="30711" y="119259"/>
                    </a:cubicBezTo>
                    <a:cubicBezTo>
                      <a:pt x="22519" y="126879"/>
                      <a:pt x="14613" y="134785"/>
                      <a:pt x="6994" y="142977"/>
                    </a:cubicBezTo>
                    <a:cubicBezTo>
                      <a:pt x="-2817" y="153549"/>
                      <a:pt x="-2245" y="170123"/>
                      <a:pt x="8327" y="179934"/>
                    </a:cubicBezTo>
                    <a:cubicBezTo>
                      <a:pt x="18900" y="189744"/>
                      <a:pt x="35473" y="189173"/>
                      <a:pt x="45284" y="178600"/>
                    </a:cubicBezTo>
                    <a:lnTo>
                      <a:pt x="45284" y="178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65">
                <a:extLst>
                  <a:ext uri="{FF2B5EF4-FFF2-40B4-BE49-F238E27FC236}">
                    <a16:creationId xmlns:a16="http://schemas.microsoft.com/office/drawing/2014/main" id="{146424F6-67E3-3D3D-07C1-7FB4ED5623BD}"/>
                  </a:ext>
                </a:extLst>
              </p:cNvPr>
              <p:cNvSpPr/>
              <p:nvPr/>
            </p:nvSpPr>
            <p:spPr>
              <a:xfrm>
                <a:off x="14183732" y="2956090"/>
                <a:ext cx="478512" cy="143789"/>
              </a:xfrm>
              <a:custGeom>
                <a:avLst/>
                <a:gdLst>
                  <a:gd name="connsiteX0" fmla="*/ 452319 w 478512"/>
                  <a:gd name="connsiteY0" fmla="*/ 143789 h 143789"/>
                  <a:gd name="connsiteX1" fmla="*/ 478512 w 478512"/>
                  <a:gd name="connsiteY1" fmla="*/ 117691 h 143789"/>
                  <a:gd name="connsiteX2" fmla="*/ 470893 w 478512"/>
                  <a:gd name="connsiteY2" fmla="*/ 99212 h 143789"/>
                  <a:gd name="connsiteX3" fmla="*/ 18455 w 478512"/>
                  <a:gd name="connsiteY3" fmla="*/ 88354 h 143789"/>
                  <a:gd name="connsiteX4" fmla="*/ 7596 w 478512"/>
                  <a:gd name="connsiteY4" fmla="*/ 99212 h 143789"/>
                  <a:gd name="connsiteX5" fmla="*/ 7692 w 478512"/>
                  <a:gd name="connsiteY5" fmla="*/ 136169 h 143789"/>
                  <a:gd name="connsiteX6" fmla="*/ 44649 w 478512"/>
                  <a:gd name="connsiteY6" fmla="*/ 136074 h 143789"/>
                  <a:gd name="connsiteX7" fmla="*/ 423172 w 478512"/>
                  <a:gd name="connsiteY7" fmla="*/ 125501 h 143789"/>
                  <a:gd name="connsiteX8" fmla="*/ 433745 w 478512"/>
                  <a:gd name="connsiteY8" fmla="*/ 136074 h 143789"/>
                  <a:gd name="connsiteX9" fmla="*/ 452319 w 478512"/>
                  <a:gd name="connsiteY9" fmla="*/ 143789 h 143789"/>
                  <a:gd name="connsiteX10" fmla="*/ 452319 w 478512"/>
                  <a:gd name="connsiteY10" fmla="*/ 143789 h 14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512" h="143789">
                    <a:moveTo>
                      <a:pt x="452319" y="143789"/>
                    </a:moveTo>
                    <a:cubicBezTo>
                      <a:pt x="466797" y="143789"/>
                      <a:pt x="478512" y="132073"/>
                      <a:pt x="478512" y="117691"/>
                    </a:cubicBezTo>
                    <a:cubicBezTo>
                      <a:pt x="478512" y="110737"/>
                      <a:pt x="475750" y="104165"/>
                      <a:pt x="470893" y="99212"/>
                    </a:cubicBezTo>
                    <a:cubicBezTo>
                      <a:pt x="348972" y="-28709"/>
                      <a:pt x="146376" y="-33566"/>
                      <a:pt x="18455" y="88354"/>
                    </a:cubicBezTo>
                    <a:cubicBezTo>
                      <a:pt x="14740" y="91878"/>
                      <a:pt x="11121" y="95497"/>
                      <a:pt x="7596" y="99212"/>
                    </a:cubicBezTo>
                    <a:cubicBezTo>
                      <a:pt x="-2595" y="109499"/>
                      <a:pt x="-2500" y="125977"/>
                      <a:pt x="7692" y="136169"/>
                    </a:cubicBezTo>
                    <a:cubicBezTo>
                      <a:pt x="17978" y="146361"/>
                      <a:pt x="34552" y="146266"/>
                      <a:pt x="44649" y="136074"/>
                    </a:cubicBezTo>
                    <a:cubicBezTo>
                      <a:pt x="146280" y="28632"/>
                      <a:pt x="315730" y="23965"/>
                      <a:pt x="423172" y="125501"/>
                    </a:cubicBezTo>
                    <a:cubicBezTo>
                      <a:pt x="426792" y="128930"/>
                      <a:pt x="430316" y="132454"/>
                      <a:pt x="433745" y="136074"/>
                    </a:cubicBezTo>
                    <a:cubicBezTo>
                      <a:pt x="438698" y="141027"/>
                      <a:pt x="445366" y="143789"/>
                      <a:pt x="452319" y="143789"/>
                    </a:cubicBezTo>
                    <a:lnTo>
                      <a:pt x="452319" y="14378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66">
                <a:extLst>
                  <a:ext uri="{FF2B5EF4-FFF2-40B4-BE49-F238E27FC236}">
                    <a16:creationId xmlns:a16="http://schemas.microsoft.com/office/drawing/2014/main" id="{9CF17FBD-AED4-4FA1-C0F2-362EA4292608}"/>
                  </a:ext>
                </a:extLst>
              </p:cNvPr>
              <p:cNvSpPr/>
              <p:nvPr/>
            </p:nvSpPr>
            <p:spPr>
              <a:xfrm>
                <a:off x="14393163" y="3225609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4"/>
                      <a:pt x="12793" y="0"/>
                      <a:pt x="28575" y="0"/>
                    </a:cubicBezTo>
                    <a:cubicBezTo>
                      <a:pt x="44357" y="0"/>
                      <a:pt x="57150" y="12794"/>
                      <a:pt x="5715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30" name="Graphic 64">
            <a:extLst>
              <a:ext uri="{FF2B5EF4-FFF2-40B4-BE49-F238E27FC236}">
                <a16:creationId xmlns:a16="http://schemas.microsoft.com/office/drawing/2014/main" id="{2242CA98-9C9C-C049-07C7-BA62B385F1B8}"/>
              </a:ext>
            </a:extLst>
          </p:cNvPr>
          <p:cNvGrpSpPr/>
          <p:nvPr/>
        </p:nvGrpSpPr>
        <p:grpSpPr>
          <a:xfrm>
            <a:off x="11715685" y="5007641"/>
            <a:ext cx="991933" cy="1340548"/>
            <a:chOff x="11715685" y="5007641"/>
            <a:chExt cx="991933" cy="1340548"/>
          </a:xfrm>
        </p:grpSpPr>
        <p:sp>
          <p:nvSpPr>
            <p:cNvPr id="131" name="Freeform: Shape 68">
              <a:extLst>
                <a:ext uri="{FF2B5EF4-FFF2-40B4-BE49-F238E27FC236}">
                  <a16:creationId xmlns:a16="http://schemas.microsoft.com/office/drawing/2014/main" id="{92F81EF6-43C1-8584-6362-0D8A0481EDCD}"/>
                </a:ext>
              </a:extLst>
            </p:cNvPr>
            <p:cNvSpPr/>
            <p:nvPr/>
          </p:nvSpPr>
          <p:spPr>
            <a:xfrm>
              <a:off x="11715685" y="5007641"/>
              <a:ext cx="991933" cy="1340548"/>
            </a:xfrm>
            <a:custGeom>
              <a:avLst/>
              <a:gdLst>
                <a:gd name="connsiteX0" fmla="*/ 991934 w 991933"/>
                <a:gd name="connsiteY0" fmla="*/ 292989 h 1340548"/>
                <a:gd name="connsiteX1" fmla="*/ 970502 w 991933"/>
                <a:gd name="connsiteY1" fmla="*/ 242792 h 1340548"/>
                <a:gd name="connsiteX2" fmla="*/ 738474 w 991933"/>
                <a:gd name="connsiteY2" fmla="*/ 19431 h 1340548"/>
                <a:gd name="connsiteX3" fmla="*/ 690086 w 991933"/>
                <a:gd name="connsiteY3" fmla="*/ 0 h 1340548"/>
                <a:gd name="connsiteX4" fmla="*/ 69723 w 991933"/>
                <a:gd name="connsiteY4" fmla="*/ 0 h 1340548"/>
                <a:gd name="connsiteX5" fmla="*/ 0 w 991933"/>
                <a:gd name="connsiteY5" fmla="*/ 69723 h 1340548"/>
                <a:gd name="connsiteX6" fmla="*/ 0 w 991933"/>
                <a:gd name="connsiteY6" fmla="*/ 1270825 h 1340548"/>
                <a:gd name="connsiteX7" fmla="*/ 69723 w 991933"/>
                <a:gd name="connsiteY7" fmla="*/ 1340548 h 1340548"/>
                <a:gd name="connsiteX8" fmla="*/ 922211 w 991933"/>
                <a:gd name="connsiteY8" fmla="*/ 1340548 h 1340548"/>
                <a:gd name="connsiteX9" fmla="*/ 991934 w 991933"/>
                <a:gd name="connsiteY9" fmla="*/ 1270825 h 1340548"/>
                <a:gd name="connsiteX10" fmla="*/ 991934 w 991933"/>
                <a:gd name="connsiteY10" fmla="*/ 293084 h 134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1933" h="1340548">
                  <a:moveTo>
                    <a:pt x="991934" y="292989"/>
                  </a:moveTo>
                  <a:cubicBezTo>
                    <a:pt x="991934" y="274130"/>
                    <a:pt x="984123" y="255841"/>
                    <a:pt x="970502" y="242792"/>
                  </a:cubicBezTo>
                  <a:lnTo>
                    <a:pt x="738474" y="19431"/>
                  </a:lnTo>
                  <a:cubicBezTo>
                    <a:pt x="725424" y="6858"/>
                    <a:pt x="708279" y="0"/>
                    <a:pt x="690086" y="0"/>
                  </a:cubicBezTo>
                  <a:lnTo>
                    <a:pt x="69723" y="0"/>
                  </a:lnTo>
                  <a:cubicBezTo>
                    <a:pt x="31242" y="0"/>
                    <a:pt x="0" y="31242"/>
                    <a:pt x="0" y="69723"/>
                  </a:cubicBezTo>
                  <a:lnTo>
                    <a:pt x="0" y="1270825"/>
                  </a:lnTo>
                  <a:cubicBezTo>
                    <a:pt x="0" y="1309306"/>
                    <a:pt x="31338" y="1340548"/>
                    <a:pt x="69723" y="1340548"/>
                  </a:cubicBezTo>
                  <a:lnTo>
                    <a:pt x="922211" y="1340548"/>
                  </a:lnTo>
                  <a:cubicBezTo>
                    <a:pt x="960692" y="1340548"/>
                    <a:pt x="991934" y="1309211"/>
                    <a:pt x="991934" y="1270825"/>
                  </a:cubicBezTo>
                  <a:lnTo>
                    <a:pt x="991934" y="293084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: Shape 69">
              <a:extLst>
                <a:ext uri="{FF2B5EF4-FFF2-40B4-BE49-F238E27FC236}">
                  <a16:creationId xmlns:a16="http://schemas.microsoft.com/office/drawing/2014/main" id="{3D1A6760-8ACC-6673-484C-10F79B55DFAD}"/>
                </a:ext>
              </a:extLst>
            </p:cNvPr>
            <p:cNvSpPr/>
            <p:nvPr/>
          </p:nvSpPr>
          <p:spPr>
            <a:xfrm>
              <a:off x="11820460" y="5625147"/>
              <a:ext cx="782478" cy="618363"/>
            </a:xfrm>
            <a:custGeom>
              <a:avLst/>
              <a:gdLst>
                <a:gd name="connsiteX0" fmla="*/ 66866 w 782478"/>
                <a:gd name="connsiteY0" fmla="*/ 618363 h 618363"/>
                <a:gd name="connsiteX1" fmla="*/ 715613 w 782478"/>
                <a:gd name="connsiteY1" fmla="*/ 618363 h 618363"/>
                <a:gd name="connsiteX2" fmla="*/ 782479 w 782478"/>
                <a:gd name="connsiteY2" fmla="*/ 551497 h 618363"/>
                <a:gd name="connsiteX3" fmla="*/ 782479 w 782478"/>
                <a:gd name="connsiteY3" fmla="*/ 66866 h 618363"/>
                <a:gd name="connsiteX4" fmla="*/ 715613 w 782478"/>
                <a:gd name="connsiteY4" fmla="*/ 0 h 618363"/>
                <a:gd name="connsiteX5" fmla="*/ 66866 w 782478"/>
                <a:gd name="connsiteY5" fmla="*/ 0 h 618363"/>
                <a:gd name="connsiteX6" fmla="*/ 0 w 782478"/>
                <a:gd name="connsiteY6" fmla="*/ 66866 h 618363"/>
                <a:gd name="connsiteX7" fmla="*/ 0 w 782478"/>
                <a:gd name="connsiteY7" fmla="*/ 551497 h 618363"/>
                <a:gd name="connsiteX8" fmla="*/ 66866 w 782478"/>
                <a:gd name="connsiteY8" fmla="*/ 618363 h 618363"/>
                <a:gd name="connsiteX9" fmla="*/ 66866 w 782478"/>
                <a:gd name="connsiteY9" fmla="*/ 618363 h 618363"/>
                <a:gd name="connsiteX10" fmla="*/ 41910 w 782478"/>
                <a:gd name="connsiteY10" fmla="*/ 551497 h 618363"/>
                <a:gd name="connsiteX11" fmla="*/ 41910 w 782478"/>
                <a:gd name="connsiteY11" fmla="*/ 317468 h 618363"/>
                <a:gd name="connsiteX12" fmla="*/ 257746 w 782478"/>
                <a:gd name="connsiteY12" fmla="*/ 317468 h 618363"/>
                <a:gd name="connsiteX13" fmla="*/ 257746 w 782478"/>
                <a:gd name="connsiteY13" fmla="*/ 576548 h 618363"/>
                <a:gd name="connsiteX14" fmla="*/ 66866 w 782478"/>
                <a:gd name="connsiteY14" fmla="*/ 576548 h 618363"/>
                <a:gd name="connsiteX15" fmla="*/ 41910 w 782478"/>
                <a:gd name="connsiteY15" fmla="*/ 551593 h 618363"/>
                <a:gd name="connsiteX16" fmla="*/ 41910 w 782478"/>
                <a:gd name="connsiteY16" fmla="*/ 551593 h 618363"/>
                <a:gd name="connsiteX17" fmla="*/ 524733 w 782478"/>
                <a:gd name="connsiteY17" fmla="*/ 217646 h 618363"/>
                <a:gd name="connsiteX18" fmla="*/ 740569 w 782478"/>
                <a:gd name="connsiteY18" fmla="*/ 217646 h 618363"/>
                <a:gd name="connsiteX19" fmla="*/ 740569 w 782478"/>
                <a:gd name="connsiteY19" fmla="*/ 400717 h 618363"/>
                <a:gd name="connsiteX20" fmla="*/ 524733 w 782478"/>
                <a:gd name="connsiteY20" fmla="*/ 400717 h 618363"/>
                <a:gd name="connsiteX21" fmla="*/ 524733 w 782478"/>
                <a:gd name="connsiteY21" fmla="*/ 217646 h 618363"/>
                <a:gd name="connsiteX22" fmla="*/ 482822 w 782478"/>
                <a:gd name="connsiteY22" fmla="*/ 576548 h 618363"/>
                <a:gd name="connsiteX23" fmla="*/ 299657 w 782478"/>
                <a:gd name="connsiteY23" fmla="*/ 576548 h 618363"/>
                <a:gd name="connsiteX24" fmla="*/ 299657 w 782478"/>
                <a:gd name="connsiteY24" fmla="*/ 42005 h 618363"/>
                <a:gd name="connsiteX25" fmla="*/ 482822 w 782478"/>
                <a:gd name="connsiteY25" fmla="*/ 42005 h 618363"/>
                <a:gd name="connsiteX26" fmla="*/ 482822 w 782478"/>
                <a:gd name="connsiteY26" fmla="*/ 576548 h 618363"/>
                <a:gd name="connsiteX27" fmla="*/ 715613 w 782478"/>
                <a:gd name="connsiteY27" fmla="*/ 576548 h 618363"/>
                <a:gd name="connsiteX28" fmla="*/ 524733 w 782478"/>
                <a:gd name="connsiteY28" fmla="*/ 576548 h 618363"/>
                <a:gd name="connsiteX29" fmla="*/ 524733 w 782478"/>
                <a:gd name="connsiteY29" fmla="*/ 442722 h 618363"/>
                <a:gd name="connsiteX30" fmla="*/ 740569 w 782478"/>
                <a:gd name="connsiteY30" fmla="*/ 442722 h 618363"/>
                <a:gd name="connsiteX31" fmla="*/ 740569 w 782478"/>
                <a:gd name="connsiteY31" fmla="*/ 551593 h 618363"/>
                <a:gd name="connsiteX32" fmla="*/ 715613 w 782478"/>
                <a:gd name="connsiteY32" fmla="*/ 576548 h 618363"/>
                <a:gd name="connsiteX33" fmla="*/ 740569 w 782478"/>
                <a:gd name="connsiteY33" fmla="*/ 66961 h 618363"/>
                <a:gd name="connsiteX34" fmla="*/ 740569 w 782478"/>
                <a:gd name="connsiteY34" fmla="*/ 175831 h 618363"/>
                <a:gd name="connsiteX35" fmla="*/ 524733 w 782478"/>
                <a:gd name="connsiteY35" fmla="*/ 175831 h 618363"/>
                <a:gd name="connsiteX36" fmla="*/ 524733 w 782478"/>
                <a:gd name="connsiteY36" fmla="*/ 42005 h 618363"/>
                <a:gd name="connsiteX37" fmla="*/ 715613 w 782478"/>
                <a:gd name="connsiteY37" fmla="*/ 42005 h 618363"/>
                <a:gd name="connsiteX38" fmla="*/ 740569 w 782478"/>
                <a:gd name="connsiteY38" fmla="*/ 66961 h 618363"/>
                <a:gd name="connsiteX39" fmla="*/ 66866 w 782478"/>
                <a:gd name="connsiteY39" fmla="*/ 42005 h 618363"/>
                <a:gd name="connsiteX40" fmla="*/ 257746 w 782478"/>
                <a:gd name="connsiteY40" fmla="*/ 42005 h 618363"/>
                <a:gd name="connsiteX41" fmla="*/ 257746 w 782478"/>
                <a:gd name="connsiteY41" fmla="*/ 275654 h 618363"/>
                <a:gd name="connsiteX42" fmla="*/ 41910 w 782478"/>
                <a:gd name="connsiteY42" fmla="*/ 275654 h 618363"/>
                <a:gd name="connsiteX43" fmla="*/ 41910 w 782478"/>
                <a:gd name="connsiteY43" fmla="*/ 66961 h 618363"/>
                <a:gd name="connsiteX44" fmla="*/ 66866 w 782478"/>
                <a:gd name="connsiteY44" fmla="*/ 42005 h 618363"/>
                <a:gd name="connsiteX45" fmla="*/ 66866 w 782478"/>
                <a:gd name="connsiteY45" fmla="*/ 42005 h 61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82478" h="618363">
                  <a:moveTo>
                    <a:pt x="66866" y="618363"/>
                  </a:moveTo>
                  <a:lnTo>
                    <a:pt x="715613" y="618363"/>
                  </a:lnTo>
                  <a:cubicBezTo>
                    <a:pt x="752475" y="618363"/>
                    <a:pt x="782479" y="588359"/>
                    <a:pt x="782479" y="551497"/>
                  </a:cubicBezTo>
                  <a:lnTo>
                    <a:pt x="782479" y="66866"/>
                  </a:lnTo>
                  <a:cubicBezTo>
                    <a:pt x="782479" y="30004"/>
                    <a:pt x="752475" y="0"/>
                    <a:pt x="715613" y="0"/>
                  </a:cubicBezTo>
                  <a:lnTo>
                    <a:pt x="66866" y="0"/>
                  </a:lnTo>
                  <a:cubicBezTo>
                    <a:pt x="30004" y="0"/>
                    <a:pt x="0" y="30004"/>
                    <a:pt x="0" y="66866"/>
                  </a:cubicBezTo>
                  <a:lnTo>
                    <a:pt x="0" y="551497"/>
                  </a:lnTo>
                  <a:cubicBezTo>
                    <a:pt x="0" y="588359"/>
                    <a:pt x="30004" y="618363"/>
                    <a:pt x="66866" y="618363"/>
                  </a:cubicBezTo>
                  <a:lnTo>
                    <a:pt x="66866" y="618363"/>
                  </a:lnTo>
                  <a:close/>
                  <a:moveTo>
                    <a:pt x="41910" y="551497"/>
                  </a:moveTo>
                  <a:lnTo>
                    <a:pt x="41910" y="317468"/>
                  </a:lnTo>
                  <a:lnTo>
                    <a:pt x="257746" y="317468"/>
                  </a:lnTo>
                  <a:lnTo>
                    <a:pt x="257746" y="576548"/>
                  </a:lnTo>
                  <a:lnTo>
                    <a:pt x="66866" y="576548"/>
                  </a:lnTo>
                  <a:cubicBezTo>
                    <a:pt x="53054" y="576548"/>
                    <a:pt x="41910" y="565309"/>
                    <a:pt x="41910" y="551593"/>
                  </a:cubicBezTo>
                  <a:lnTo>
                    <a:pt x="41910" y="551593"/>
                  </a:lnTo>
                  <a:close/>
                  <a:moveTo>
                    <a:pt x="524733" y="217646"/>
                  </a:moveTo>
                  <a:lnTo>
                    <a:pt x="740569" y="217646"/>
                  </a:lnTo>
                  <a:lnTo>
                    <a:pt x="740569" y="400717"/>
                  </a:lnTo>
                  <a:lnTo>
                    <a:pt x="524733" y="400717"/>
                  </a:lnTo>
                  <a:lnTo>
                    <a:pt x="524733" y="217646"/>
                  </a:lnTo>
                  <a:close/>
                  <a:moveTo>
                    <a:pt x="482822" y="576548"/>
                  </a:moveTo>
                  <a:lnTo>
                    <a:pt x="299657" y="576548"/>
                  </a:lnTo>
                  <a:lnTo>
                    <a:pt x="299657" y="42005"/>
                  </a:lnTo>
                  <a:lnTo>
                    <a:pt x="482822" y="42005"/>
                  </a:lnTo>
                  <a:lnTo>
                    <a:pt x="482822" y="576548"/>
                  </a:lnTo>
                  <a:close/>
                  <a:moveTo>
                    <a:pt x="715613" y="576548"/>
                  </a:moveTo>
                  <a:lnTo>
                    <a:pt x="524733" y="576548"/>
                  </a:lnTo>
                  <a:lnTo>
                    <a:pt x="524733" y="442722"/>
                  </a:lnTo>
                  <a:lnTo>
                    <a:pt x="740569" y="442722"/>
                  </a:lnTo>
                  <a:lnTo>
                    <a:pt x="740569" y="551593"/>
                  </a:lnTo>
                  <a:cubicBezTo>
                    <a:pt x="740569" y="565404"/>
                    <a:pt x="729329" y="576548"/>
                    <a:pt x="715613" y="576548"/>
                  </a:cubicBezTo>
                  <a:close/>
                  <a:moveTo>
                    <a:pt x="740569" y="66961"/>
                  </a:moveTo>
                  <a:lnTo>
                    <a:pt x="740569" y="175831"/>
                  </a:lnTo>
                  <a:lnTo>
                    <a:pt x="524733" y="175831"/>
                  </a:lnTo>
                  <a:lnTo>
                    <a:pt x="524733" y="42005"/>
                  </a:lnTo>
                  <a:lnTo>
                    <a:pt x="715613" y="42005"/>
                  </a:lnTo>
                  <a:cubicBezTo>
                    <a:pt x="729425" y="42005"/>
                    <a:pt x="740569" y="53245"/>
                    <a:pt x="740569" y="66961"/>
                  </a:cubicBezTo>
                  <a:close/>
                  <a:moveTo>
                    <a:pt x="66866" y="42005"/>
                  </a:moveTo>
                  <a:lnTo>
                    <a:pt x="257746" y="42005"/>
                  </a:lnTo>
                  <a:lnTo>
                    <a:pt x="257746" y="275654"/>
                  </a:lnTo>
                  <a:lnTo>
                    <a:pt x="41910" y="275654"/>
                  </a:lnTo>
                  <a:lnTo>
                    <a:pt x="41910" y="66961"/>
                  </a:lnTo>
                  <a:cubicBezTo>
                    <a:pt x="41910" y="53150"/>
                    <a:pt x="53054" y="42005"/>
                    <a:pt x="66866" y="42005"/>
                  </a:cubicBezTo>
                  <a:lnTo>
                    <a:pt x="66866" y="42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3" name="Freeform: Shape 70">
            <a:extLst>
              <a:ext uri="{FF2B5EF4-FFF2-40B4-BE49-F238E27FC236}">
                <a16:creationId xmlns:a16="http://schemas.microsoft.com/office/drawing/2014/main" id="{DC214253-BA90-093E-65FD-CB0F24EEEBFE}"/>
              </a:ext>
            </a:extLst>
          </p:cNvPr>
          <p:cNvSpPr/>
          <p:nvPr/>
        </p:nvSpPr>
        <p:spPr>
          <a:xfrm>
            <a:off x="10397997" y="8200993"/>
            <a:ext cx="230695" cy="804386"/>
          </a:xfrm>
          <a:custGeom>
            <a:avLst/>
            <a:gdLst>
              <a:gd name="connsiteX0" fmla="*/ 120872 w 230695"/>
              <a:gd name="connsiteY0" fmla="*/ 0 h 804386"/>
              <a:gd name="connsiteX1" fmla="*/ 230696 w 230695"/>
              <a:gd name="connsiteY1" fmla="*/ 109824 h 804386"/>
              <a:gd name="connsiteX2" fmla="*/ 230696 w 230695"/>
              <a:gd name="connsiteY2" fmla="*/ 694564 h 804386"/>
              <a:gd name="connsiteX3" fmla="*/ 120872 w 230695"/>
              <a:gd name="connsiteY3" fmla="*/ 804387 h 804386"/>
              <a:gd name="connsiteX4" fmla="*/ 109824 w 230695"/>
              <a:gd name="connsiteY4" fmla="*/ 804387 h 804386"/>
              <a:gd name="connsiteX5" fmla="*/ 0 w 230695"/>
              <a:gd name="connsiteY5" fmla="*/ 694564 h 804386"/>
              <a:gd name="connsiteX6" fmla="*/ 0 w 230695"/>
              <a:gd name="connsiteY6" fmla="*/ 109824 h 804386"/>
              <a:gd name="connsiteX7" fmla="*/ 109824 w 230695"/>
              <a:gd name="connsiteY7" fmla="*/ 0 h 80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695" h="804386">
                <a:moveTo>
                  <a:pt x="120872" y="0"/>
                </a:moveTo>
                <a:cubicBezTo>
                  <a:pt x="181526" y="0"/>
                  <a:pt x="230696" y="49170"/>
                  <a:pt x="230696" y="109824"/>
                </a:cubicBezTo>
                <a:lnTo>
                  <a:pt x="230696" y="694564"/>
                </a:lnTo>
                <a:cubicBezTo>
                  <a:pt x="230696" y="755217"/>
                  <a:pt x="181526" y="804387"/>
                  <a:pt x="120872" y="804387"/>
                </a:cubicBezTo>
                <a:lnTo>
                  <a:pt x="109824" y="804387"/>
                </a:lnTo>
                <a:cubicBezTo>
                  <a:pt x="49170" y="804387"/>
                  <a:pt x="0" y="755217"/>
                  <a:pt x="0" y="694564"/>
                </a:cubicBezTo>
                <a:lnTo>
                  <a:pt x="0" y="109824"/>
                </a:lnTo>
                <a:cubicBezTo>
                  <a:pt x="0" y="49170"/>
                  <a:pt x="49170" y="0"/>
                  <a:pt x="109824" y="0"/>
                </a:cubicBezTo>
                <a:close/>
              </a:path>
            </a:pathLst>
          </a:custGeom>
          <a:noFill/>
          <a:ln w="4000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Freeform: Shape 71">
            <a:extLst>
              <a:ext uri="{FF2B5EF4-FFF2-40B4-BE49-F238E27FC236}">
                <a16:creationId xmlns:a16="http://schemas.microsoft.com/office/drawing/2014/main" id="{0C9F6B8B-C396-D3E3-C714-8D2AA2BB26D0}"/>
              </a:ext>
            </a:extLst>
          </p:cNvPr>
          <p:cNvSpPr/>
          <p:nvPr/>
        </p:nvSpPr>
        <p:spPr>
          <a:xfrm>
            <a:off x="9490074" y="2371026"/>
            <a:ext cx="1138308" cy="1136903"/>
          </a:xfrm>
          <a:custGeom>
            <a:avLst/>
            <a:gdLst>
              <a:gd name="connsiteX0" fmla="*/ 1137761 w 1138308"/>
              <a:gd name="connsiteY0" fmla="*/ 207359 h 1136903"/>
              <a:gd name="connsiteX1" fmla="*/ 1137761 w 1138308"/>
              <a:gd name="connsiteY1" fmla="*/ 205359 h 1136903"/>
              <a:gd name="connsiteX2" fmla="*/ 1136714 w 1138308"/>
              <a:gd name="connsiteY2" fmla="*/ 200501 h 1136903"/>
              <a:gd name="connsiteX3" fmla="*/ 1130046 w 1138308"/>
              <a:gd name="connsiteY3" fmla="*/ 188405 h 1136903"/>
              <a:gd name="connsiteX4" fmla="*/ 1096327 w 1138308"/>
              <a:gd name="connsiteY4" fmla="*/ 188786 h 1136903"/>
              <a:gd name="connsiteX5" fmla="*/ 571500 w 1138308"/>
              <a:gd name="connsiteY5" fmla="*/ 724567 h 1136903"/>
              <a:gd name="connsiteX6" fmla="*/ 404146 w 1138308"/>
              <a:gd name="connsiteY6" fmla="*/ 552069 h 1136903"/>
              <a:gd name="connsiteX7" fmla="*/ 387191 w 1138308"/>
              <a:gd name="connsiteY7" fmla="*/ 544830 h 1136903"/>
              <a:gd name="connsiteX8" fmla="*/ 370141 w 1138308"/>
              <a:gd name="connsiteY8" fmla="*/ 551783 h 1136903"/>
              <a:gd name="connsiteX9" fmla="*/ 47625 w 1138308"/>
              <a:gd name="connsiteY9" fmla="*/ 874300 h 1136903"/>
              <a:gd name="connsiteX10" fmla="*/ 47625 w 1138308"/>
              <a:gd name="connsiteY10" fmla="*/ 23813 h 1136903"/>
              <a:gd name="connsiteX11" fmla="*/ 23813 w 1138308"/>
              <a:gd name="connsiteY11" fmla="*/ 0 h 1136903"/>
              <a:gd name="connsiteX12" fmla="*/ 0 w 1138308"/>
              <a:gd name="connsiteY12" fmla="*/ 23813 h 1136903"/>
              <a:gd name="connsiteX13" fmla="*/ 0 w 1138308"/>
              <a:gd name="connsiteY13" fmla="*/ 1113092 h 1136903"/>
              <a:gd name="connsiteX14" fmla="*/ 23813 w 1138308"/>
              <a:gd name="connsiteY14" fmla="*/ 1136904 h 1136903"/>
              <a:gd name="connsiteX15" fmla="*/ 1113091 w 1138308"/>
              <a:gd name="connsiteY15" fmla="*/ 1136904 h 1136903"/>
              <a:gd name="connsiteX16" fmla="*/ 1135952 w 1138308"/>
              <a:gd name="connsiteY16" fmla="*/ 1119283 h 1136903"/>
              <a:gd name="connsiteX17" fmla="*/ 1137475 w 1138308"/>
              <a:gd name="connsiteY17" fmla="*/ 1113092 h 1136903"/>
              <a:gd name="connsiteX18" fmla="*/ 1137475 w 1138308"/>
              <a:gd name="connsiteY18" fmla="*/ 921353 h 1136903"/>
              <a:gd name="connsiteX19" fmla="*/ 1137475 w 1138308"/>
              <a:gd name="connsiteY19" fmla="*/ 828008 h 1136903"/>
              <a:gd name="connsiteX20" fmla="*/ 1137475 w 1138308"/>
              <a:gd name="connsiteY20" fmla="*/ 593217 h 1136903"/>
              <a:gd name="connsiteX21" fmla="*/ 1137475 w 1138308"/>
              <a:gd name="connsiteY21" fmla="*/ 342614 h 1136903"/>
              <a:gd name="connsiteX22" fmla="*/ 1137571 w 1138308"/>
              <a:gd name="connsiteY22" fmla="*/ 207359 h 113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8308" h="1136903">
                <a:moveTo>
                  <a:pt x="1137761" y="207359"/>
                </a:moveTo>
                <a:cubicBezTo>
                  <a:pt x="1137761" y="206692"/>
                  <a:pt x="1137761" y="206026"/>
                  <a:pt x="1137761" y="205359"/>
                </a:cubicBezTo>
                <a:cubicBezTo>
                  <a:pt x="1137761" y="203549"/>
                  <a:pt x="1137285" y="201930"/>
                  <a:pt x="1136714" y="200501"/>
                </a:cubicBezTo>
                <a:cubicBezTo>
                  <a:pt x="1135761" y="196025"/>
                  <a:pt x="1133570" y="191834"/>
                  <a:pt x="1130046" y="188405"/>
                </a:cubicBezTo>
                <a:cubicBezTo>
                  <a:pt x="1120617" y="179165"/>
                  <a:pt x="1105567" y="179356"/>
                  <a:pt x="1096327" y="188786"/>
                </a:cubicBezTo>
                <a:lnTo>
                  <a:pt x="571500" y="724567"/>
                </a:lnTo>
                <a:lnTo>
                  <a:pt x="404146" y="552069"/>
                </a:lnTo>
                <a:cubicBezTo>
                  <a:pt x="399669" y="547497"/>
                  <a:pt x="393573" y="544925"/>
                  <a:pt x="387191" y="544830"/>
                </a:cubicBezTo>
                <a:cubicBezTo>
                  <a:pt x="380905" y="545211"/>
                  <a:pt x="374714" y="547307"/>
                  <a:pt x="370141" y="551783"/>
                </a:cubicBezTo>
                <a:lnTo>
                  <a:pt x="47625" y="874300"/>
                </a:lnTo>
                <a:lnTo>
                  <a:pt x="47625" y="23813"/>
                </a:lnTo>
                <a:cubicBezTo>
                  <a:pt x="47625" y="10668"/>
                  <a:pt x="36957" y="0"/>
                  <a:pt x="23813" y="0"/>
                </a:cubicBezTo>
                <a:cubicBezTo>
                  <a:pt x="10668" y="0"/>
                  <a:pt x="0" y="10668"/>
                  <a:pt x="0" y="23813"/>
                </a:cubicBezTo>
                <a:lnTo>
                  <a:pt x="0" y="1113092"/>
                </a:lnTo>
                <a:cubicBezTo>
                  <a:pt x="0" y="1126236"/>
                  <a:pt x="10668" y="1136904"/>
                  <a:pt x="23813" y="1136904"/>
                </a:cubicBezTo>
                <a:lnTo>
                  <a:pt x="1113091" y="1136904"/>
                </a:lnTo>
                <a:cubicBezTo>
                  <a:pt x="1124045" y="1136904"/>
                  <a:pt x="1133189" y="1129379"/>
                  <a:pt x="1135952" y="1119283"/>
                </a:cubicBezTo>
                <a:cubicBezTo>
                  <a:pt x="1136904" y="1117568"/>
                  <a:pt x="1137475" y="1115473"/>
                  <a:pt x="1137475" y="1113092"/>
                </a:cubicBezTo>
                <a:lnTo>
                  <a:pt x="1137475" y="921353"/>
                </a:lnTo>
                <a:cubicBezTo>
                  <a:pt x="1137475" y="890207"/>
                  <a:pt x="1137475" y="859155"/>
                  <a:pt x="1137475" y="828008"/>
                </a:cubicBezTo>
                <a:cubicBezTo>
                  <a:pt x="1137475" y="749713"/>
                  <a:pt x="1137475" y="671417"/>
                  <a:pt x="1137475" y="593217"/>
                </a:cubicBezTo>
                <a:lnTo>
                  <a:pt x="1137475" y="342614"/>
                </a:lnTo>
                <a:cubicBezTo>
                  <a:pt x="1137475" y="297656"/>
                  <a:pt x="1139285" y="252317"/>
                  <a:pt x="1137571" y="207359"/>
                </a:cubicBezTo>
                <a:close/>
              </a:path>
            </a:pathLst>
          </a:custGeom>
          <a:solidFill>
            <a:srgbClr val="FF5E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35" name="Graphic 64">
            <a:extLst>
              <a:ext uri="{FF2B5EF4-FFF2-40B4-BE49-F238E27FC236}">
                <a16:creationId xmlns:a16="http://schemas.microsoft.com/office/drawing/2014/main" id="{63A32642-4A37-115A-8908-33892D51629E}"/>
              </a:ext>
            </a:extLst>
          </p:cNvPr>
          <p:cNvGrpSpPr/>
          <p:nvPr/>
        </p:nvGrpSpPr>
        <p:grpSpPr>
          <a:xfrm>
            <a:off x="5003799" y="2377895"/>
            <a:ext cx="1197006" cy="1137369"/>
            <a:chOff x="5003799" y="2377895"/>
            <a:chExt cx="1197006" cy="1137369"/>
          </a:xfrm>
        </p:grpSpPr>
        <p:sp>
          <p:nvSpPr>
            <p:cNvPr id="136" name="Freeform: Shape 73">
              <a:extLst>
                <a:ext uri="{FF2B5EF4-FFF2-40B4-BE49-F238E27FC236}">
                  <a16:creationId xmlns:a16="http://schemas.microsoft.com/office/drawing/2014/main" id="{50A6AF70-FD25-221D-6B3F-8471AC29445B}"/>
                </a:ext>
              </a:extLst>
            </p:cNvPr>
            <p:cNvSpPr/>
            <p:nvPr/>
          </p:nvSpPr>
          <p:spPr>
            <a:xfrm>
              <a:off x="5003799" y="2678112"/>
              <a:ext cx="1197006" cy="206406"/>
            </a:xfrm>
            <a:custGeom>
              <a:avLst/>
              <a:gdLst>
                <a:gd name="connsiteX0" fmla="*/ 0 w 1197006"/>
                <a:gd name="connsiteY0" fmla="*/ 0 h 206406"/>
                <a:gd name="connsiteX1" fmla="*/ 1197007 w 1197006"/>
                <a:gd name="connsiteY1" fmla="*/ 0 h 206406"/>
                <a:gd name="connsiteX2" fmla="*/ 1197007 w 1197006"/>
                <a:gd name="connsiteY2" fmla="*/ 206407 h 206406"/>
                <a:gd name="connsiteX3" fmla="*/ 0 w 1197006"/>
                <a:gd name="connsiteY3" fmla="*/ 206407 h 20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006" h="206406">
                  <a:moveTo>
                    <a:pt x="0" y="0"/>
                  </a:moveTo>
                  <a:lnTo>
                    <a:pt x="1197007" y="0"/>
                  </a:lnTo>
                  <a:lnTo>
                    <a:pt x="1197007" y="206407"/>
                  </a:lnTo>
                  <a:lnTo>
                    <a:pt x="0" y="206407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: Shape 74">
              <a:extLst>
                <a:ext uri="{FF2B5EF4-FFF2-40B4-BE49-F238E27FC236}">
                  <a16:creationId xmlns:a16="http://schemas.microsoft.com/office/drawing/2014/main" id="{A3BBC6D1-3AF9-DA5D-FD4C-515C65F8B30F}"/>
                </a:ext>
              </a:extLst>
            </p:cNvPr>
            <p:cNvSpPr/>
            <p:nvPr/>
          </p:nvSpPr>
          <p:spPr>
            <a:xfrm>
              <a:off x="5099525" y="2989865"/>
              <a:ext cx="1005459" cy="506825"/>
            </a:xfrm>
            <a:custGeom>
              <a:avLst/>
              <a:gdLst>
                <a:gd name="connsiteX0" fmla="*/ 1005459 w 1005459"/>
                <a:gd name="connsiteY0" fmla="*/ 0 h 506825"/>
                <a:gd name="connsiteX1" fmla="*/ 1005459 w 1005459"/>
                <a:gd name="connsiteY1" fmla="*/ 506825 h 506825"/>
                <a:gd name="connsiteX2" fmla="*/ 0 w 1005459"/>
                <a:gd name="connsiteY2" fmla="*/ 506825 h 506825"/>
                <a:gd name="connsiteX3" fmla="*/ 0 w 1005459"/>
                <a:gd name="connsiteY3" fmla="*/ 0 h 50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459" h="506825">
                  <a:moveTo>
                    <a:pt x="1005459" y="0"/>
                  </a:moveTo>
                  <a:lnTo>
                    <a:pt x="1005459" y="506825"/>
                  </a:lnTo>
                  <a:lnTo>
                    <a:pt x="0" y="506825"/>
                  </a:lnTo>
                  <a:lnTo>
                    <a:pt x="0" y="0"/>
                  </a:lnTo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: Shape 75">
              <a:extLst>
                <a:ext uri="{FF2B5EF4-FFF2-40B4-BE49-F238E27FC236}">
                  <a16:creationId xmlns:a16="http://schemas.microsoft.com/office/drawing/2014/main" id="{47AAEC4D-85CD-2D74-05B6-A1EFE7E8EF6B}"/>
                </a:ext>
              </a:extLst>
            </p:cNvPr>
            <p:cNvSpPr/>
            <p:nvPr/>
          </p:nvSpPr>
          <p:spPr>
            <a:xfrm>
              <a:off x="5262780" y="2377895"/>
              <a:ext cx="336712" cy="334634"/>
            </a:xfrm>
            <a:custGeom>
              <a:avLst/>
              <a:gdLst>
                <a:gd name="connsiteX0" fmla="*/ 333950 w 336712"/>
                <a:gd name="connsiteY0" fmla="*/ 178012 h 334634"/>
                <a:gd name="connsiteX1" fmla="*/ 329378 w 336712"/>
                <a:gd name="connsiteY1" fmla="*/ 130101 h 334634"/>
                <a:gd name="connsiteX2" fmla="*/ 113065 w 336712"/>
                <a:gd name="connsiteY2" fmla="*/ 8657 h 334634"/>
                <a:gd name="connsiteX3" fmla="*/ 4 w 336712"/>
                <a:gd name="connsiteY3" fmla="*/ 165248 h 334634"/>
                <a:gd name="connsiteX4" fmla="*/ 111827 w 336712"/>
                <a:gd name="connsiteY4" fmla="*/ 322315 h 334634"/>
                <a:gd name="connsiteX5" fmla="*/ 336712 w 336712"/>
                <a:gd name="connsiteY5" fmla="*/ 331269 h 334634"/>
                <a:gd name="connsiteX6" fmla="*/ 334236 w 336712"/>
                <a:gd name="connsiteY6" fmla="*/ 313743 h 334634"/>
                <a:gd name="connsiteX7" fmla="*/ 333950 w 336712"/>
                <a:gd name="connsiteY7" fmla="*/ 178012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333950" y="178012"/>
                  </a:moveTo>
                  <a:cubicBezTo>
                    <a:pt x="333760" y="162010"/>
                    <a:pt x="333093" y="145531"/>
                    <a:pt x="329378" y="130101"/>
                  </a:cubicBezTo>
                  <a:cubicBezTo>
                    <a:pt x="305470" y="31231"/>
                    <a:pt x="210030" y="-22013"/>
                    <a:pt x="113065" y="8657"/>
                  </a:cubicBezTo>
                  <a:cubicBezTo>
                    <a:pt x="47629" y="29422"/>
                    <a:pt x="480" y="94763"/>
                    <a:pt x="4" y="165248"/>
                  </a:cubicBezTo>
                  <a:cubicBezTo>
                    <a:pt x="-473" y="235257"/>
                    <a:pt x="46105" y="303551"/>
                    <a:pt x="111827" y="322315"/>
                  </a:cubicBezTo>
                  <a:cubicBezTo>
                    <a:pt x="185646" y="343461"/>
                    <a:pt x="261560" y="330888"/>
                    <a:pt x="336712" y="331269"/>
                  </a:cubicBezTo>
                  <a:cubicBezTo>
                    <a:pt x="335855" y="325459"/>
                    <a:pt x="334331" y="319553"/>
                    <a:pt x="334236" y="313743"/>
                  </a:cubicBezTo>
                  <a:cubicBezTo>
                    <a:pt x="334045" y="268499"/>
                    <a:pt x="334522" y="223255"/>
                    <a:pt x="333950" y="178012"/>
                  </a:cubicBezTo>
                  <a:close/>
                </a:path>
              </a:pathLst>
            </a:custGeom>
            <a:noFill/>
            <a:ln w="6667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: Shape 76">
              <a:extLst>
                <a:ext uri="{FF2B5EF4-FFF2-40B4-BE49-F238E27FC236}">
                  <a16:creationId xmlns:a16="http://schemas.microsoft.com/office/drawing/2014/main" id="{B3BA92D6-F653-2504-BAC6-384DF9A63B8E}"/>
                </a:ext>
              </a:extLst>
            </p:cNvPr>
            <p:cNvSpPr/>
            <p:nvPr/>
          </p:nvSpPr>
          <p:spPr>
            <a:xfrm>
              <a:off x="5605017" y="2377895"/>
              <a:ext cx="336712" cy="334634"/>
            </a:xfrm>
            <a:custGeom>
              <a:avLst/>
              <a:gdLst>
                <a:gd name="connsiteX0" fmla="*/ 223647 w 336712"/>
                <a:gd name="connsiteY0" fmla="*/ 8657 h 334634"/>
                <a:gd name="connsiteX1" fmla="*/ 7334 w 336712"/>
                <a:gd name="connsiteY1" fmla="*/ 130101 h 334634"/>
                <a:gd name="connsiteX2" fmla="*/ 2762 w 336712"/>
                <a:gd name="connsiteY2" fmla="*/ 178012 h 334634"/>
                <a:gd name="connsiteX3" fmla="*/ 2476 w 336712"/>
                <a:gd name="connsiteY3" fmla="*/ 313743 h 334634"/>
                <a:gd name="connsiteX4" fmla="*/ 0 w 336712"/>
                <a:gd name="connsiteY4" fmla="*/ 331269 h 334634"/>
                <a:gd name="connsiteX5" fmla="*/ 224885 w 336712"/>
                <a:gd name="connsiteY5" fmla="*/ 322315 h 334634"/>
                <a:gd name="connsiteX6" fmla="*/ 336709 w 336712"/>
                <a:gd name="connsiteY6" fmla="*/ 165248 h 334634"/>
                <a:gd name="connsiteX7" fmla="*/ 223647 w 336712"/>
                <a:gd name="connsiteY7" fmla="*/ 8657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223647" y="8657"/>
                  </a:moveTo>
                  <a:cubicBezTo>
                    <a:pt x="126682" y="-22013"/>
                    <a:pt x="31147" y="31231"/>
                    <a:pt x="7334" y="130101"/>
                  </a:cubicBezTo>
                  <a:cubicBezTo>
                    <a:pt x="3619" y="145531"/>
                    <a:pt x="2953" y="162010"/>
                    <a:pt x="2762" y="178012"/>
                  </a:cubicBezTo>
                  <a:cubicBezTo>
                    <a:pt x="2191" y="223255"/>
                    <a:pt x="2667" y="268499"/>
                    <a:pt x="2476" y="313743"/>
                  </a:cubicBezTo>
                  <a:cubicBezTo>
                    <a:pt x="2476" y="319648"/>
                    <a:pt x="952" y="325459"/>
                    <a:pt x="0" y="331269"/>
                  </a:cubicBezTo>
                  <a:cubicBezTo>
                    <a:pt x="75057" y="330888"/>
                    <a:pt x="151067" y="343461"/>
                    <a:pt x="224885" y="322315"/>
                  </a:cubicBezTo>
                  <a:cubicBezTo>
                    <a:pt x="290703" y="303456"/>
                    <a:pt x="337185" y="235257"/>
                    <a:pt x="336709" y="165248"/>
                  </a:cubicBezTo>
                  <a:cubicBezTo>
                    <a:pt x="336232" y="94763"/>
                    <a:pt x="289084" y="29422"/>
                    <a:pt x="223647" y="8657"/>
                  </a:cubicBezTo>
                  <a:close/>
                </a:path>
              </a:pathLst>
            </a:custGeom>
            <a:noFill/>
            <a:ln w="6667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: Shape 77">
              <a:extLst>
                <a:ext uri="{FF2B5EF4-FFF2-40B4-BE49-F238E27FC236}">
                  <a16:creationId xmlns:a16="http://schemas.microsoft.com/office/drawing/2014/main" id="{9AD2CE53-51AF-C1FB-5317-F99DCAC7F11A}"/>
                </a:ext>
              </a:extLst>
            </p:cNvPr>
            <p:cNvSpPr/>
            <p:nvPr/>
          </p:nvSpPr>
          <p:spPr>
            <a:xfrm>
              <a:off x="5496051" y="2674873"/>
              <a:ext cx="202501" cy="840390"/>
            </a:xfrm>
            <a:custGeom>
              <a:avLst/>
              <a:gdLst>
                <a:gd name="connsiteX0" fmla="*/ 202502 w 202501"/>
                <a:gd name="connsiteY0" fmla="*/ 667 h 840390"/>
                <a:gd name="connsiteX1" fmla="*/ 202502 w 202501"/>
                <a:gd name="connsiteY1" fmla="*/ 840391 h 840390"/>
                <a:gd name="connsiteX2" fmla="*/ 0 w 202501"/>
                <a:gd name="connsiteY2" fmla="*/ 840391 h 840390"/>
                <a:gd name="connsiteX3" fmla="*/ 0 w 202501"/>
                <a:gd name="connsiteY3" fmla="*/ 0 h 840390"/>
                <a:gd name="connsiteX4" fmla="*/ 202502 w 202501"/>
                <a:gd name="connsiteY4" fmla="*/ 667 h 84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1" h="840390">
                  <a:moveTo>
                    <a:pt x="202502" y="667"/>
                  </a:moveTo>
                  <a:lnTo>
                    <a:pt x="202502" y="840391"/>
                  </a:lnTo>
                  <a:lnTo>
                    <a:pt x="0" y="840391"/>
                  </a:lnTo>
                  <a:lnTo>
                    <a:pt x="0" y="0"/>
                  </a:lnTo>
                  <a:lnTo>
                    <a:pt x="202502" y="66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1" name="Graphic 64">
            <a:extLst>
              <a:ext uri="{FF2B5EF4-FFF2-40B4-BE49-F238E27FC236}">
                <a16:creationId xmlns:a16="http://schemas.microsoft.com/office/drawing/2014/main" id="{7D2C529E-224A-920D-B4B3-A058B82A4863}"/>
              </a:ext>
            </a:extLst>
          </p:cNvPr>
          <p:cNvGrpSpPr/>
          <p:nvPr/>
        </p:nvGrpSpPr>
        <p:grpSpPr>
          <a:xfrm>
            <a:off x="9459785" y="5088127"/>
            <a:ext cx="1193577" cy="1194244"/>
            <a:chOff x="9459785" y="5088127"/>
            <a:chExt cx="1193577" cy="1194244"/>
          </a:xfrm>
          <a:solidFill>
            <a:srgbClr val="FF5E00"/>
          </a:solidFill>
        </p:grpSpPr>
        <p:sp>
          <p:nvSpPr>
            <p:cNvPr id="142" name="Freeform: Shape 79">
              <a:extLst>
                <a:ext uri="{FF2B5EF4-FFF2-40B4-BE49-F238E27FC236}">
                  <a16:creationId xmlns:a16="http://schemas.microsoft.com/office/drawing/2014/main" id="{BA86E12F-54A6-C749-E7ED-6B590BC83100}"/>
                </a:ext>
              </a:extLst>
            </p:cNvPr>
            <p:cNvSpPr/>
            <p:nvPr/>
          </p:nvSpPr>
          <p:spPr>
            <a:xfrm>
              <a:off x="9459785" y="5088127"/>
              <a:ext cx="1193577" cy="763428"/>
            </a:xfrm>
            <a:custGeom>
              <a:avLst/>
              <a:gdLst>
                <a:gd name="connsiteX0" fmla="*/ 3238 w 1193577"/>
                <a:gd name="connsiteY0" fmla="*/ 577787 h 763428"/>
                <a:gd name="connsiteX1" fmla="*/ 212788 w 1193577"/>
                <a:gd name="connsiteY1" fmla="*/ 577787 h 763428"/>
                <a:gd name="connsiteX2" fmla="*/ 217741 w 1193577"/>
                <a:gd name="connsiteY2" fmla="*/ 575310 h 763428"/>
                <a:gd name="connsiteX3" fmla="*/ 391096 w 1193577"/>
                <a:gd name="connsiteY3" fmla="*/ 343186 h 763428"/>
                <a:gd name="connsiteX4" fmla="*/ 420719 w 1193577"/>
                <a:gd name="connsiteY4" fmla="*/ 330613 h 763428"/>
                <a:gd name="connsiteX5" fmla="*/ 446246 w 1193577"/>
                <a:gd name="connsiteY5" fmla="*/ 350330 h 763428"/>
                <a:gd name="connsiteX6" fmla="*/ 612648 w 1193577"/>
                <a:gd name="connsiteY6" fmla="*/ 763429 h 763428"/>
                <a:gd name="connsiteX7" fmla="*/ 737616 w 1193577"/>
                <a:gd name="connsiteY7" fmla="*/ 493871 h 763428"/>
                <a:gd name="connsiteX8" fmla="*/ 766572 w 1193577"/>
                <a:gd name="connsiteY8" fmla="*/ 475393 h 763428"/>
                <a:gd name="connsiteX9" fmla="*/ 766763 w 1193577"/>
                <a:gd name="connsiteY9" fmla="*/ 475393 h 763428"/>
                <a:gd name="connsiteX10" fmla="*/ 795623 w 1193577"/>
                <a:gd name="connsiteY10" fmla="*/ 494252 h 763428"/>
                <a:gd name="connsiteX11" fmla="*/ 893064 w 1193577"/>
                <a:gd name="connsiteY11" fmla="*/ 712470 h 763428"/>
                <a:gd name="connsiteX12" fmla="*/ 972217 w 1193577"/>
                <a:gd name="connsiteY12" fmla="*/ 610267 h 763428"/>
                <a:gd name="connsiteX13" fmla="*/ 1012507 w 1193577"/>
                <a:gd name="connsiteY13" fmla="*/ 590455 h 763428"/>
                <a:gd name="connsiteX14" fmla="*/ 1193578 w 1193577"/>
                <a:gd name="connsiteY14" fmla="*/ 590455 h 763428"/>
                <a:gd name="connsiteX15" fmla="*/ 596646 w 1193577"/>
                <a:gd name="connsiteY15" fmla="*/ 0 h 763428"/>
                <a:gd name="connsiteX16" fmla="*/ 0 w 1193577"/>
                <a:gd name="connsiteY16" fmla="*/ 577977 h 763428"/>
                <a:gd name="connsiteX17" fmla="*/ 3048 w 1193577"/>
                <a:gd name="connsiteY17" fmla="*/ 577692 h 76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3577" h="763428">
                  <a:moveTo>
                    <a:pt x="3238" y="577787"/>
                  </a:moveTo>
                  <a:lnTo>
                    <a:pt x="212788" y="577787"/>
                  </a:lnTo>
                  <a:cubicBezTo>
                    <a:pt x="214693" y="577787"/>
                    <a:pt x="216598" y="576834"/>
                    <a:pt x="217741" y="575310"/>
                  </a:cubicBezTo>
                  <a:lnTo>
                    <a:pt x="391096" y="343186"/>
                  </a:lnTo>
                  <a:cubicBezTo>
                    <a:pt x="397954" y="333946"/>
                    <a:pt x="409289" y="329089"/>
                    <a:pt x="420719" y="330613"/>
                  </a:cubicBezTo>
                  <a:cubicBezTo>
                    <a:pt x="432149" y="332137"/>
                    <a:pt x="441865" y="339662"/>
                    <a:pt x="446246" y="350330"/>
                  </a:cubicBezTo>
                  <a:lnTo>
                    <a:pt x="612648" y="763429"/>
                  </a:lnTo>
                  <a:lnTo>
                    <a:pt x="737616" y="493871"/>
                  </a:lnTo>
                  <a:cubicBezTo>
                    <a:pt x="742855" y="482632"/>
                    <a:pt x="754189" y="475393"/>
                    <a:pt x="766572" y="475393"/>
                  </a:cubicBezTo>
                  <a:lnTo>
                    <a:pt x="766763" y="475393"/>
                  </a:lnTo>
                  <a:cubicBezTo>
                    <a:pt x="779240" y="475393"/>
                    <a:pt x="790575" y="482918"/>
                    <a:pt x="795623" y="494252"/>
                  </a:cubicBezTo>
                  <a:lnTo>
                    <a:pt x="893064" y="712470"/>
                  </a:lnTo>
                  <a:lnTo>
                    <a:pt x="972217" y="610267"/>
                  </a:lnTo>
                  <a:cubicBezTo>
                    <a:pt x="981837" y="597884"/>
                    <a:pt x="996886" y="590455"/>
                    <a:pt x="1012507" y="590455"/>
                  </a:cubicBezTo>
                  <a:lnTo>
                    <a:pt x="1193578" y="590455"/>
                  </a:lnTo>
                  <a:cubicBezTo>
                    <a:pt x="1189958" y="263747"/>
                    <a:pt x="924210" y="0"/>
                    <a:pt x="596646" y="0"/>
                  </a:cubicBezTo>
                  <a:cubicBezTo>
                    <a:pt x="269081" y="0"/>
                    <a:pt x="10096" y="257080"/>
                    <a:pt x="0" y="577977"/>
                  </a:cubicBezTo>
                  <a:cubicBezTo>
                    <a:pt x="1048" y="577882"/>
                    <a:pt x="2000" y="577692"/>
                    <a:pt x="3048" y="577692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: Shape 80">
              <a:extLst>
                <a:ext uri="{FF2B5EF4-FFF2-40B4-BE49-F238E27FC236}">
                  <a16:creationId xmlns:a16="http://schemas.microsoft.com/office/drawing/2014/main" id="{DB8A02B3-CD2D-1C40-61B2-CB67365820FA}"/>
                </a:ext>
              </a:extLst>
            </p:cNvPr>
            <p:cNvSpPr/>
            <p:nvPr/>
          </p:nvSpPr>
          <p:spPr>
            <a:xfrm>
              <a:off x="9459880" y="5476366"/>
              <a:ext cx="1192244" cy="806005"/>
            </a:xfrm>
            <a:custGeom>
              <a:avLst/>
              <a:gdLst>
                <a:gd name="connsiteX0" fmla="*/ 1012508 w 1192244"/>
                <a:gd name="connsiteY0" fmla="*/ 246983 h 806005"/>
                <a:gd name="connsiteX1" fmla="*/ 1007650 w 1192244"/>
                <a:gd name="connsiteY1" fmla="*/ 249364 h 806005"/>
                <a:gd name="connsiteX2" fmla="*/ 915353 w 1192244"/>
                <a:gd name="connsiteY2" fmla="*/ 368522 h 806005"/>
                <a:gd name="connsiteX3" fmla="*/ 886301 w 1192244"/>
                <a:gd name="connsiteY3" fmla="*/ 380714 h 806005"/>
                <a:gd name="connsiteX4" fmla="*/ 860965 w 1192244"/>
                <a:gd name="connsiteY4" fmla="*/ 362045 h 806005"/>
                <a:gd name="connsiteX5" fmla="*/ 766287 w 1192244"/>
                <a:gd name="connsiteY5" fmla="*/ 150019 h 806005"/>
                <a:gd name="connsiteX6" fmla="*/ 640652 w 1192244"/>
                <a:gd name="connsiteY6" fmla="*/ 420910 h 806005"/>
                <a:gd name="connsiteX7" fmla="*/ 611696 w 1192244"/>
                <a:gd name="connsiteY7" fmla="*/ 439388 h 806005"/>
                <a:gd name="connsiteX8" fmla="*/ 610839 w 1192244"/>
                <a:gd name="connsiteY8" fmla="*/ 439388 h 806005"/>
                <a:gd name="connsiteX9" fmla="*/ 582073 w 1192244"/>
                <a:gd name="connsiteY9" fmla="*/ 419386 h 806005"/>
                <a:gd name="connsiteX10" fmla="*/ 413100 w 1192244"/>
                <a:gd name="connsiteY10" fmla="*/ 0 h 806005"/>
                <a:gd name="connsiteX11" fmla="*/ 253365 w 1192244"/>
                <a:gd name="connsiteY11" fmla="*/ 213836 h 806005"/>
                <a:gd name="connsiteX12" fmla="*/ 212503 w 1192244"/>
                <a:gd name="connsiteY12" fmla="*/ 234315 h 806005"/>
                <a:gd name="connsiteX13" fmla="*/ 2953 w 1192244"/>
                <a:gd name="connsiteY13" fmla="*/ 234315 h 806005"/>
                <a:gd name="connsiteX14" fmla="*/ 0 w 1192244"/>
                <a:gd name="connsiteY14" fmla="*/ 234029 h 806005"/>
                <a:gd name="connsiteX15" fmla="*/ 596456 w 1192244"/>
                <a:gd name="connsiteY15" fmla="*/ 806005 h 806005"/>
                <a:gd name="connsiteX16" fmla="*/ 1192244 w 1192244"/>
                <a:gd name="connsiteY16" fmla="*/ 246983 h 806005"/>
                <a:gd name="connsiteX17" fmla="*/ 1012317 w 1192244"/>
                <a:gd name="connsiteY17" fmla="*/ 246983 h 80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2244" h="806005">
                  <a:moveTo>
                    <a:pt x="1012508" y="246983"/>
                  </a:moveTo>
                  <a:cubicBezTo>
                    <a:pt x="1010603" y="246983"/>
                    <a:pt x="1008793" y="247840"/>
                    <a:pt x="1007650" y="249364"/>
                  </a:cubicBezTo>
                  <a:lnTo>
                    <a:pt x="915353" y="368522"/>
                  </a:lnTo>
                  <a:cubicBezTo>
                    <a:pt x="908400" y="377476"/>
                    <a:pt x="897541" y="382048"/>
                    <a:pt x="886301" y="380714"/>
                  </a:cubicBezTo>
                  <a:cubicBezTo>
                    <a:pt x="875062" y="379381"/>
                    <a:pt x="865632" y="372428"/>
                    <a:pt x="860965" y="362045"/>
                  </a:cubicBezTo>
                  <a:lnTo>
                    <a:pt x="766287" y="150019"/>
                  </a:lnTo>
                  <a:lnTo>
                    <a:pt x="640652" y="420910"/>
                  </a:lnTo>
                  <a:cubicBezTo>
                    <a:pt x="635413" y="432245"/>
                    <a:pt x="624078" y="439388"/>
                    <a:pt x="611696" y="439388"/>
                  </a:cubicBezTo>
                  <a:cubicBezTo>
                    <a:pt x="611410" y="439388"/>
                    <a:pt x="611124" y="439388"/>
                    <a:pt x="610839" y="439388"/>
                  </a:cubicBezTo>
                  <a:cubicBezTo>
                    <a:pt x="598075" y="439103"/>
                    <a:pt x="586835" y="431197"/>
                    <a:pt x="582073" y="419386"/>
                  </a:cubicBezTo>
                  <a:lnTo>
                    <a:pt x="413100" y="0"/>
                  </a:lnTo>
                  <a:lnTo>
                    <a:pt x="253365" y="213836"/>
                  </a:lnTo>
                  <a:cubicBezTo>
                    <a:pt x="243840" y="226695"/>
                    <a:pt x="228505" y="234315"/>
                    <a:pt x="212503" y="234315"/>
                  </a:cubicBezTo>
                  <a:lnTo>
                    <a:pt x="2953" y="234315"/>
                  </a:lnTo>
                  <a:cubicBezTo>
                    <a:pt x="1905" y="234315"/>
                    <a:pt x="953" y="234124"/>
                    <a:pt x="0" y="234029"/>
                  </a:cubicBezTo>
                  <a:cubicBezTo>
                    <a:pt x="13145" y="552164"/>
                    <a:pt x="275082" y="806005"/>
                    <a:pt x="596456" y="806005"/>
                  </a:cubicBezTo>
                  <a:cubicBezTo>
                    <a:pt x="917829" y="806005"/>
                    <a:pt x="1172528" y="559022"/>
                    <a:pt x="1192244" y="246983"/>
                  </a:cubicBezTo>
                  <a:lnTo>
                    <a:pt x="1012317" y="246983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0617D0E-1763-98BD-44C2-1BB5CC563F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21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E354E4B9-0EAA-AC29-8CEE-D2EF2E0A547E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00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0617D0E-1763-98BD-44C2-1BB5CC563F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22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E354E4B9-0EAA-AC29-8CEE-D2EF2E0A547E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71D85EA-F2DF-F98B-74F8-E145942C3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92113" y="2742647"/>
            <a:ext cx="1333556" cy="126687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DC3E71D-A6D1-666A-1BC5-2428D209B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53810" y="2732240"/>
            <a:ext cx="1078877" cy="128769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84719C2-56E0-410D-031C-050AFA64A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73496" y="2774961"/>
            <a:ext cx="1339650" cy="12022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ED8B1F9-B406-C9B0-ACBF-9EE826445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26558" y="2768792"/>
            <a:ext cx="1148935" cy="12145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6E82FAA-FCEB-5A75-D04F-321EEDC37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181860" y="2742647"/>
            <a:ext cx="924479" cy="126687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1A1C45F-1CFE-AA0C-B857-B213C1511C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356849" y="2742647"/>
            <a:ext cx="1266878" cy="12668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45F2150-2BB6-764F-9B5B-9A2B50DEF475}"/>
              </a:ext>
            </a:extLst>
          </p:cNvPr>
          <p:cNvGrpSpPr/>
          <p:nvPr/>
        </p:nvGrpSpPr>
        <p:grpSpPr>
          <a:xfrm>
            <a:off x="8242409" y="4590829"/>
            <a:ext cx="1201825" cy="1284149"/>
            <a:chOff x="1187679" y="-1833320"/>
            <a:chExt cx="4521122" cy="4830813"/>
          </a:xfrm>
          <a:solidFill>
            <a:srgbClr val="FF5E00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622B1B9-47D4-4553-3D1E-CCF5881DEEC1}"/>
                </a:ext>
              </a:extLst>
            </p:cNvPr>
            <p:cNvSpPr/>
            <p:nvPr/>
          </p:nvSpPr>
          <p:spPr>
            <a:xfrm>
              <a:off x="1187679" y="-1833320"/>
              <a:ext cx="4521122" cy="4830813"/>
            </a:xfrm>
            <a:custGeom>
              <a:avLst/>
              <a:gdLst>
                <a:gd name="connsiteX0" fmla="*/ 4058429 w 4521122"/>
                <a:gd name="connsiteY0" fmla="*/ 2787993 h 4830813"/>
                <a:gd name="connsiteX1" fmla="*/ 4093464 w 4521122"/>
                <a:gd name="connsiteY1" fmla="*/ 2432251 h 4830813"/>
                <a:gd name="connsiteX2" fmla="*/ 4058429 w 4521122"/>
                <a:gd name="connsiteY2" fmla="*/ 2076509 h 4830813"/>
                <a:gd name="connsiteX3" fmla="*/ 4481546 w 4521122"/>
                <a:gd name="connsiteY3" fmla="*/ 1668214 h 4830813"/>
                <a:gd name="connsiteX4" fmla="*/ 4503106 w 4521122"/>
                <a:gd name="connsiteY4" fmla="*/ 1514598 h 4830813"/>
                <a:gd name="connsiteX5" fmla="*/ 4183747 w 4521122"/>
                <a:gd name="connsiteY5" fmla="*/ 962120 h 4830813"/>
                <a:gd name="connsiteX6" fmla="*/ 4039564 w 4521122"/>
                <a:gd name="connsiteY6" fmla="*/ 904177 h 4830813"/>
                <a:gd name="connsiteX7" fmla="*/ 3483043 w 4521122"/>
                <a:gd name="connsiteY7" fmla="*/ 1063183 h 4830813"/>
                <a:gd name="connsiteX8" fmla="*/ 2832197 w 4521122"/>
                <a:gd name="connsiteY8" fmla="*/ 683186 h 4830813"/>
                <a:gd name="connsiteX9" fmla="*/ 2686666 w 4521122"/>
                <a:gd name="connsiteY9" fmla="*/ 95673 h 4830813"/>
                <a:gd name="connsiteX10" fmla="*/ 2564043 w 4521122"/>
                <a:gd name="connsiteY10" fmla="*/ 0 h 4830813"/>
                <a:gd name="connsiteX11" fmla="*/ 1925325 w 4521122"/>
                <a:gd name="connsiteY11" fmla="*/ 0 h 4830813"/>
                <a:gd name="connsiteX12" fmla="*/ 1802701 w 4521122"/>
                <a:gd name="connsiteY12" fmla="*/ 95673 h 4830813"/>
                <a:gd name="connsiteX13" fmla="*/ 1655823 w 4521122"/>
                <a:gd name="connsiteY13" fmla="*/ 684534 h 4830813"/>
                <a:gd name="connsiteX14" fmla="*/ 1015757 w 4521122"/>
                <a:gd name="connsiteY14" fmla="*/ 1057793 h 4830813"/>
                <a:gd name="connsiteX15" fmla="*/ 478102 w 4521122"/>
                <a:gd name="connsiteY15" fmla="*/ 902830 h 4830813"/>
                <a:gd name="connsiteX16" fmla="*/ 333918 w 4521122"/>
                <a:gd name="connsiteY16" fmla="*/ 960773 h 4830813"/>
                <a:gd name="connsiteX17" fmla="*/ 17254 w 4521122"/>
                <a:gd name="connsiteY17" fmla="*/ 1514598 h 4830813"/>
                <a:gd name="connsiteX18" fmla="*/ 38814 w 4521122"/>
                <a:gd name="connsiteY18" fmla="*/ 1668214 h 4830813"/>
                <a:gd name="connsiteX19" fmla="*/ 441719 w 4521122"/>
                <a:gd name="connsiteY19" fmla="*/ 2057644 h 4830813"/>
                <a:gd name="connsiteX20" fmla="*/ 403989 w 4521122"/>
                <a:gd name="connsiteY20" fmla="*/ 2433598 h 4830813"/>
                <a:gd name="connsiteX21" fmla="*/ 443066 w 4521122"/>
                <a:gd name="connsiteY21" fmla="*/ 2812248 h 4830813"/>
                <a:gd name="connsiteX22" fmla="*/ 38814 w 4521122"/>
                <a:gd name="connsiteY22" fmla="*/ 3201677 h 4830813"/>
                <a:gd name="connsiteX23" fmla="*/ 17254 w 4521122"/>
                <a:gd name="connsiteY23" fmla="*/ 3355293 h 4830813"/>
                <a:gd name="connsiteX24" fmla="*/ 336613 w 4521122"/>
                <a:gd name="connsiteY24" fmla="*/ 3907771 h 4830813"/>
                <a:gd name="connsiteX25" fmla="*/ 480797 w 4521122"/>
                <a:gd name="connsiteY25" fmla="*/ 3965714 h 4830813"/>
                <a:gd name="connsiteX26" fmla="*/ 1021147 w 4521122"/>
                <a:gd name="connsiteY26" fmla="*/ 3810751 h 4830813"/>
                <a:gd name="connsiteX27" fmla="*/ 1666603 w 4521122"/>
                <a:gd name="connsiteY27" fmla="*/ 4185357 h 4830813"/>
                <a:gd name="connsiteX28" fmla="*/ 1802701 w 4521122"/>
                <a:gd name="connsiteY28" fmla="*/ 4735141 h 4830813"/>
                <a:gd name="connsiteX29" fmla="*/ 1925325 w 4521122"/>
                <a:gd name="connsiteY29" fmla="*/ 4830813 h 4830813"/>
                <a:gd name="connsiteX30" fmla="*/ 2564043 w 4521122"/>
                <a:gd name="connsiteY30" fmla="*/ 4830813 h 4830813"/>
                <a:gd name="connsiteX31" fmla="*/ 2686666 w 4521122"/>
                <a:gd name="connsiteY31" fmla="*/ 4735141 h 4830813"/>
                <a:gd name="connsiteX32" fmla="*/ 2822765 w 4521122"/>
                <a:gd name="connsiteY32" fmla="*/ 4188053 h 4830813"/>
                <a:gd name="connsiteX33" fmla="*/ 3484391 w 4521122"/>
                <a:gd name="connsiteY33" fmla="*/ 3804013 h 4830813"/>
                <a:gd name="connsiteX34" fmla="*/ 4040911 w 4521122"/>
                <a:gd name="connsiteY34" fmla="*/ 3964366 h 4830813"/>
                <a:gd name="connsiteX35" fmla="*/ 4185094 w 4521122"/>
                <a:gd name="connsiteY35" fmla="*/ 3906424 h 4830813"/>
                <a:gd name="connsiteX36" fmla="*/ 4504454 w 4521122"/>
                <a:gd name="connsiteY36" fmla="*/ 3353946 h 4830813"/>
                <a:gd name="connsiteX37" fmla="*/ 4482893 w 4521122"/>
                <a:gd name="connsiteY37" fmla="*/ 3200330 h 4830813"/>
                <a:gd name="connsiteX38" fmla="*/ 4059776 w 4521122"/>
                <a:gd name="connsiteY38" fmla="*/ 2792035 h 4830813"/>
                <a:gd name="connsiteX39" fmla="*/ 3383328 w 4521122"/>
                <a:gd name="connsiteY39" fmla="*/ 2480761 h 4830813"/>
                <a:gd name="connsiteX40" fmla="*/ 3640702 w 4521122"/>
                <a:gd name="connsiteY40" fmla="*/ 2480761 h 4830813"/>
                <a:gd name="connsiteX41" fmla="*/ 3283612 w 4521122"/>
                <a:gd name="connsiteY41" fmla="*/ 3340471 h 4830813"/>
                <a:gd name="connsiteX42" fmla="*/ 3101699 w 4521122"/>
                <a:gd name="connsiteY42" fmla="*/ 3158557 h 4830813"/>
                <a:gd name="connsiteX43" fmla="*/ 3006025 w 4521122"/>
                <a:gd name="connsiteY43" fmla="*/ 3158557 h 4830813"/>
                <a:gd name="connsiteX44" fmla="*/ 3006025 w 4521122"/>
                <a:gd name="connsiteY44" fmla="*/ 3254230 h 4830813"/>
                <a:gd name="connsiteX45" fmla="*/ 3187939 w 4521122"/>
                <a:gd name="connsiteY45" fmla="*/ 3436144 h 4830813"/>
                <a:gd name="connsiteX46" fmla="*/ 2328229 w 4521122"/>
                <a:gd name="connsiteY46" fmla="*/ 3793233 h 4830813"/>
                <a:gd name="connsiteX47" fmla="*/ 2328229 w 4521122"/>
                <a:gd name="connsiteY47" fmla="*/ 3535859 h 4830813"/>
                <a:gd name="connsiteX48" fmla="*/ 2260854 w 4521122"/>
                <a:gd name="connsiteY48" fmla="*/ 3468484 h 4830813"/>
                <a:gd name="connsiteX49" fmla="*/ 2193479 w 4521122"/>
                <a:gd name="connsiteY49" fmla="*/ 3535859 h 4830813"/>
                <a:gd name="connsiteX50" fmla="*/ 2193479 w 4521122"/>
                <a:gd name="connsiteY50" fmla="*/ 3793233 h 4830813"/>
                <a:gd name="connsiteX51" fmla="*/ 1333769 w 4521122"/>
                <a:gd name="connsiteY51" fmla="*/ 3436144 h 4830813"/>
                <a:gd name="connsiteX52" fmla="*/ 1515682 w 4521122"/>
                <a:gd name="connsiteY52" fmla="*/ 3254230 h 4830813"/>
                <a:gd name="connsiteX53" fmla="*/ 1515682 w 4521122"/>
                <a:gd name="connsiteY53" fmla="*/ 3158557 h 4830813"/>
                <a:gd name="connsiteX54" fmla="*/ 1420009 w 4521122"/>
                <a:gd name="connsiteY54" fmla="*/ 3158557 h 4830813"/>
                <a:gd name="connsiteX55" fmla="*/ 1238096 w 4521122"/>
                <a:gd name="connsiteY55" fmla="*/ 3340471 h 4830813"/>
                <a:gd name="connsiteX56" fmla="*/ 881006 w 4521122"/>
                <a:gd name="connsiteY56" fmla="*/ 2480761 h 4830813"/>
                <a:gd name="connsiteX57" fmla="*/ 1138380 w 4521122"/>
                <a:gd name="connsiteY57" fmla="*/ 2480761 h 4830813"/>
                <a:gd name="connsiteX58" fmla="*/ 1205756 w 4521122"/>
                <a:gd name="connsiteY58" fmla="*/ 2413386 h 4830813"/>
                <a:gd name="connsiteX59" fmla="*/ 1138380 w 4521122"/>
                <a:gd name="connsiteY59" fmla="*/ 2346010 h 4830813"/>
                <a:gd name="connsiteX60" fmla="*/ 881006 w 4521122"/>
                <a:gd name="connsiteY60" fmla="*/ 2346010 h 4830813"/>
                <a:gd name="connsiteX61" fmla="*/ 1238096 w 4521122"/>
                <a:gd name="connsiteY61" fmla="*/ 1486300 h 4830813"/>
                <a:gd name="connsiteX62" fmla="*/ 1420009 w 4521122"/>
                <a:gd name="connsiteY62" fmla="*/ 1668214 h 4830813"/>
                <a:gd name="connsiteX63" fmla="*/ 1467172 w 4521122"/>
                <a:gd name="connsiteY63" fmla="*/ 1688427 h 4830813"/>
                <a:gd name="connsiteX64" fmla="*/ 1514335 w 4521122"/>
                <a:gd name="connsiteY64" fmla="*/ 1668214 h 4830813"/>
                <a:gd name="connsiteX65" fmla="*/ 1514335 w 4521122"/>
                <a:gd name="connsiteY65" fmla="*/ 1572541 h 4830813"/>
                <a:gd name="connsiteX66" fmla="*/ 1332421 w 4521122"/>
                <a:gd name="connsiteY66" fmla="*/ 1390627 h 4830813"/>
                <a:gd name="connsiteX67" fmla="*/ 2192131 w 4521122"/>
                <a:gd name="connsiteY67" fmla="*/ 1033538 h 4830813"/>
                <a:gd name="connsiteX68" fmla="*/ 2192131 w 4521122"/>
                <a:gd name="connsiteY68" fmla="*/ 1290912 h 4830813"/>
                <a:gd name="connsiteX69" fmla="*/ 2259506 w 4521122"/>
                <a:gd name="connsiteY69" fmla="*/ 1358287 h 4830813"/>
                <a:gd name="connsiteX70" fmla="*/ 2326882 w 4521122"/>
                <a:gd name="connsiteY70" fmla="*/ 1290912 h 4830813"/>
                <a:gd name="connsiteX71" fmla="*/ 2326882 w 4521122"/>
                <a:gd name="connsiteY71" fmla="*/ 1033538 h 4830813"/>
                <a:gd name="connsiteX72" fmla="*/ 3186591 w 4521122"/>
                <a:gd name="connsiteY72" fmla="*/ 1390627 h 4830813"/>
                <a:gd name="connsiteX73" fmla="*/ 3004678 w 4521122"/>
                <a:gd name="connsiteY73" fmla="*/ 1572541 h 4830813"/>
                <a:gd name="connsiteX74" fmla="*/ 3004678 w 4521122"/>
                <a:gd name="connsiteY74" fmla="*/ 1668214 h 4830813"/>
                <a:gd name="connsiteX75" fmla="*/ 3051841 w 4521122"/>
                <a:gd name="connsiteY75" fmla="*/ 1688427 h 4830813"/>
                <a:gd name="connsiteX76" fmla="*/ 3099003 w 4521122"/>
                <a:gd name="connsiteY76" fmla="*/ 1668214 h 4830813"/>
                <a:gd name="connsiteX77" fmla="*/ 3280917 w 4521122"/>
                <a:gd name="connsiteY77" fmla="*/ 1486300 h 4830813"/>
                <a:gd name="connsiteX78" fmla="*/ 3638006 w 4521122"/>
                <a:gd name="connsiteY78" fmla="*/ 2346010 h 4830813"/>
                <a:gd name="connsiteX79" fmla="*/ 3380633 w 4521122"/>
                <a:gd name="connsiteY79" fmla="*/ 2346010 h 4830813"/>
                <a:gd name="connsiteX80" fmla="*/ 3313257 w 4521122"/>
                <a:gd name="connsiteY80" fmla="*/ 2413386 h 4830813"/>
                <a:gd name="connsiteX81" fmla="*/ 3380633 w 4521122"/>
                <a:gd name="connsiteY81" fmla="*/ 2480761 h 483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21122" h="4830813">
                  <a:moveTo>
                    <a:pt x="4058429" y="2787993"/>
                  </a:moveTo>
                  <a:cubicBezTo>
                    <a:pt x="4081336" y="2673454"/>
                    <a:pt x="4093464" y="2553526"/>
                    <a:pt x="4093464" y="2432251"/>
                  </a:cubicBezTo>
                  <a:cubicBezTo>
                    <a:pt x="4093464" y="2310975"/>
                    <a:pt x="4081336" y="2191047"/>
                    <a:pt x="4058429" y="2076509"/>
                  </a:cubicBezTo>
                  <a:lnTo>
                    <a:pt x="4481546" y="1668214"/>
                  </a:lnTo>
                  <a:cubicBezTo>
                    <a:pt x="4523319" y="1627789"/>
                    <a:pt x="4532752" y="1564456"/>
                    <a:pt x="4503106" y="1514598"/>
                  </a:cubicBezTo>
                  <a:lnTo>
                    <a:pt x="4183747" y="962120"/>
                  </a:lnTo>
                  <a:cubicBezTo>
                    <a:pt x="4155449" y="912262"/>
                    <a:pt x="4096159" y="888007"/>
                    <a:pt x="4039564" y="904177"/>
                  </a:cubicBezTo>
                  <a:lnTo>
                    <a:pt x="3483043" y="1063183"/>
                  </a:lnTo>
                  <a:cubicBezTo>
                    <a:pt x="3297087" y="894745"/>
                    <a:pt x="3076096" y="764037"/>
                    <a:pt x="2832197" y="683186"/>
                  </a:cubicBezTo>
                  <a:lnTo>
                    <a:pt x="2686666" y="95673"/>
                  </a:lnTo>
                  <a:cubicBezTo>
                    <a:pt x="2673191" y="39078"/>
                    <a:pt x="2621986" y="0"/>
                    <a:pt x="2564043" y="0"/>
                  </a:cubicBezTo>
                  <a:lnTo>
                    <a:pt x="1925325" y="0"/>
                  </a:lnTo>
                  <a:cubicBezTo>
                    <a:pt x="1867382" y="0"/>
                    <a:pt x="1817524" y="39078"/>
                    <a:pt x="1802701" y="95673"/>
                  </a:cubicBezTo>
                  <a:lnTo>
                    <a:pt x="1655823" y="684534"/>
                  </a:lnTo>
                  <a:cubicBezTo>
                    <a:pt x="1417314" y="765384"/>
                    <a:pt x="1200366" y="893397"/>
                    <a:pt x="1015757" y="1057793"/>
                  </a:cubicBezTo>
                  <a:lnTo>
                    <a:pt x="478102" y="902830"/>
                  </a:lnTo>
                  <a:cubicBezTo>
                    <a:pt x="422854" y="886660"/>
                    <a:pt x="363563" y="910915"/>
                    <a:pt x="333918" y="960773"/>
                  </a:cubicBezTo>
                  <a:lnTo>
                    <a:pt x="17254" y="1514598"/>
                  </a:lnTo>
                  <a:cubicBezTo>
                    <a:pt x="-11044" y="1564456"/>
                    <a:pt x="-2959" y="1627789"/>
                    <a:pt x="38814" y="1668214"/>
                  </a:cubicBezTo>
                  <a:lnTo>
                    <a:pt x="441719" y="2057644"/>
                  </a:lnTo>
                  <a:cubicBezTo>
                    <a:pt x="416116" y="2178919"/>
                    <a:pt x="403989" y="2304238"/>
                    <a:pt x="403989" y="2433598"/>
                  </a:cubicBezTo>
                  <a:cubicBezTo>
                    <a:pt x="403989" y="2562959"/>
                    <a:pt x="417464" y="2689624"/>
                    <a:pt x="443066" y="2812248"/>
                  </a:cubicBezTo>
                  <a:lnTo>
                    <a:pt x="38814" y="3201677"/>
                  </a:lnTo>
                  <a:cubicBezTo>
                    <a:pt x="-2959" y="3242102"/>
                    <a:pt x="-12391" y="3305435"/>
                    <a:pt x="17254" y="3355293"/>
                  </a:cubicBezTo>
                  <a:lnTo>
                    <a:pt x="336613" y="3907771"/>
                  </a:lnTo>
                  <a:cubicBezTo>
                    <a:pt x="364911" y="3957629"/>
                    <a:pt x="424201" y="3981884"/>
                    <a:pt x="480797" y="3965714"/>
                  </a:cubicBezTo>
                  <a:lnTo>
                    <a:pt x="1021147" y="3810751"/>
                  </a:lnTo>
                  <a:cubicBezTo>
                    <a:pt x="1207103" y="3976494"/>
                    <a:pt x="1425399" y="4104507"/>
                    <a:pt x="1666603" y="4185357"/>
                  </a:cubicBezTo>
                  <a:lnTo>
                    <a:pt x="1802701" y="4735141"/>
                  </a:lnTo>
                  <a:cubicBezTo>
                    <a:pt x="1816176" y="4791736"/>
                    <a:pt x="1867382" y="4830813"/>
                    <a:pt x="1925325" y="4830813"/>
                  </a:cubicBezTo>
                  <a:lnTo>
                    <a:pt x="2564043" y="4830813"/>
                  </a:lnTo>
                  <a:cubicBezTo>
                    <a:pt x="2621986" y="4830813"/>
                    <a:pt x="2671844" y="4791736"/>
                    <a:pt x="2686666" y="4735141"/>
                  </a:cubicBezTo>
                  <a:lnTo>
                    <a:pt x="2822765" y="4188053"/>
                  </a:lnTo>
                  <a:cubicBezTo>
                    <a:pt x="3070706" y="4107202"/>
                    <a:pt x="3295740" y="3975146"/>
                    <a:pt x="3484391" y="3804013"/>
                  </a:cubicBezTo>
                  <a:lnTo>
                    <a:pt x="4040911" y="3964366"/>
                  </a:lnTo>
                  <a:cubicBezTo>
                    <a:pt x="4096159" y="3980537"/>
                    <a:pt x="4155449" y="3956281"/>
                    <a:pt x="4185094" y="3906424"/>
                  </a:cubicBezTo>
                  <a:lnTo>
                    <a:pt x="4504454" y="3353946"/>
                  </a:lnTo>
                  <a:cubicBezTo>
                    <a:pt x="4532752" y="3304088"/>
                    <a:pt x="4524666" y="3240755"/>
                    <a:pt x="4482893" y="3200330"/>
                  </a:cubicBezTo>
                  <a:lnTo>
                    <a:pt x="4059776" y="2792035"/>
                  </a:lnTo>
                  <a:close/>
                  <a:moveTo>
                    <a:pt x="3383328" y="2480761"/>
                  </a:moveTo>
                  <a:lnTo>
                    <a:pt x="3640702" y="2480761"/>
                  </a:lnTo>
                  <a:cubicBezTo>
                    <a:pt x="3624531" y="2810900"/>
                    <a:pt x="3492476" y="3110047"/>
                    <a:pt x="3283612" y="3340471"/>
                  </a:cubicBezTo>
                  <a:lnTo>
                    <a:pt x="3101699" y="3158557"/>
                  </a:lnTo>
                  <a:cubicBezTo>
                    <a:pt x="3074748" y="3131607"/>
                    <a:pt x="3032976" y="3131607"/>
                    <a:pt x="3006025" y="3158557"/>
                  </a:cubicBezTo>
                  <a:cubicBezTo>
                    <a:pt x="2979075" y="3185507"/>
                    <a:pt x="2979075" y="3227280"/>
                    <a:pt x="3006025" y="3254230"/>
                  </a:cubicBezTo>
                  <a:lnTo>
                    <a:pt x="3187939" y="3436144"/>
                  </a:lnTo>
                  <a:cubicBezTo>
                    <a:pt x="2957515" y="3645007"/>
                    <a:pt x="2658369" y="3777063"/>
                    <a:pt x="2328229" y="3793233"/>
                  </a:cubicBezTo>
                  <a:lnTo>
                    <a:pt x="2328229" y="3535859"/>
                  </a:lnTo>
                  <a:cubicBezTo>
                    <a:pt x="2328229" y="3498129"/>
                    <a:pt x="2298584" y="3468484"/>
                    <a:pt x="2260854" y="3468484"/>
                  </a:cubicBezTo>
                  <a:cubicBezTo>
                    <a:pt x="2223124" y="3468484"/>
                    <a:pt x="2193479" y="3498129"/>
                    <a:pt x="2193479" y="3535859"/>
                  </a:cubicBezTo>
                  <a:lnTo>
                    <a:pt x="2193479" y="3793233"/>
                  </a:lnTo>
                  <a:cubicBezTo>
                    <a:pt x="1863339" y="3777063"/>
                    <a:pt x="1562845" y="3645007"/>
                    <a:pt x="1333769" y="3436144"/>
                  </a:cubicBezTo>
                  <a:lnTo>
                    <a:pt x="1515682" y="3254230"/>
                  </a:lnTo>
                  <a:cubicBezTo>
                    <a:pt x="1542632" y="3228627"/>
                    <a:pt x="1542632" y="3185507"/>
                    <a:pt x="1515682" y="3158557"/>
                  </a:cubicBezTo>
                  <a:cubicBezTo>
                    <a:pt x="1488732" y="3131607"/>
                    <a:pt x="1446959" y="3131607"/>
                    <a:pt x="1420009" y="3158557"/>
                  </a:cubicBezTo>
                  <a:lnTo>
                    <a:pt x="1238096" y="3340471"/>
                  </a:lnTo>
                  <a:cubicBezTo>
                    <a:pt x="1029232" y="3110047"/>
                    <a:pt x="897176" y="2810900"/>
                    <a:pt x="881006" y="2480761"/>
                  </a:cubicBezTo>
                  <a:lnTo>
                    <a:pt x="1138380" y="2480761"/>
                  </a:lnTo>
                  <a:cubicBezTo>
                    <a:pt x="1176111" y="2480761"/>
                    <a:pt x="1205756" y="2451116"/>
                    <a:pt x="1205756" y="2413386"/>
                  </a:cubicBezTo>
                  <a:cubicBezTo>
                    <a:pt x="1205756" y="2375655"/>
                    <a:pt x="1176111" y="2346010"/>
                    <a:pt x="1138380" y="2346010"/>
                  </a:cubicBezTo>
                  <a:lnTo>
                    <a:pt x="881006" y="2346010"/>
                  </a:lnTo>
                  <a:cubicBezTo>
                    <a:pt x="897176" y="2015871"/>
                    <a:pt x="1029232" y="1715377"/>
                    <a:pt x="1238096" y="1486300"/>
                  </a:cubicBezTo>
                  <a:lnTo>
                    <a:pt x="1420009" y="1668214"/>
                  </a:lnTo>
                  <a:cubicBezTo>
                    <a:pt x="1433484" y="1681689"/>
                    <a:pt x="1451002" y="1688427"/>
                    <a:pt x="1467172" y="1688427"/>
                  </a:cubicBezTo>
                  <a:cubicBezTo>
                    <a:pt x="1483342" y="1688427"/>
                    <a:pt x="1502207" y="1681689"/>
                    <a:pt x="1514335" y="1668214"/>
                  </a:cubicBezTo>
                  <a:cubicBezTo>
                    <a:pt x="1541285" y="1641264"/>
                    <a:pt x="1541285" y="1599491"/>
                    <a:pt x="1514335" y="1572541"/>
                  </a:cubicBezTo>
                  <a:lnTo>
                    <a:pt x="1332421" y="1390627"/>
                  </a:lnTo>
                  <a:cubicBezTo>
                    <a:pt x="1562845" y="1181764"/>
                    <a:pt x="1861992" y="1049708"/>
                    <a:pt x="2192131" y="1033538"/>
                  </a:cubicBezTo>
                  <a:lnTo>
                    <a:pt x="2192131" y="1290912"/>
                  </a:lnTo>
                  <a:cubicBezTo>
                    <a:pt x="2192131" y="1328642"/>
                    <a:pt x="2221776" y="1358287"/>
                    <a:pt x="2259506" y="1358287"/>
                  </a:cubicBezTo>
                  <a:cubicBezTo>
                    <a:pt x="2297237" y="1358287"/>
                    <a:pt x="2326882" y="1328642"/>
                    <a:pt x="2326882" y="1290912"/>
                  </a:cubicBezTo>
                  <a:lnTo>
                    <a:pt x="2326882" y="1033538"/>
                  </a:lnTo>
                  <a:cubicBezTo>
                    <a:pt x="2657021" y="1049708"/>
                    <a:pt x="2957515" y="1181764"/>
                    <a:pt x="3186591" y="1390627"/>
                  </a:cubicBezTo>
                  <a:lnTo>
                    <a:pt x="3004678" y="1572541"/>
                  </a:lnTo>
                  <a:cubicBezTo>
                    <a:pt x="2977728" y="1599491"/>
                    <a:pt x="2977728" y="1641264"/>
                    <a:pt x="3004678" y="1668214"/>
                  </a:cubicBezTo>
                  <a:cubicBezTo>
                    <a:pt x="3018153" y="1681689"/>
                    <a:pt x="3035671" y="1688427"/>
                    <a:pt x="3051841" y="1688427"/>
                  </a:cubicBezTo>
                  <a:cubicBezTo>
                    <a:pt x="3068011" y="1688427"/>
                    <a:pt x="3086876" y="1681689"/>
                    <a:pt x="3099003" y="1668214"/>
                  </a:cubicBezTo>
                  <a:lnTo>
                    <a:pt x="3280917" y="1486300"/>
                  </a:lnTo>
                  <a:cubicBezTo>
                    <a:pt x="3489781" y="1716724"/>
                    <a:pt x="3621836" y="2015871"/>
                    <a:pt x="3638006" y="2346010"/>
                  </a:cubicBezTo>
                  <a:lnTo>
                    <a:pt x="3380633" y="2346010"/>
                  </a:lnTo>
                  <a:cubicBezTo>
                    <a:pt x="3342902" y="2346010"/>
                    <a:pt x="3313257" y="2375655"/>
                    <a:pt x="3313257" y="2413386"/>
                  </a:cubicBezTo>
                  <a:cubicBezTo>
                    <a:pt x="3313257" y="2451116"/>
                    <a:pt x="3342902" y="2480761"/>
                    <a:pt x="3380633" y="2480761"/>
                  </a:cubicBezTo>
                  <a:close/>
                </a:path>
              </a:pathLst>
            </a:custGeom>
            <a:grpFill/>
            <a:ln w="13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C6A43B9-37E8-3A6F-57AF-ED6AB9CC8614}"/>
                </a:ext>
              </a:extLst>
            </p:cNvPr>
            <p:cNvSpPr/>
            <p:nvPr/>
          </p:nvSpPr>
          <p:spPr>
            <a:xfrm>
              <a:off x="3061798" y="193330"/>
              <a:ext cx="773469" cy="455457"/>
            </a:xfrm>
            <a:custGeom>
              <a:avLst/>
              <a:gdLst>
                <a:gd name="connsiteX0" fmla="*/ 657584 w 773469"/>
                <a:gd name="connsiteY0" fmla="*/ 20213 h 455457"/>
                <a:gd name="connsiteX1" fmla="*/ 386735 w 773469"/>
                <a:gd name="connsiteY1" fmla="*/ 291062 h 455457"/>
                <a:gd name="connsiteX2" fmla="*/ 115886 w 773469"/>
                <a:gd name="connsiteY2" fmla="*/ 20213 h 455457"/>
                <a:gd name="connsiteX3" fmla="*/ 20213 w 773469"/>
                <a:gd name="connsiteY3" fmla="*/ 20213 h 455457"/>
                <a:gd name="connsiteX4" fmla="*/ 20213 w 773469"/>
                <a:gd name="connsiteY4" fmla="*/ 115886 h 455457"/>
                <a:gd name="connsiteX5" fmla="*/ 339572 w 773469"/>
                <a:gd name="connsiteY5" fmla="*/ 435245 h 455457"/>
                <a:gd name="connsiteX6" fmla="*/ 386735 w 773469"/>
                <a:gd name="connsiteY6" fmla="*/ 455458 h 455457"/>
                <a:gd name="connsiteX7" fmla="*/ 433897 w 773469"/>
                <a:gd name="connsiteY7" fmla="*/ 435245 h 455457"/>
                <a:gd name="connsiteX8" fmla="*/ 753257 w 773469"/>
                <a:gd name="connsiteY8" fmla="*/ 115886 h 455457"/>
                <a:gd name="connsiteX9" fmla="*/ 753257 w 773469"/>
                <a:gd name="connsiteY9" fmla="*/ 20213 h 455457"/>
                <a:gd name="connsiteX10" fmla="*/ 657584 w 773469"/>
                <a:gd name="connsiteY10" fmla="*/ 20213 h 45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3469" h="455457">
                  <a:moveTo>
                    <a:pt x="657584" y="20213"/>
                  </a:moveTo>
                  <a:lnTo>
                    <a:pt x="386735" y="291062"/>
                  </a:lnTo>
                  <a:lnTo>
                    <a:pt x="115886" y="20213"/>
                  </a:lnTo>
                  <a:cubicBezTo>
                    <a:pt x="88936" y="-6738"/>
                    <a:pt x="47163" y="-6738"/>
                    <a:pt x="20213" y="20213"/>
                  </a:cubicBezTo>
                  <a:cubicBezTo>
                    <a:pt x="-6738" y="47163"/>
                    <a:pt x="-6738" y="88935"/>
                    <a:pt x="20213" y="115886"/>
                  </a:cubicBezTo>
                  <a:lnTo>
                    <a:pt x="339572" y="435245"/>
                  </a:lnTo>
                  <a:cubicBezTo>
                    <a:pt x="351699" y="447373"/>
                    <a:pt x="369217" y="455458"/>
                    <a:pt x="386735" y="455458"/>
                  </a:cubicBezTo>
                  <a:cubicBezTo>
                    <a:pt x="404252" y="455458"/>
                    <a:pt x="421770" y="448720"/>
                    <a:pt x="433897" y="435245"/>
                  </a:cubicBezTo>
                  <a:lnTo>
                    <a:pt x="753257" y="115886"/>
                  </a:lnTo>
                  <a:cubicBezTo>
                    <a:pt x="780207" y="88935"/>
                    <a:pt x="780207" y="47163"/>
                    <a:pt x="753257" y="20213"/>
                  </a:cubicBezTo>
                  <a:cubicBezTo>
                    <a:pt x="726307" y="-6738"/>
                    <a:pt x="684534" y="-6738"/>
                    <a:pt x="657584" y="20213"/>
                  </a:cubicBezTo>
                  <a:close/>
                </a:path>
              </a:pathLst>
            </a:custGeom>
            <a:grpFill/>
            <a:ln w="13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211B4C3A-5E4E-F356-7D12-52F0CA0A0E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800824" y="4532622"/>
            <a:ext cx="1000402" cy="14005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8C634E3-0055-ED72-8ECB-E39522CCAF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3143898" y="4521078"/>
            <a:ext cx="1000402" cy="142365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86623E7-A77A-4133-4829-A8151DF80A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5183819" y="4584222"/>
            <a:ext cx="1612938" cy="129736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C07CBB0-E8E3-5D49-DF51-BA1B784404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304405" y="6353185"/>
            <a:ext cx="1108972" cy="128224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22725E-FF40-4261-8698-B6B941D7912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5466524" y="6489288"/>
            <a:ext cx="1683406" cy="101004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F0B6484-CDAB-9C14-6BED-D9133870FE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7929473" y="6489288"/>
            <a:ext cx="1827697" cy="101004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F52264A-D1B3-40B9-E821-6E47C5F44CE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0685741" y="6188075"/>
            <a:ext cx="1230568" cy="161246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F840CB1-9292-5542-4253-DB477614467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13066552" y="6360870"/>
            <a:ext cx="1155095" cy="126687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C6180E5-8CA5-1D06-8606-A4E2CDC19EE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15344133" y="6364722"/>
            <a:ext cx="1292310" cy="125917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5FC105-93A0-C5E3-8B1E-C81D849BDA8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3214930" y="8381503"/>
            <a:ext cx="1287922" cy="1255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B4975DE-5F1B-E8AF-C966-13CBFB67D31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5649287" y="8384918"/>
            <a:ext cx="1287922" cy="124889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31FB942-4AD0-D65E-8DB6-35648D18912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8228038" y="8394082"/>
            <a:ext cx="1230567" cy="123056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C8BD863-F810-3907-3C24-B97218B81F4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10620584" y="8212277"/>
            <a:ext cx="1360882" cy="159417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DD07FC9-9789-4249-E6F6-79B7696C101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12963659" y="8396969"/>
            <a:ext cx="1360881" cy="122479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A60BA414-229E-005A-7DEB-8A13282655F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15309848" y="8448002"/>
            <a:ext cx="1360881" cy="112272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6E59724-D57E-6DDC-27E8-C3348D22B11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5811942" y="4602229"/>
            <a:ext cx="982713" cy="128769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819235F3-CFF0-E526-CAEB-D9E9A0A446D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3304405" y="4602229"/>
            <a:ext cx="1104304" cy="12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57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0617D0E-1763-98BD-44C2-1BB5CC563F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23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E354E4B9-0EAA-AC29-8CEE-D2EF2E0A547E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73ABE0C-043D-4BCA-09EC-5CDABF3C8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99194" y="2785072"/>
            <a:ext cx="1330252" cy="129699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7E38810-85E8-5772-EA5C-BEEA6B466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48159" y="2835275"/>
            <a:ext cx="1330252" cy="119722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B868318-FF3E-4E27-C92D-FBD093DBC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19118" y="2889120"/>
            <a:ext cx="1414472" cy="11315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3CAF546-5DFC-7585-7416-20B6DB6AE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566004" y="2681338"/>
            <a:ext cx="1330252" cy="14822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5485C0C-51FF-67DE-8DAA-FC4095228C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990631" y="2760185"/>
            <a:ext cx="1313700" cy="13828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49CD9DC-282E-809C-4164-94A80103BF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472706" y="2737674"/>
            <a:ext cx="1222047" cy="140535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CA7F70C-1490-A813-ECCF-69225F87A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22651" y="4675316"/>
            <a:ext cx="1195912" cy="12300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24EC1CB-AC52-9600-C45C-2C00B148C7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05081" y="4631131"/>
            <a:ext cx="1352329" cy="135232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27EB48-1DC9-FE00-F260-64ABA94822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265942" y="4607937"/>
            <a:ext cx="1094102" cy="135153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6BC1083-B85C-E583-E62F-0E8ABEC0EC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616669" y="4748071"/>
            <a:ext cx="1249903" cy="112170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DBC64AD-9EE5-15DC-7887-CE789AA83D9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2849761" y="4648243"/>
            <a:ext cx="1422671" cy="135153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458C5C1-DABF-E400-DF82-81E76E3B694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5583857" y="4557823"/>
            <a:ext cx="954319" cy="149964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3EF781D-5A0D-AF81-F4C4-D113DDFF8F9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3381491" y="6495914"/>
            <a:ext cx="1371608" cy="12661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42B502F-CDE7-3CFD-2D05-9017F93FC59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731149" y="6477721"/>
            <a:ext cx="1349101" cy="131055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FFBA766-2842-F831-2B63-F710642D45A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8265942" y="6533352"/>
            <a:ext cx="1187089" cy="12549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7435EA7-9F64-E23B-7DFA-9405FF5E213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572354" y="6562657"/>
            <a:ext cx="1315106" cy="112170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56BE78D-7407-2B8B-EA66-AC495242603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3074543" y="6415200"/>
            <a:ext cx="1240662" cy="14596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1A9013F-5F5A-CB52-A5C1-388677B0582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5468527" y="6493044"/>
            <a:ext cx="1295231" cy="129523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F99F5D4-72E2-D935-0325-B4103FC4C89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3422652" y="8374221"/>
            <a:ext cx="1257654" cy="143731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64577FA-59C3-C377-4698-D9FEA5CBE3F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760957" y="8415034"/>
            <a:ext cx="1248664" cy="135569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BF0462A-0648-0CA4-5490-16FFDB13473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8232449" y="8526386"/>
            <a:ext cx="1257310" cy="113157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509E0E-1D7C-001D-82B8-1B83AC0D343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10559655" y="8444752"/>
            <a:ext cx="1248664" cy="121298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8668F45-6D16-A554-42B4-863331328A6A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12951316" y="8549165"/>
            <a:ext cx="1496357" cy="104745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BF91DE6-93DB-7C04-B612-9872A9698396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15459397" y="8467843"/>
            <a:ext cx="1248664" cy="12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35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0617D0E-1763-98BD-44C2-1BB5CC563F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24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E354E4B9-0EAA-AC29-8CEE-D2EF2E0A547E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6B11D41-6135-EFA1-A109-0431E601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518203" y="4823245"/>
            <a:ext cx="1395599" cy="13955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A0A7669-5006-8055-F4B3-0B57D2556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528690" y="2983262"/>
            <a:ext cx="1374625" cy="135922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DDB92A-17F7-8B6D-2050-77F39BD9A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854019" y="6731764"/>
            <a:ext cx="723967" cy="151137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186A2E7-44DE-A580-B0B9-7E3435630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50936" y="2983262"/>
            <a:ext cx="1091760" cy="142174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500AAA1-E375-3337-091F-BDF90F1C0E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992015" y="2949477"/>
            <a:ext cx="1238258" cy="148931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A4DF3B1-94CF-5663-5682-3E79E318C7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404185" y="3062308"/>
            <a:ext cx="1228669" cy="142174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DAAA4E2-5882-50A3-BD7F-A2A4FD182F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256970" y="5108749"/>
            <a:ext cx="1523098" cy="130116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36B6C3D-11D5-D5EF-DA2E-56BFC392A2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820358" y="4928212"/>
            <a:ext cx="1581572" cy="148931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AEF0984-D8F6-C6A7-CDF3-5EA03F2077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285943" y="4918998"/>
            <a:ext cx="1421747" cy="14217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79939DD-1DA1-6719-B39F-FFE13448A615}"/>
              </a:ext>
            </a:extLst>
          </p:cNvPr>
          <p:cNvGrpSpPr/>
          <p:nvPr/>
        </p:nvGrpSpPr>
        <p:grpSpPr>
          <a:xfrm>
            <a:off x="10239799" y="6832228"/>
            <a:ext cx="1514034" cy="1697273"/>
            <a:chOff x="-1528763" y="5629871"/>
            <a:chExt cx="3056762" cy="3426713"/>
          </a:xfrm>
          <a:solidFill>
            <a:srgbClr val="FF5E00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7E58293-06D6-BDC3-E16F-DEBC3544C64F}"/>
                </a:ext>
              </a:extLst>
            </p:cNvPr>
            <p:cNvSpPr/>
            <p:nvPr/>
          </p:nvSpPr>
          <p:spPr>
            <a:xfrm>
              <a:off x="-1439323" y="5719310"/>
              <a:ext cx="603599" cy="603599"/>
            </a:xfrm>
            <a:custGeom>
              <a:avLst/>
              <a:gdLst>
                <a:gd name="connsiteX0" fmla="*/ 603599 w 603599"/>
                <a:gd name="connsiteY0" fmla="*/ 524161 h 603599"/>
                <a:gd name="connsiteX1" fmla="*/ 603599 w 603599"/>
                <a:gd name="connsiteY1" fmla="*/ 0 h 603599"/>
                <a:gd name="connsiteX2" fmla="*/ 0 w 603599"/>
                <a:gd name="connsiteY2" fmla="*/ 603599 h 603599"/>
                <a:gd name="connsiteX3" fmla="*/ 524066 w 603599"/>
                <a:gd name="connsiteY3" fmla="*/ 603599 h 603599"/>
                <a:gd name="connsiteX4" fmla="*/ 603504 w 603599"/>
                <a:gd name="connsiteY4" fmla="*/ 524161 h 60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99" h="603599">
                  <a:moveTo>
                    <a:pt x="603599" y="524161"/>
                  </a:moveTo>
                  <a:lnTo>
                    <a:pt x="603599" y="0"/>
                  </a:lnTo>
                  <a:lnTo>
                    <a:pt x="0" y="603599"/>
                  </a:lnTo>
                  <a:lnTo>
                    <a:pt x="524066" y="603599"/>
                  </a:lnTo>
                  <a:cubicBezTo>
                    <a:pt x="567881" y="603599"/>
                    <a:pt x="603504" y="567976"/>
                    <a:pt x="603504" y="52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A1D1AE8-DE79-0E4E-4750-9EF706AA839C}"/>
                </a:ext>
              </a:extLst>
            </p:cNvPr>
            <p:cNvSpPr/>
            <p:nvPr/>
          </p:nvSpPr>
          <p:spPr>
            <a:xfrm>
              <a:off x="-1528763" y="5629871"/>
              <a:ext cx="2425445" cy="3225069"/>
            </a:xfrm>
            <a:custGeom>
              <a:avLst/>
              <a:gdLst>
                <a:gd name="connsiteX0" fmla="*/ 269653 w 2425445"/>
                <a:gd name="connsiteY0" fmla="*/ 2151317 h 3225069"/>
                <a:gd name="connsiteX1" fmla="*/ 1692307 w 2425445"/>
                <a:gd name="connsiteY1" fmla="*/ 2151317 h 3225069"/>
                <a:gd name="connsiteX2" fmla="*/ 1692307 w 2425445"/>
                <a:gd name="connsiteY2" fmla="*/ 2111693 h 3225069"/>
                <a:gd name="connsiteX3" fmla="*/ 2425446 w 2425445"/>
                <a:gd name="connsiteY3" fmla="*/ 1865090 h 3225069"/>
                <a:gd name="connsiteX4" fmla="*/ 2425446 w 2425445"/>
                <a:gd name="connsiteY4" fmla="*/ 94774 h 3225069"/>
                <a:gd name="connsiteX5" fmla="*/ 2330672 w 2425445"/>
                <a:gd name="connsiteY5" fmla="*/ 0 h 3225069"/>
                <a:gd name="connsiteX6" fmla="*/ 819722 w 2425445"/>
                <a:gd name="connsiteY6" fmla="*/ 0 h 3225069"/>
                <a:gd name="connsiteX7" fmla="*/ 819722 w 2425445"/>
                <a:gd name="connsiteY7" fmla="*/ 0 h 3225069"/>
                <a:gd name="connsiteX8" fmla="*/ 819722 w 2425445"/>
                <a:gd name="connsiteY8" fmla="*/ 613505 h 3225069"/>
                <a:gd name="connsiteX9" fmla="*/ 613696 w 2425445"/>
                <a:gd name="connsiteY9" fmla="*/ 819531 h 3225069"/>
                <a:gd name="connsiteX10" fmla="*/ 0 w 2425445"/>
                <a:gd name="connsiteY10" fmla="*/ 819531 h 3225069"/>
                <a:gd name="connsiteX11" fmla="*/ 0 w 2425445"/>
                <a:gd name="connsiteY11" fmla="*/ 819531 h 3225069"/>
                <a:gd name="connsiteX12" fmla="*/ 0 w 2425445"/>
                <a:gd name="connsiteY12" fmla="*/ 3107627 h 3225069"/>
                <a:gd name="connsiteX13" fmla="*/ 117443 w 2425445"/>
                <a:gd name="connsiteY13" fmla="*/ 3225070 h 3225069"/>
                <a:gd name="connsiteX14" fmla="*/ 1880902 w 2425445"/>
                <a:gd name="connsiteY14" fmla="*/ 3225070 h 3225069"/>
                <a:gd name="connsiteX15" fmla="*/ 1858042 w 2425445"/>
                <a:gd name="connsiteY15" fmla="*/ 3194304 h 3225069"/>
                <a:gd name="connsiteX16" fmla="*/ 1851279 w 2425445"/>
                <a:gd name="connsiteY16" fmla="*/ 3184493 h 3225069"/>
                <a:gd name="connsiteX17" fmla="*/ 1836325 w 2425445"/>
                <a:gd name="connsiteY17" fmla="*/ 3162491 h 3225069"/>
                <a:gd name="connsiteX18" fmla="*/ 1828991 w 2425445"/>
                <a:gd name="connsiteY18" fmla="*/ 3151061 h 3225069"/>
                <a:gd name="connsiteX19" fmla="*/ 1815751 w 2425445"/>
                <a:gd name="connsiteY19" fmla="*/ 3129820 h 3225069"/>
                <a:gd name="connsiteX20" fmla="*/ 1808798 w 2425445"/>
                <a:gd name="connsiteY20" fmla="*/ 3118104 h 3225069"/>
                <a:gd name="connsiteX21" fmla="*/ 1796320 w 2425445"/>
                <a:gd name="connsiteY21" fmla="*/ 3096006 h 3225069"/>
                <a:gd name="connsiteX22" fmla="*/ 1790319 w 2425445"/>
                <a:gd name="connsiteY22" fmla="*/ 3084862 h 3225069"/>
                <a:gd name="connsiteX23" fmla="*/ 1778032 w 2425445"/>
                <a:gd name="connsiteY23" fmla="*/ 3060859 h 3225069"/>
                <a:gd name="connsiteX24" fmla="*/ 1773269 w 2425445"/>
                <a:gd name="connsiteY24" fmla="*/ 3051239 h 3225069"/>
                <a:gd name="connsiteX25" fmla="*/ 1760315 w 2425445"/>
                <a:gd name="connsiteY25" fmla="*/ 3023045 h 3225069"/>
                <a:gd name="connsiteX26" fmla="*/ 1757648 w 2425445"/>
                <a:gd name="connsiteY26" fmla="*/ 3017139 h 3225069"/>
                <a:gd name="connsiteX27" fmla="*/ 1730216 w 2425445"/>
                <a:gd name="connsiteY27" fmla="*/ 2945321 h 3225069"/>
                <a:gd name="connsiteX28" fmla="*/ 269653 w 2425445"/>
                <a:gd name="connsiteY28" fmla="*/ 2945321 h 3225069"/>
                <a:gd name="connsiteX29" fmla="*/ 226600 w 2425445"/>
                <a:gd name="connsiteY29" fmla="*/ 2902268 h 3225069"/>
                <a:gd name="connsiteX30" fmla="*/ 269653 w 2425445"/>
                <a:gd name="connsiteY30" fmla="*/ 2859215 h 3225069"/>
                <a:gd name="connsiteX31" fmla="*/ 1707071 w 2425445"/>
                <a:gd name="connsiteY31" fmla="*/ 2859215 h 3225069"/>
                <a:gd name="connsiteX32" fmla="*/ 1696212 w 2425445"/>
                <a:gd name="connsiteY32" fmla="*/ 2792445 h 3225069"/>
                <a:gd name="connsiteX33" fmla="*/ 1695926 w 2425445"/>
                <a:gd name="connsiteY33" fmla="*/ 2790444 h 3225069"/>
                <a:gd name="connsiteX34" fmla="*/ 1693450 w 2425445"/>
                <a:gd name="connsiteY34" fmla="*/ 2761012 h 3225069"/>
                <a:gd name="connsiteX35" fmla="*/ 1693069 w 2425445"/>
                <a:gd name="connsiteY35" fmla="*/ 2756345 h 3225069"/>
                <a:gd name="connsiteX36" fmla="*/ 1692116 w 2425445"/>
                <a:gd name="connsiteY36" fmla="*/ 2723388 h 3225069"/>
                <a:gd name="connsiteX37" fmla="*/ 1692116 w 2425445"/>
                <a:gd name="connsiteY37" fmla="*/ 2591181 h 3225069"/>
                <a:gd name="connsiteX38" fmla="*/ 269653 w 2425445"/>
                <a:gd name="connsiteY38" fmla="*/ 2591181 h 3225069"/>
                <a:gd name="connsiteX39" fmla="*/ 226600 w 2425445"/>
                <a:gd name="connsiteY39" fmla="*/ 2548128 h 3225069"/>
                <a:gd name="connsiteX40" fmla="*/ 269653 w 2425445"/>
                <a:gd name="connsiteY40" fmla="*/ 2505075 h 3225069"/>
                <a:gd name="connsiteX41" fmla="*/ 1692307 w 2425445"/>
                <a:gd name="connsiteY41" fmla="*/ 2505075 h 3225069"/>
                <a:gd name="connsiteX42" fmla="*/ 1692307 w 2425445"/>
                <a:gd name="connsiteY42" fmla="*/ 2237137 h 3225069"/>
                <a:gd name="connsiteX43" fmla="*/ 269653 w 2425445"/>
                <a:gd name="connsiteY43" fmla="*/ 2237137 h 3225069"/>
                <a:gd name="connsiteX44" fmla="*/ 226600 w 2425445"/>
                <a:gd name="connsiteY44" fmla="*/ 2194084 h 3225069"/>
                <a:gd name="connsiteX45" fmla="*/ 269653 w 2425445"/>
                <a:gd name="connsiteY45" fmla="*/ 2151031 h 3225069"/>
                <a:gd name="connsiteX46" fmla="*/ 269653 w 2425445"/>
                <a:gd name="connsiteY46" fmla="*/ 1797272 h 3225069"/>
                <a:gd name="connsiteX47" fmla="*/ 2127123 w 2425445"/>
                <a:gd name="connsiteY47" fmla="*/ 1797272 h 3225069"/>
                <a:gd name="connsiteX48" fmla="*/ 2170176 w 2425445"/>
                <a:gd name="connsiteY48" fmla="*/ 1840325 h 3225069"/>
                <a:gd name="connsiteX49" fmla="*/ 2127123 w 2425445"/>
                <a:gd name="connsiteY49" fmla="*/ 1883378 h 3225069"/>
                <a:gd name="connsiteX50" fmla="*/ 269653 w 2425445"/>
                <a:gd name="connsiteY50" fmla="*/ 1883378 h 3225069"/>
                <a:gd name="connsiteX51" fmla="*/ 226600 w 2425445"/>
                <a:gd name="connsiteY51" fmla="*/ 1840325 h 3225069"/>
                <a:gd name="connsiteX52" fmla="*/ 269653 w 2425445"/>
                <a:gd name="connsiteY52" fmla="*/ 1797272 h 322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425445" h="3225069">
                  <a:moveTo>
                    <a:pt x="269653" y="2151317"/>
                  </a:moveTo>
                  <a:lnTo>
                    <a:pt x="1692307" y="2151317"/>
                  </a:lnTo>
                  <a:lnTo>
                    <a:pt x="1692307" y="2111693"/>
                  </a:lnTo>
                  <a:lnTo>
                    <a:pt x="2425446" y="1865090"/>
                  </a:lnTo>
                  <a:lnTo>
                    <a:pt x="2425446" y="94774"/>
                  </a:lnTo>
                  <a:cubicBezTo>
                    <a:pt x="2425446" y="42482"/>
                    <a:pt x="2383060" y="0"/>
                    <a:pt x="2330672" y="0"/>
                  </a:cubicBezTo>
                  <a:lnTo>
                    <a:pt x="819722" y="0"/>
                  </a:lnTo>
                  <a:cubicBezTo>
                    <a:pt x="819722" y="0"/>
                    <a:pt x="819722" y="0"/>
                    <a:pt x="819722" y="0"/>
                  </a:cubicBezTo>
                  <a:lnTo>
                    <a:pt x="819722" y="613505"/>
                  </a:lnTo>
                  <a:cubicBezTo>
                    <a:pt x="819722" y="727329"/>
                    <a:pt x="727520" y="819531"/>
                    <a:pt x="613696" y="819531"/>
                  </a:cubicBezTo>
                  <a:lnTo>
                    <a:pt x="0" y="819531"/>
                  </a:lnTo>
                  <a:cubicBezTo>
                    <a:pt x="0" y="819531"/>
                    <a:pt x="0" y="819531"/>
                    <a:pt x="0" y="819531"/>
                  </a:cubicBezTo>
                  <a:lnTo>
                    <a:pt x="0" y="3107627"/>
                  </a:lnTo>
                  <a:cubicBezTo>
                    <a:pt x="0" y="3172492"/>
                    <a:pt x="52578" y="3225070"/>
                    <a:pt x="117443" y="3225070"/>
                  </a:cubicBezTo>
                  <a:lnTo>
                    <a:pt x="1880902" y="3225070"/>
                  </a:lnTo>
                  <a:cubicBezTo>
                    <a:pt x="1873091" y="3214973"/>
                    <a:pt x="1865471" y="3204686"/>
                    <a:pt x="1858042" y="3194304"/>
                  </a:cubicBezTo>
                  <a:cubicBezTo>
                    <a:pt x="1855756" y="3191066"/>
                    <a:pt x="1853565" y="3187827"/>
                    <a:pt x="1851279" y="3184493"/>
                  </a:cubicBezTo>
                  <a:cubicBezTo>
                    <a:pt x="1846231" y="3177254"/>
                    <a:pt x="1841183" y="3169920"/>
                    <a:pt x="1836325" y="3162491"/>
                  </a:cubicBezTo>
                  <a:cubicBezTo>
                    <a:pt x="1833848" y="3158681"/>
                    <a:pt x="1831467" y="3154871"/>
                    <a:pt x="1828991" y="3151061"/>
                  </a:cubicBezTo>
                  <a:cubicBezTo>
                    <a:pt x="1824514" y="3144012"/>
                    <a:pt x="1820037" y="3136964"/>
                    <a:pt x="1815751" y="3129820"/>
                  </a:cubicBezTo>
                  <a:cubicBezTo>
                    <a:pt x="1813370" y="3125915"/>
                    <a:pt x="1811084" y="3122009"/>
                    <a:pt x="1808798" y="3118104"/>
                  </a:cubicBezTo>
                  <a:cubicBezTo>
                    <a:pt x="1804511" y="3110770"/>
                    <a:pt x="1800416" y="3103436"/>
                    <a:pt x="1796320" y="3096006"/>
                  </a:cubicBezTo>
                  <a:cubicBezTo>
                    <a:pt x="1794320" y="3092291"/>
                    <a:pt x="1792224" y="3088577"/>
                    <a:pt x="1790319" y="3084862"/>
                  </a:cubicBezTo>
                  <a:cubicBezTo>
                    <a:pt x="1786128" y="3076861"/>
                    <a:pt x="1782032" y="3068860"/>
                    <a:pt x="1778032" y="3060859"/>
                  </a:cubicBezTo>
                  <a:cubicBezTo>
                    <a:pt x="1776413" y="3057620"/>
                    <a:pt x="1774793" y="3054477"/>
                    <a:pt x="1773269" y="3051239"/>
                  </a:cubicBezTo>
                  <a:cubicBezTo>
                    <a:pt x="1768793" y="3041904"/>
                    <a:pt x="1764506" y="3032474"/>
                    <a:pt x="1760315" y="3023045"/>
                  </a:cubicBezTo>
                  <a:cubicBezTo>
                    <a:pt x="1759458" y="3021045"/>
                    <a:pt x="1758506" y="3019139"/>
                    <a:pt x="1757648" y="3017139"/>
                  </a:cubicBezTo>
                  <a:cubicBezTo>
                    <a:pt x="1747361" y="2993422"/>
                    <a:pt x="1738217" y="2969419"/>
                    <a:pt x="1730216" y="2945321"/>
                  </a:cubicBezTo>
                  <a:lnTo>
                    <a:pt x="269653" y="2945321"/>
                  </a:lnTo>
                  <a:cubicBezTo>
                    <a:pt x="245936" y="2945321"/>
                    <a:pt x="226600" y="2926080"/>
                    <a:pt x="226600" y="2902268"/>
                  </a:cubicBezTo>
                  <a:cubicBezTo>
                    <a:pt x="226600" y="2878455"/>
                    <a:pt x="245840" y="2859215"/>
                    <a:pt x="269653" y="2859215"/>
                  </a:cubicBezTo>
                  <a:lnTo>
                    <a:pt x="1707071" y="2859215"/>
                  </a:lnTo>
                  <a:cubicBezTo>
                    <a:pt x="1702403" y="2836831"/>
                    <a:pt x="1698689" y="2814542"/>
                    <a:pt x="1696212" y="2792445"/>
                  </a:cubicBezTo>
                  <a:cubicBezTo>
                    <a:pt x="1696212" y="2791778"/>
                    <a:pt x="1696022" y="2791111"/>
                    <a:pt x="1695926" y="2790444"/>
                  </a:cubicBezTo>
                  <a:cubicBezTo>
                    <a:pt x="1694879" y="2780633"/>
                    <a:pt x="1694021" y="2770823"/>
                    <a:pt x="1693450" y="2761012"/>
                  </a:cubicBezTo>
                  <a:cubicBezTo>
                    <a:pt x="1693355" y="2759488"/>
                    <a:pt x="1693164" y="2757964"/>
                    <a:pt x="1693069" y="2756345"/>
                  </a:cubicBezTo>
                  <a:cubicBezTo>
                    <a:pt x="1692497" y="2745296"/>
                    <a:pt x="1692116" y="2734247"/>
                    <a:pt x="1692116" y="2723388"/>
                  </a:cubicBezTo>
                  <a:lnTo>
                    <a:pt x="1692116" y="2591181"/>
                  </a:lnTo>
                  <a:lnTo>
                    <a:pt x="269653" y="2591181"/>
                  </a:lnTo>
                  <a:cubicBezTo>
                    <a:pt x="245936" y="2591181"/>
                    <a:pt x="226600" y="2571941"/>
                    <a:pt x="226600" y="2548128"/>
                  </a:cubicBezTo>
                  <a:cubicBezTo>
                    <a:pt x="226600" y="2524316"/>
                    <a:pt x="245840" y="2505075"/>
                    <a:pt x="269653" y="2505075"/>
                  </a:cubicBezTo>
                  <a:lnTo>
                    <a:pt x="1692307" y="2505075"/>
                  </a:lnTo>
                  <a:lnTo>
                    <a:pt x="1692307" y="2237137"/>
                  </a:lnTo>
                  <a:lnTo>
                    <a:pt x="269653" y="2237137"/>
                  </a:lnTo>
                  <a:cubicBezTo>
                    <a:pt x="245936" y="2237137"/>
                    <a:pt x="226600" y="2217896"/>
                    <a:pt x="226600" y="2194084"/>
                  </a:cubicBezTo>
                  <a:cubicBezTo>
                    <a:pt x="226600" y="2170271"/>
                    <a:pt x="245840" y="2151031"/>
                    <a:pt x="269653" y="2151031"/>
                  </a:cubicBezTo>
                  <a:close/>
                  <a:moveTo>
                    <a:pt x="269653" y="1797272"/>
                  </a:moveTo>
                  <a:lnTo>
                    <a:pt x="2127123" y="1797272"/>
                  </a:lnTo>
                  <a:cubicBezTo>
                    <a:pt x="2150840" y="1797272"/>
                    <a:pt x="2170176" y="1816513"/>
                    <a:pt x="2170176" y="1840325"/>
                  </a:cubicBezTo>
                  <a:cubicBezTo>
                    <a:pt x="2170176" y="1864138"/>
                    <a:pt x="2150936" y="1883378"/>
                    <a:pt x="2127123" y="1883378"/>
                  </a:cubicBezTo>
                  <a:lnTo>
                    <a:pt x="269653" y="1883378"/>
                  </a:lnTo>
                  <a:cubicBezTo>
                    <a:pt x="245936" y="1883378"/>
                    <a:pt x="226600" y="1864138"/>
                    <a:pt x="226600" y="1840325"/>
                  </a:cubicBezTo>
                  <a:cubicBezTo>
                    <a:pt x="226600" y="1816513"/>
                    <a:pt x="245840" y="1797272"/>
                    <a:pt x="269653" y="17972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2A2698-D4CE-8C10-66EC-9B4AA5EE08BE}"/>
                </a:ext>
              </a:extLst>
            </p:cNvPr>
            <p:cNvSpPr/>
            <p:nvPr/>
          </p:nvSpPr>
          <p:spPr>
            <a:xfrm>
              <a:off x="265175" y="7602212"/>
              <a:ext cx="1262824" cy="1454372"/>
            </a:xfrm>
            <a:custGeom>
              <a:avLst/>
              <a:gdLst>
                <a:gd name="connsiteX0" fmla="*/ 631412 w 1262824"/>
                <a:gd name="connsiteY0" fmla="*/ 0 h 1454372"/>
                <a:gd name="connsiteX1" fmla="*/ 0 w 1262824"/>
                <a:gd name="connsiteY1" fmla="*/ 212407 h 1454372"/>
                <a:gd name="connsiteX2" fmla="*/ 0 w 1262824"/>
                <a:gd name="connsiteY2" fmla="*/ 751237 h 1454372"/>
                <a:gd name="connsiteX3" fmla="*/ 631412 w 1262824"/>
                <a:gd name="connsiteY3" fmla="*/ 1454372 h 1454372"/>
                <a:gd name="connsiteX4" fmla="*/ 1262825 w 1262824"/>
                <a:gd name="connsiteY4" fmla="*/ 751237 h 1454372"/>
                <a:gd name="connsiteX5" fmla="*/ 1262825 w 1262824"/>
                <a:gd name="connsiteY5" fmla="*/ 212407 h 1454372"/>
                <a:gd name="connsiteX6" fmla="*/ 631412 w 1262824"/>
                <a:gd name="connsiteY6" fmla="*/ 0 h 1454372"/>
                <a:gd name="connsiteX7" fmla="*/ 502063 w 1262824"/>
                <a:gd name="connsiteY7" fmla="*/ 1028129 h 1454372"/>
                <a:gd name="connsiteX8" fmla="*/ 213360 w 1262824"/>
                <a:gd name="connsiteY8" fmla="*/ 739426 h 1454372"/>
                <a:gd name="connsiteX9" fmla="*/ 273463 w 1262824"/>
                <a:gd name="connsiteY9" fmla="*/ 679323 h 1454372"/>
                <a:gd name="connsiteX10" fmla="*/ 502063 w 1262824"/>
                <a:gd name="connsiteY10" fmla="*/ 907923 h 1454372"/>
                <a:gd name="connsiteX11" fmla="*/ 989267 w 1262824"/>
                <a:gd name="connsiteY11" fmla="*/ 420719 h 1454372"/>
                <a:gd name="connsiteX12" fmla="*/ 1049369 w 1262824"/>
                <a:gd name="connsiteY12" fmla="*/ 480822 h 1454372"/>
                <a:gd name="connsiteX13" fmla="*/ 502063 w 1262824"/>
                <a:gd name="connsiteY13" fmla="*/ 1028129 h 14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824" h="1454372">
                  <a:moveTo>
                    <a:pt x="631412" y="0"/>
                  </a:moveTo>
                  <a:lnTo>
                    <a:pt x="0" y="212407"/>
                  </a:lnTo>
                  <a:lnTo>
                    <a:pt x="0" y="751237"/>
                  </a:lnTo>
                  <a:cubicBezTo>
                    <a:pt x="0" y="1061180"/>
                    <a:pt x="297275" y="1454372"/>
                    <a:pt x="631412" y="1454372"/>
                  </a:cubicBezTo>
                  <a:cubicBezTo>
                    <a:pt x="965549" y="1454372"/>
                    <a:pt x="1262825" y="1061180"/>
                    <a:pt x="1262825" y="751237"/>
                  </a:cubicBezTo>
                  <a:lnTo>
                    <a:pt x="1262825" y="212407"/>
                  </a:lnTo>
                  <a:lnTo>
                    <a:pt x="631412" y="0"/>
                  </a:lnTo>
                  <a:close/>
                  <a:moveTo>
                    <a:pt x="502063" y="1028129"/>
                  </a:moveTo>
                  <a:lnTo>
                    <a:pt x="213360" y="739426"/>
                  </a:lnTo>
                  <a:lnTo>
                    <a:pt x="273463" y="679323"/>
                  </a:lnTo>
                  <a:lnTo>
                    <a:pt x="502063" y="907923"/>
                  </a:lnTo>
                  <a:lnTo>
                    <a:pt x="989267" y="420719"/>
                  </a:lnTo>
                  <a:lnTo>
                    <a:pt x="1049369" y="480822"/>
                  </a:lnTo>
                  <a:lnTo>
                    <a:pt x="502063" y="10281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5139ECAC-E482-15BA-703E-D93A3BE979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865459" y="6971285"/>
            <a:ext cx="1491370" cy="146543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DD0DA37-F1B5-2F11-FB05-C9CA842716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5194932" y="6832228"/>
            <a:ext cx="1647174" cy="15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94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99318012-95C3-C7FE-4D98-DAA813164E44}"/>
              </a:ext>
            </a:extLst>
          </p:cNvPr>
          <p:cNvGrpSpPr/>
          <p:nvPr/>
        </p:nvGrpSpPr>
        <p:grpSpPr>
          <a:xfrm>
            <a:off x="7267532" y="2363713"/>
            <a:ext cx="1142099" cy="1142049"/>
            <a:chOff x="7267532" y="2363713"/>
            <a:chExt cx="1142099" cy="1142049"/>
          </a:xfrm>
        </p:grpSpPr>
        <p:sp>
          <p:nvSpPr>
            <p:cNvPr id="69" name="Freeform: Shape 82">
              <a:extLst>
                <a:ext uri="{FF2B5EF4-FFF2-40B4-BE49-F238E27FC236}">
                  <a16:creationId xmlns:a16="http://schemas.microsoft.com/office/drawing/2014/main" id="{C81D5AD5-8B99-7A16-FEF8-CEF0B5E90FB4}"/>
                </a:ext>
              </a:extLst>
            </p:cNvPr>
            <p:cNvSpPr/>
            <p:nvPr/>
          </p:nvSpPr>
          <p:spPr>
            <a:xfrm>
              <a:off x="7267532" y="2363713"/>
              <a:ext cx="1142099" cy="1142049"/>
            </a:xfrm>
            <a:custGeom>
              <a:avLst/>
              <a:gdLst>
                <a:gd name="connsiteX0" fmla="*/ 79798 w 1142099"/>
                <a:gd name="connsiteY0" fmla="*/ 862086 h 1142049"/>
                <a:gd name="connsiteX1" fmla="*/ 280014 w 1142099"/>
                <a:gd name="connsiteY1" fmla="*/ 79798 h 1142049"/>
                <a:gd name="connsiteX2" fmla="*/ 1062302 w 1142099"/>
                <a:gd name="connsiteY2" fmla="*/ 280014 h 1142049"/>
                <a:gd name="connsiteX3" fmla="*/ 862087 w 1142099"/>
                <a:gd name="connsiteY3" fmla="*/ 1062302 h 1142049"/>
                <a:gd name="connsiteX4" fmla="*/ 279823 w 1142099"/>
                <a:gd name="connsiteY4" fmla="*/ 1062207 h 1142049"/>
                <a:gd name="connsiteX5" fmla="*/ 279823 w 1142099"/>
                <a:gd name="connsiteY5" fmla="*/ 1062207 h 1142049"/>
                <a:gd name="connsiteX6" fmla="*/ 82179 w 1142099"/>
                <a:gd name="connsiteY6" fmla="*/ 1118118 h 1142049"/>
                <a:gd name="connsiteX7" fmla="*/ 23791 w 1142099"/>
                <a:gd name="connsiteY7" fmla="*/ 1086210 h 1142049"/>
                <a:gd name="connsiteX8" fmla="*/ 23791 w 1142099"/>
                <a:gd name="connsiteY8" fmla="*/ 1059730 h 1142049"/>
                <a:gd name="connsiteX9" fmla="*/ 79798 w 1142099"/>
                <a:gd name="connsiteY9" fmla="*/ 861991 h 114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2099" h="1142049">
                  <a:moveTo>
                    <a:pt x="79798" y="862086"/>
                  </a:moveTo>
                  <a:cubicBezTo>
                    <a:pt x="-80889" y="590814"/>
                    <a:pt x="8742" y="240580"/>
                    <a:pt x="280014" y="79798"/>
                  </a:cubicBezTo>
                  <a:cubicBezTo>
                    <a:pt x="551286" y="-80889"/>
                    <a:pt x="901520" y="8742"/>
                    <a:pt x="1062302" y="280014"/>
                  </a:cubicBezTo>
                  <a:cubicBezTo>
                    <a:pt x="1222989" y="551286"/>
                    <a:pt x="1133358" y="901520"/>
                    <a:pt x="862087" y="1062302"/>
                  </a:cubicBezTo>
                  <a:cubicBezTo>
                    <a:pt x="682540" y="1168696"/>
                    <a:pt x="459370" y="1168601"/>
                    <a:pt x="279823" y="1062207"/>
                  </a:cubicBezTo>
                  <a:lnTo>
                    <a:pt x="279823" y="1062207"/>
                  </a:lnTo>
                  <a:lnTo>
                    <a:pt x="82179" y="1118118"/>
                  </a:lnTo>
                  <a:cubicBezTo>
                    <a:pt x="57224" y="1125453"/>
                    <a:pt x="31125" y="1111165"/>
                    <a:pt x="23791" y="1086210"/>
                  </a:cubicBezTo>
                  <a:cubicBezTo>
                    <a:pt x="21219" y="1077542"/>
                    <a:pt x="21219" y="1068398"/>
                    <a:pt x="23791" y="1059730"/>
                  </a:cubicBezTo>
                  <a:lnTo>
                    <a:pt x="79798" y="861991"/>
                  </a:lnTo>
                  <a:close/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0" name="Graphic 64">
              <a:extLst>
                <a:ext uri="{FF2B5EF4-FFF2-40B4-BE49-F238E27FC236}">
                  <a16:creationId xmlns:a16="http://schemas.microsoft.com/office/drawing/2014/main" id="{2A5939A6-1217-EBD2-7110-717424E8C0F9}"/>
                </a:ext>
              </a:extLst>
            </p:cNvPr>
            <p:cNvGrpSpPr/>
            <p:nvPr/>
          </p:nvGrpSpPr>
          <p:grpSpPr>
            <a:xfrm>
              <a:off x="7590313" y="2669920"/>
              <a:ext cx="496157" cy="557879"/>
              <a:chOff x="7590313" y="2669920"/>
              <a:chExt cx="496157" cy="557879"/>
            </a:xfrm>
            <a:solidFill>
              <a:srgbClr val="FF5E00"/>
            </a:solidFill>
          </p:grpSpPr>
          <p:sp>
            <p:nvSpPr>
              <p:cNvPr id="71" name="Freeform: Shape 84">
                <a:extLst>
                  <a:ext uri="{FF2B5EF4-FFF2-40B4-BE49-F238E27FC236}">
                    <a16:creationId xmlns:a16="http://schemas.microsoft.com/office/drawing/2014/main" id="{C7B07B9F-ABCF-C44B-7CD5-82AE2F0376D0}"/>
                  </a:ext>
                </a:extLst>
              </p:cNvPr>
              <p:cNvSpPr/>
              <p:nvPr/>
            </p:nvSpPr>
            <p:spPr>
              <a:xfrm>
                <a:off x="7590313" y="2669920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: Shape 85">
                <a:extLst>
                  <a:ext uri="{FF2B5EF4-FFF2-40B4-BE49-F238E27FC236}">
                    <a16:creationId xmlns:a16="http://schemas.microsoft.com/office/drawing/2014/main" id="{EB61E1FC-7B94-B4CB-D662-A9B531F28F49}"/>
                  </a:ext>
                </a:extLst>
              </p:cNvPr>
              <p:cNvSpPr/>
              <p:nvPr/>
            </p:nvSpPr>
            <p:spPr>
              <a:xfrm>
                <a:off x="7874253" y="2669920"/>
                <a:ext cx="212217" cy="212216"/>
              </a:xfrm>
              <a:custGeom>
                <a:avLst/>
                <a:gdLst>
                  <a:gd name="connsiteX0" fmla="*/ 212217 w 212217"/>
                  <a:gd name="connsiteY0" fmla="*/ 106108 h 212216"/>
                  <a:gd name="connsiteX1" fmla="*/ 106109 w 212217"/>
                  <a:gd name="connsiteY1" fmla="*/ 212217 h 212216"/>
                  <a:gd name="connsiteX2" fmla="*/ 0 w 212217"/>
                  <a:gd name="connsiteY2" fmla="*/ 106108 h 212216"/>
                  <a:gd name="connsiteX3" fmla="*/ 106109 w 212217"/>
                  <a:gd name="connsiteY3" fmla="*/ 0 h 212216"/>
                  <a:gd name="connsiteX4" fmla="*/ 106109 w 212217"/>
                  <a:gd name="connsiteY4" fmla="*/ 0 h 212216"/>
                  <a:gd name="connsiteX5" fmla="*/ 212217 w 212217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7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lnTo>
                      <a:pt x="106109" y="0"/>
                    </a:lnTo>
                    <a:cubicBezTo>
                      <a:pt x="164687" y="0"/>
                      <a:pt x="212217" y="47530"/>
                      <a:pt x="212217" y="106108"/>
                    </a:cubicBezTo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: Shape 86">
                <a:extLst>
                  <a:ext uri="{FF2B5EF4-FFF2-40B4-BE49-F238E27FC236}">
                    <a16:creationId xmlns:a16="http://schemas.microsoft.com/office/drawing/2014/main" id="{284C5231-82D4-4E8C-EE63-533104997B89}"/>
                  </a:ext>
                </a:extLst>
              </p:cNvPr>
              <p:cNvSpPr/>
              <p:nvPr/>
            </p:nvSpPr>
            <p:spPr>
              <a:xfrm>
                <a:off x="7590313" y="2669920"/>
                <a:ext cx="212216" cy="212216"/>
              </a:xfrm>
              <a:custGeom>
                <a:avLst/>
                <a:gdLst>
                  <a:gd name="connsiteX0" fmla="*/ 212217 w 212216"/>
                  <a:gd name="connsiteY0" fmla="*/ 106108 h 212216"/>
                  <a:gd name="connsiteX1" fmla="*/ 106109 w 212216"/>
                  <a:gd name="connsiteY1" fmla="*/ 212217 h 212216"/>
                  <a:gd name="connsiteX2" fmla="*/ 0 w 212216"/>
                  <a:gd name="connsiteY2" fmla="*/ 106108 h 212216"/>
                  <a:gd name="connsiteX3" fmla="*/ 106109 w 212216"/>
                  <a:gd name="connsiteY3" fmla="*/ 0 h 212216"/>
                  <a:gd name="connsiteX4" fmla="*/ 212217 w 212216"/>
                  <a:gd name="connsiteY4" fmla="*/ 106108 h 212216"/>
                  <a:gd name="connsiteX5" fmla="*/ 212217 w 212216"/>
                  <a:gd name="connsiteY5" fmla="*/ 106108 h 2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16" h="212216">
                    <a:moveTo>
                      <a:pt x="212217" y="106108"/>
                    </a:moveTo>
                    <a:cubicBezTo>
                      <a:pt x="212217" y="164687"/>
                      <a:pt x="164687" y="212217"/>
                      <a:pt x="106109" y="212217"/>
                    </a:cubicBezTo>
                    <a:cubicBezTo>
                      <a:pt x="47530" y="212217"/>
                      <a:pt x="0" y="164687"/>
                      <a:pt x="0" y="106108"/>
                    </a:cubicBezTo>
                    <a:cubicBezTo>
                      <a:pt x="0" y="47530"/>
                      <a:pt x="47530" y="0"/>
                      <a:pt x="106109" y="0"/>
                    </a:cubicBezTo>
                    <a:cubicBezTo>
                      <a:pt x="164687" y="0"/>
                      <a:pt x="212217" y="47530"/>
                      <a:pt x="212217" y="106108"/>
                    </a:cubicBezTo>
                    <a:lnTo>
                      <a:pt x="212217" y="106108"/>
                    </a:lnTo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: Shape 87">
                <a:extLst>
                  <a:ext uri="{FF2B5EF4-FFF2-40B4-BE49-F238E27FC236}">
                    <a16:creationId xmlns:a16="http://schemas.microsoft.com/office/drawing/2014/main" id="{4B5773C4-39E6-FD82-617C-9A06933049A2}"/>
                  </a:ext>
                </a:extLst>
              </p:cNvPr>
              <p:cNvSpPr/>
              <p:nvPr/>
            </p:nvSpPr>
            <p:spPr>
              <a:xfrm>
                <a:off x="7598980" y="2953860"/>
                <a:ext cx="478916" cy="273939"/>
              </a:xfrm>
              <a:custGeom>
                <a:avLst/>
                <a:gdLst>
                  <a:gd name="connsiteX0" fmla="*/ 0 w 478916"/>
                  <a:gd name="connsiteY0" fmla="*/ 34481 h 273939"/>
                  <a:gd name="connsiteX1" fmla="*/ 239459 w 478916"/>
                  <a:gd name="connsiteY1" fmla="*/ 273939 h 273939"/>
                  <a:gd name="connsiteX2" fmla="*/ 478917 w 478916"/>
                  <a:gd name="connsiteY2" fmla="*/ 34481 h 273939"/>
                  <a:gd name="connsiteX3" fmla="*/ 478917 w 478916"/>
                  <a:gd name="connsiteY3" fmla="*/ 34481 h 273939"/>
                  <a:gd name="connsiteX4" fmla="*/ 478917 w 478916"/>
                  <a:gd name="connsiteY4" fmla="*/ 0 h 273939"/>
                  <a:gd name="connsiteX5" fmla="*/ 0 w 478916"/>
                  <a:gd name="connsiteY5" fmla="*/ 0 h 273939"/>
                  <a:gd name="connsiteX6" fmla="*/ 0 w 478916"/>
                  <a:gd name="connsiteY6" fmla="*/ 34481 h 27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916" h="273939">
                    <a:moveTo>
                      <a:pt x="0" y="34481"/>
                    </a:moveTo>
                    <a:cubicBezTo>
                      <a:pt x="0" y="166688"/>
                      <a:pt x="107156" y="273939"/>
                      <a:pt x="239459" y="273939"/>
                    </a:cubicBezTo>
                    <a:cubicBezTo>
                      <a:pt x="371666" y="273939"/>
                      <a:pt x="478917" y="166783"/>
                      <a:pt x="478917" y="34481"/>
                    </a:cubicBezTo>
                    <a:lnTo>
                      <a:pt x="478917" y="34481"/>
                    </a:lnTo>
                    <a:lnTo>
                      <a:pt x="478917" y="0"/>
                    </a:lnTo>
                    <a:lnTo>
                      <a:pt x="0" y="0"/>
                    </a:lnTo>
                    <a:lnTo>
                      <a:pt x="0" y="34481"/>
                    </a:lnTo>
                    <a:close/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75" name="Graphic 64">
            <a:extLst>
              <a:ext uri="{FF2B5EF4-FFF2-40B4-BE49-F238E27FC236}">
                <a16:creationId xmlns:a16="http://schemas.microsoft.com/office/drawing/2014/main" id="{75FA7E92-9A32-CB93-2219-F3638464EB75}"/>
              </a:ext>
            </a:extLst>
          </p:cNvPr>
          <p:cNvGrpSpPr/>
          <p:nvPr/>
        </p:nvGrpSpPr>
        <p:grpSpPr>
          <a:xfrm>
            <a:off x="11684706" y="2398553"/>
            <a:ext cx="1053869" cy="1072312"/>
            <a:chOff x="11684706" y="2398553"/>
            <a:chExt cx="1053869" cy="1072312"/>
          </a:xfrm>
          <a:noFill/>
        </p:grpSpPr>
        <p:sp>
          <p:nvSpPr>
            <p:cNvPr id="76" name="Freeform: Shape 89">
              <a:extLst>
                <a:ext uri="{FF2B5EF4-FFF2-40B4-BE49-F238E27FC236}">
                  <a16:creationId xmlns:a16="http://schemas.microsoft.com/office/drawing/2014/main" id="{E39CEE4C-23B0-133F-D34B-841DF38F595A}"/>
                </a:ext>
              </a:extLst>
            </p:cNvPr>
            <p:cNvSpPr/>
            <p:nvPr/>
          </p:nvSpPr>
          <p:spPr>
            <a:xfrm>
              <a:off x="11705589" y="2398553"/>
              <a:ext cx="1032986" cy="1032986"/>
            </a:xfrm>
            <a:custGeom>
              <a:avLst/>
              <a:gdLst>
                <a:gd name="connsiteX0" fmla="*/ 401670 w 1032986"/>
                <a:gd name="connsiteY0" fmla="*/ 892397 h 1032986"/>
                <a:gd name="connsiteX1" fmla="*/ 418148 w 1032986"/>
                <a:gd name="connsiteY1" fmla="*/ 897065 h 1032986"/>
                <a:gd name="connsiteX2" fmla="*/ 437769 w 1032986"/>
                <a:gd name="connsiteY2" fmla="*/ 1032986 h 1032986"/>
                <a:gd name="connsiteX3" fmla="*/ 595218 w 1032986"/>
                <a:gd name="connsiteY3" fmla="*/ 1032986 h 1032986"/>
                <a:gd name="connsiteX4" fmla="*/ 614839 w 1032986"/>
                <a:gd name="connsiteY4" fmla="*/ 897065 h 1032986"/>
                <a:gd name="connsiteX5" fmla="*/ 716090 w 1032986"/>
                <a:gd name="connsiteY5" fmla="*/ 855155 h 1032986"/>
                <a:gd name="connsiteX6" fmla="*/ 826104 w 1032986"/>
                <a:gd name="connsiteY6" fmla="*/ 937451 h 1032986"/>
                <a:gd name="connsiteX7" fmla="*/ 937451 w 1032986"/>
                <a:gd name="connsiteY7" fmla="*/ 826103 h 1032986"/>
                <a:gd name="connsiteX8" fmla="*/ 855155 w 1032986"/>
                <a:gd name="connsiteY8" fmla="*/ 716090 h 1032986"/>
                <a:gd name="connsiteX9" fmla="*/ 897065 w 1032986"/>
                <a:gd name="connsiteY9" fmla="*/ 614839 h 1032986"/>
                <a:gd name="connsiteX10" fmla="*/ 1032986 w 1032986"/>
                <a:gd name="connsiteY10" fmla="*/ 595217 h 1032986"/>
                <a:gd name="connsiteX11" fmla="*/ 1032986 w 1032986"/>
                <a:gd name="connsiteY11" fmla="*/ 437769 h 1032986"/>
                <a:gd name="connsiteX12" fmla="*/ 897065 w 1032986"/>
                <a:gd name="connsiteY12" fmla="*/ 418148 h 1032986"/>
                <a:gd name="connsiteX13" fmla="*/ 855155 w 1032986"/>
                <a:gd name="connsiteY13" fmla="*/ 316897 h 1032986"/>
                <a:gd name="connsiteX14" fmla="*/ 937451 w 1032986"/>
                <a:gd name="connsiteY14" fmla="*/ 206883 h 1032986"/>
                <a:gd name="connsiteX15" fmla="*/ 826104 w 1032986"/>
                <a:gd name="connsiteY15" fmla="*/ 95536 h 1032986"/>
                <a:gd name="connsiteX16" fmla="*/ 716090 w 1032986"/>
                <a:gd name="connsiteY16" fmla="*/ 177832 h 1032986"/>
                <a:gd name="connsiteX17" fmla="*/ 614839 w 1032986"/>
                <a:gd name="connsiteY17" fmla="*/ 135922 h 1032986"/>
                <a:gd name="connsiteX18" fmla="*/ 595218 w 1032986"/>
                <a:gd name="connsiteY18" fmla="*/ 0 h 1032986"/>
                <a:gd name="connsiteX19" fmla="*/ 437769 w 1032986"/>
                <a:gd name="connsiteY19" fmla="*/ 0 h 1032986"/>
                <a:gd name="connsiteX20" fmla="*/ 418148 w 1032986"/>
                <a:gd name="connsiteY20" fmla="*/ 135922 h 1032986"/>
                <a:gd name="connsiteX21" fmla="*/ 316897 w 1032986"/>
                <a:gd name="connsiteY21" fmla="*/ 177832 h 1032986"/>
                <a:gd name="connsiteX22" fmla="*/ 206883 w 1032986"/>
                <a:gd name="connsiteY22" fmla="*/ 95536 h 1032986"/>
                <a:gd name="connsiteX23" fmla="*/ 95536 w 1032986"/>
                <a:gd name="connsiteY23" fmla="*/ 206883 h 1032986"/>
                <a:gd name="connsiteX24" fmla="*/ 177832 w 1032986"/>
                <a:gd name="connsiteY24" fmla="*/ 316897 h 1032986"/>
                <a:gd name="connsiteX25" fmla="*/ 135922 w 1032986"/>
                <a:gd name="connsiteY25" fmla="*/ 418148 h 1032986"/>
                <a:gd name="connsiteX26" fmla="*/ 0 w 1032986"/>
                <a:gd name="connsiteY26" fmla="*/ 437769 h 1032986"/>
                <a:gd name="connsiteX27" fmla="*/ 0 w 1032986"/>
                <a:gd name="connsiteY27" fmla="*/ 595217 h 1032986"/>
                <a:gd name="connsiteX28" fmla="*/ 135922 w 1032986"/>
                <a:gd name="connsiteY28" fmla="*/ 614839 h 1032986"/>
                <a:gd name="connsiteX29" fmla="*/ 146495 w 1032986"/>
                <a:gd name="connsiteY29" fmla="*/ 649224 h 10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32986" h="1032986">
                  <a:moveTo>
                    <a:pt x="401670" y="892397"/>
                  </a:moveTo>
                  <a:cubicBezTo>
                    <a:pt x="407099" y="894017"/>
                    <a:pt x="412623" y="895636"/>
                    <a:pt x="418148" y="897065"/>
                  </a:cubicBezTo>
                  <a:lnTo>
                    <a:pt x="437769" y="1032986"/>
                  </a:lnTo>
                  <a:lnTo>
                    <a:pt x="595218" y="1032986"/>
                  </a:lnTo>
                  <a:lnTo>
                    <a:pt x="614839" y="897065"/>
                  </a:lnTo>
                  <a:cubicBezTo>
                    <a:pt x="650367" y="887921"/>
                    <a:pt x="684467" y="873824"/>
                    <a:pt x="716090" y="855155"/>
                  </a:cubicBezTo>
                  <a:lnTo>
                    <a:pt x="826104" y="937451"/>
                  </a:lnTo>
                  <a:lnTo>
                    <a:pt x="937451" y="826103"/>
                  </a:lnTo>
                  <a:lnTo>
                    <a:pt x="855155" y="716090"/>
                  </a:lnTo>
                  <a:cubicBezTo>
                    <a:pt x="873824" y="684467"/>
                    <a:pt x="887921" y="650367"/>
                    <a:pt x="897065" y="614839"/>
                  </a:cubicBezTo>
                  <a:lnTo>
                    <a:pt x="1032986" y="595217"/>
                  </a:lnTo>
                  <a:lnTo>
                    <a:pt x="1032986" y="437769"/>
                  </a:lnTo>
                  <a:lnTo>
                    <a:pt x="897065" y="418148"/>
                  </a:lnTo>
                  <a:cubicBezTo>
                    <a:pt x="887921" y="382619"/>
                    <a:pt x="873824" y="348520"/>
                    <a:pt x="855155" y="316897"/>
                  </a:cubicBezTo>
                  <a:lnTo>
                    <a:pt x="937451" y="206883"/>
                  </a:lnTo>
                  <a:lnTo>
                    <a:pt x="826104" y="95536"/>
                  </a:lnTo>
                  <a:lnTo>
                    <a:pt x="716090" y="177832"/>
                  </a:lnTo>
                  <a:cubicBezTo>
                    <a:pt x="684467" y="159163"/>
                    <a:pt x="650367" y="145066"/>
                    <a:pt x="614839" y="135922"/>
                  </a:cubicBezTo>
                  <a:lnTo>
                    <a:pt x="595218" y="0"/>
                  </a:lnTo>
                  <a:lnTo>
                    <a:pt x="437769" y="0"/>
                  </a:lnTo>
                  <a:lnTo>
                    <a:pt x="418148" y="135922"/>
                  </a:lnTo>
                  <a:cubicBezTo>
                    <a:pt x="382620" y="145066"/>
                    <a:pt x="348520" y="159163"/>
                    <a:pt x="316897" y="177832"/>
                  </a:cubicBezTo>
                  <a:lnTo>
                    <a:pt x="206883" y="95536"/>
                  </a:lnTo>
                  <a:lnTo>
                    <a:pt x="95536" y="206883"/>
                  </a:lnTo>
                  <a:lnTo>
                    <a:pt x="177832" y="316897"/>
                  </a:lnTo>
                  <a:cubicBezTo>
                    <a:pt x="159163" y="348520"/>
                    <a:pt x="145066" y="382524"/>
                    <a:pt x="135922" y="418148"/>
                  </a:cubicBezTo>
                  <a:lnTo>
                    <a:pt x="0" y="437769"/>
                  </a:lnTo>
                  <a:lnTo>
                    <a:pt x="0" y="595217"/>
                  </a:lnTo>
                  <a:lnTo>
                    <a:pt x="135922" y="614839"/>
                  </a:lnTo>
                  <a:cubicBezTo>
                    <a:pt x="138970" y="626555"/>
                    <a:pt x="142399" y="637985"/>
                    <a:pt x="146495" y="649224"/>
                  </a:cubicBezTo>
                </a:path>
              </a:pathLst>
            </a:custGeom>
            <a:noFill/>
            <a:ln w="39148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: Shape 90">
              <a:extLst>
                <a:ext uri="{FF2B5EF4-FFF2-40B4-BE49-F238E27FC236}">
                  <a16:creationId xmlns:a16="http://schemas.microsoft.com/office/drawing/2014/main" id="{84586D22-A38F-556A-B719-840E52734FB2}"/>
                </a:ext>
              </a:extLst>
            </p:cNvPr>
            <p:cNvSpPr/>
            <p:nvPr/>
          </p:nvSpPr>
          <p:spPr>
            <a:xfrm>
              <a:off x="11684706" y="2711299"/>
              <a:ext cx="759587" cy="759566"/>
            </a:xfrm>
            <a:custGeom>
              <a:avLst/>
              <a:gdLst>
                <a:gd name="connsiteX0" fmla="*/ 141565 w 759587"/>
                <a:gd name="connsiteY0" fmla="*/ 737861 h 759566"/>
                <a:gd name="connsiteX1" fmla="*/ 461414 w 759587"/>
                <a:gd name="connsiteY1" fmla="*/ 418012 h 759566"/>
                <a:gd name="connsiteX2" fmla="*/ 483322 w 759587"/>
                <a:gd name="connsiteY2" fmla="*/ 413059 h 759566"/>
                <a:gd name="connsiteX3" fmla="*/ 749451 w 759587"/>
                <a:gd name="connsiteY3" fmla="*/ 276375 h 759566"/>
                <a:gd name="connsiteX4" fmla="*/ 755642 w 759587"/>
                <a:gd name="connsiteY4" fmla="*/ 171029 h 759566"/>
                <a:gd name="connsiteX5" fmla="*/ 730782 w 759587"/>
                <a:gd name="connsiteY5" fmla="*/ 153884 h 759566"/>
                <a:gd name="connsiteX6" fmla="*/ 719638 w 759587"/>
                <a:gd name="connsiteY6" fmla="*/ 159694 h 759566"/>
                <a:gd name="connsiteX7" fmla="*/ 622768 w 759587"/>
                <a:gd name="connsiteY7" fmla="*/ 256563 h 759566"/>
                <a:gd name="connsiteX8" fmla="*/ 592860 w 759587"/>
                <a:gd name="connsiteY8" fmla="*/ 256563 h 759566"/>
                <a:gd name="connsiteX9" fmla="*/ 592860 w 759587"/>
                <a:gd name="connsiteY9" fmla="*/ 256563 h 759566"/>
                <a:gd name="connsiteX10" fmla="*/ 503039 w 759587"/>
                <a:gd name="connsiteY10" fmla="*/ 166742 h 759566"/>
                <a:gd name="connsiteX11" fmla="*/ 503039 w 759587"/>
                <a:gd name="connsiteY11" fmla="*/ 136834 h 759566"/>
                <a:gd name="connsiteX12" fmla="*/ 503039 w 759587"/>
                <a:gd name="connsiteY12" fmla="*/ 136834 h 759566"/>
                <a:gd name="connsiteX13" fmla="*/ 599908 w 759587"/>
                <a:gd name="connsiteY13" fmla="*/ 39965 h 759566"/>
                <a:gd name="connsiteX14" fmla="*/ 599622 w 759587"/>
                <a:gd name="connsiteY14" fmla="*/ 9770 h 759566"/>
                <a:gd name="connsiteX15" fmla="*/ 588478 w 759587"/>
                <a:gd name="connsiteY15" fmla="*/ 3960 h 759566"/>
                <a:gd name="connsiteX16" fmla="*/ 340257 w 759587"/>
                <a:gd name="connsiteY16" fmla="*/ 171029 h 759566"/>
                <a:gd name="connsiteX17" fmla="*/ 346448 w 759587"/>
                <a:gd name="connsiteY17" fmla="*/ 276375 h 759566"/>
                <a:gd name="connsiteX18" fmla="*/ 341495 w 759587"/>
                <a:gd name="connsiteY18" fmla="*/ 298378 h 759566"/>
                <a:gd name="connsiteX19" fmla="*/ 21645 w 759587"/>
                <a:gd name="connsiteY19" fmla="*/ 618227 h 759566"/>
                <a:gd name="connsiteX20" fmla="*/ 21645 w 759587"/>
                <a:gd name="connsiteY20" fmla="*/ 722621 h 759566"/>
                <a:gd name="connsiteX21" fmla="*/ 36980 w 759587"/>
                <a:gd name="connsiteY21" fmla="*/ 737957 h 759566"/>
                <a:gd name="connsiteX22" fmla="*/ 141375 w 759587"/>
                <a:gd name="connsiteY22" fmla="*/ 737957 h 759566"/>
                <a:gd name="connsiteX23" fmla="*/ 141375 w 759587"/>
                <a:gd name="connsiteY23" fmla="*/ 737957 h 75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9587" h="759566">
                  <a:moveTo>
                    <a:pt x="141565" y="737861"/>
                  </a:moveTo>
                  <a:lnTo>
                    <a:pt x="461414" y="418012"/>
                  </a:lnTo>
                  <a:cubicBezTo>
                    <a:pt x="467225" y="412392"/>
                    <a:pt x="475702" y="410487"/>
                    <a:pt x="483322" y="413059"/>
                  </a:cubicBezTo>
                  <a:cubicBezTo>
                    <a:pt x="594574" y="448778"/>
                    <a:pt x="713732" y="387627"/>
                    <a:pt x="749451" y="276375"/>
                  </a:cubicBezTo>
                  <a:cubicBezTo>
                    <a:pt x="760404" y="242371"/>
                    <a:pt x="762500" y="206081"/>
                    <a:pt x="755642" y="171029"/>
                  </a:cubicBezTo>
                  <a:cubicBezTo>
                    <a:pt x="753547" y="159408"/>
                    <a:pt x="742402" y="151693"/>
                    <a:pt x="730782" y="153884"/>
                  </a:cubicBezTo>
                  <a:cubicBezTo>
                    <a:pt x="726591" y="154646"/>
                    <a:pt x="722686" y="156646"/>
                    <a:pt x="719638" y="159694"/>
                  </a:cubicBezTo>
                  <a:lnTo>
                    <a:pt x="622768" y="256563"/>
                  </a:lnTo>
                  <a:cubicBezTo>
                    <a:pt x="614481" y="264850"/>
                    <a:pt x="601147" y="264850"/>
                    <a:pt x="592860" y="256563"/>
                  </a:cubicBezTo>
                  <a:lnTo>
                    <a:pt x="592860" y="256563"/>
                  </a:lnTo>
                  <a:cubicBezTo>
                    <a:pt x="592860" y="256563"/>
                    <a:pt x="503039" y="166742"/>
                    <a:pt x="503039" y="166742"/>
                  </a:cubicBezTo>
                  <a:cubicBezTo>
                    <a:pt x="494752" y="158456"/>
                    <a:pt x="494752" y="145121"/>
                    <a:pt x="503039" y="136834"/>
                  </a:cubicBezTo>
                  <a:lnTo>
                    <a:pt x="503039" y="136834"/>
                  </a:lnTo>
                  <a:cubicBezTo>
                    <a:pt x="503039" y="136834"/>
                    <a:pt x="599908" y="39965"/>
                    <a:pt x="599908" y="39965"/>
                  </a:cubicBezTo>
                  <a:cubicBezTo>
                    <a:pt x="608195" y="31583"/>
                    <a:pt x="608004" y="18057"/>
                    <a:pt x="599622" y="9770"/>
                  </a:cubicBezTo>
                  <a:cubicBezTo>
                    <a:pt x="596574" y="6818"/>
                    <a:pt x="592669" y="4722"/>
                    <a:pt x="588478" y="3960"/>
                  </a:cubicBezTo>
                  <a:cubicBezTo>
                    <a:pt x="473797" y="-18424"/>
                    <a:pt x="362640" y="56348"/>
                    <a:pt x="340257" y="171029"/>
                  </a:cubicBezTo>
                  <a:cubicBezTo>
                    <a:pt x="333398" y="206081"/>
                    <a:pt x="335494" y="242371"/>
                    <a:pt x="346448" y="276375"/>
                  </a:cubicBezTo>
                  <a:cubicBezTo>
                    <a:pt x="349115" y="284090"/>
                    <a:pt x="347210" y="292568"/>
                    <a:pt x="341495" y="298378"/>
                  </a:cubicBezTo>
                  <a:lnTo>
                    <a:pt x="21645" y="618227"/>
                  </a:lnTo>
                  <a:cubicBezTo>
                    <a:pt x="-7215" y="647088"/>
                    <a:pt x="-7215" y="693761"/>
                    <a:pt x="21645" y="722621"/>
                  </a:cubicBezTo>
                  <a:lnTo>
                    <a:pt x="36980" y="737957"/>
                  </a:lnTo>
                  <a:cubicBezTo>
                    <a:pt x="65841" y="766817"/>
                    <a:pt x="112609" y="766722"/>
                    <a:pt x="141375" y="737957"/>
                  </a:cubicBezTo>
                  <a:lnTo>
                    <a:pt x="141375" y="737957"/>
                  </a:lnTo>
                  <a:close/>
                </a:path>
              </a:pathLst>
            </a:custGeom>
            <a:noFill/>
            <a:ln w="39148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8" name="Graphic 64">
            <a:extLst>
              <a:ext uri="{FF2B5EF4-FFF2-40B4-BE49-F238E27FC236}">
                <a16:creationId xmlns:a16="http://schemas.microsoft.com/office/drawing/2014/main" id="{D1470B74-60F7-4B61-46D8-7731B1B9D8ED}"/>
              </a:ext>
            </a:extLst>
          </p:cNvPr>
          <p:cNvGrpSpPr/>
          <p:nvPr/>
        </p:nvGrpSpPr>
        <p:grpSpPr>
          <a:xfrm>
            <a:off x="9513982" y="2390076"/>
            <a:ext cx="1089469" cy="1089279"/>
            <a:chOff x="9513982" y="2390076"/>
            <a:chExt cx="1089469" cy="1089279"/>
          </a:xfrm>
          <a:noFill/>
        </p:grpSpPr>
        <p:sp>
          <p:nvSpPr>
            <p:cNvPr id="79" name="Freeform: Shape 92">
              <a:extLst>
                <a:ext uri="{FF2B5EF4-FFF2-40B4-BE49-F238E27FC236}">
                  <a16:creationId xmlns:a16="http://schemas.microsoft.com/office/drawing/2014/main" id="{FD5A6B01-4184-EB4E-1937-81995BCC554C}"/>
                </a:ext>
              </a:extLst>
            </p:cNvPr>
            <p:cNvSpPr/>
            <p:nvPr/>
          </p:nvSpPr>
          <p:spPr>
            <a:xfrm>
              <a:off x="9513982" y="2390076"/>
              <a:ext cx="1089278" cy="1089279"/>
            </a:xfrm>
            <a:custGeom>
              <a:avLst/>
              <a:gdLst>
                <a:gd name="connsiteX0" fmla="*/ 0 w 1089278"/>
                <a:gd name="connsiteY0" fmla="*/ 0 h 1089279"/>
                <a:gd name="connsiteX1" fmla="*/ 0 w 1089278"/>
                <a:gd name="connsiteY1" fmla="*/ 1089279 h 1089279"/>
                <a:gd name="connsiteX2" fmla="*/ 1089279 w 1089278"/>
                <a:gd name="connsiteY2" fmla="*/ 1089279 h 108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9278" h="1089279">
                  <a:moveTo>
                    <a:pt x="0" y="0"/>
                  </a:moveTo>
                  <a:lnTo>
                    <a:pt x="0" y="1089279"/>
                  </a:lnTo>
                  <a:lnTo>
                    <a:pt x="1089279" y="1089279"/>
                  </a:lnTo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: Shape 93">
              <a:extLst>
                <a:ext uri="{FF2B5EF4-FFF2-40B4-BE49-F238E27FC236}">
                  <a16:creationId xmlns:a16="http://schemas.microsoft.com/office/drawing/2014/main" id="{11AACF92-B2FD-B7A6-CA07-C7205D0CA65D}"/>
                </a:ext>
              </a:extLst>
            </p:cNvPr>
            <p:cNvSpPr/>
            <p:nvPr/>
          </p:nvSpPr>
          <p:spPr>
            <a:xfrm>
              <a:off x="9513982" y="2571717"/>
              <a:ext cx="1089469" cy="726281"/>
            </a:xfrm>
            <a:custGeom>
              <a:avLst/>
              <a:gdLst>
                <a:gd name="connsiteX0" fmla="*/ 0 w 1089469"/>
                <a:gd name="connsiteY0" fmla="*/ 726281 h 726281"/>
                <a:gd name="connsiteX1" fmla="*/ 363188 w 1089469"/>
                <a:gd name="connsiteY1" fmla="*/ 363093 h 726281"/>
                <a:gd name="connsiteX2" fmla="*/ 547592 w 1089469"/>
                <a:gd name="connsiteY2" fmla="*/ 553212 h 726281"/>
                <a:gd name="connsiteX3" fmla="*/ 1089470 w 1089469"/>
                <a:gd name="connsiteY3" fmla="*/ 0 h 7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9469" h="726281">
                  <a:moveTo>
                    <a:pt x="0" y="726281"/>
                  </a:moveTo>
                  <a:lnTo>
                    <a:pt x="363188" y="363093"/>
                  </a:lnTo>
                  <a:lnTo>
                    <a:pt x="547592" y="553212"/>
                  </a:lnTo>
                  <a:lnTo>
                    <a:pt x="1089470" y="0"/>
                  </a:lnTo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: Shape 94">
              <a:extLst>
                <a:ext uri="{FF2B5EF4-FFF2-40B4-BE49-F238E27FC236}">
                  <a16:creationId xmlns:a16="http://schemas.microsoft.com/office/drawing/2014/main" id="{829243A3-3346-89A8-BCF7-AC4E0EE3C78B}"/>
                </a:ext>
              </a:extLst>
            </p:cNvPr>
            <p:cNvSpPr/>
            <p:nvPr/>
          </p:nvSpPr>
          <p:spPr>
            <a:xfrm>
              <a:off x="10421905" y="2571622"/>
              <a:ext cx="181451" cy="181641"/>
            </a:xfrm>
            <a:custGeom>
              <a:avLst/>
              <a:gdLst>
                <a:gd name="connsiteX0" fmla="*/ 0 w 181451"/>
                <a:gd name="connsiteY0" fmla="*/ 0 h 181641"/>
                <a:gd name="connsiteX1" fmla="*/ 181451 w 181451"/>
                <a:gd name="connsiteY1" fmla="*/ 0 h 181641"/>
                <a:gd name="connsiteX2" fmla="*/ 181451 w 181451"/>
                <a:gd name="connsiteY2" fmla="*/ 181642 h 18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451" h="181641">
                  <a:moveTo>
                    <a:pt x="0" y="0"/>
                  </a:moveTo>
                  <a:lnTo>
                    <a:pt x="181451" y="0"/>
                  </a:lnTo>
                  <a:lnTo>
                    <a:pt x="181451" y="181642"/>
                  </a:lnTo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2" name="Freeform: Shape 95">
            <a:extLst>
              <a:ext uri="{FF2B5EF4-FFF2-40B4-BE49-F238E27FC236}">
                <a16:creationId xmlns:a16="http://schemas.microsoft.com/office/drawing/2014/main" id="{F402575E-C49C-11F4-7621-EC2D131AC128}"/>
              </a:ext>
            </a:extLst>
          </p:cNvPr>
          <p:cNvSpPr/>
          <p:nvPr/>
        </p:nvSpPr>
        <p:spPr>
          <a:xfrm>
            <a:off x="13807062" y="8069234"/>
            <a:ext cx="1231829" cy="759162"/>
          </a:xfrm>
          <a:custGeom>
            <a:avLst/>
            <a:gdLst>
              <a:gd name="connsiteX0" fmla="*/ 14315 w 1231829"/>
              <a:gd name="connsiteY0" fmla="*/ 28 h 759162"/>
              <a:gd name="connsiteX1" fmla="*/ 816511 w 1231829"/>
              <a:gd name="connsiteY1" fmla="*/ 28 h 759162"/>
              <a:gd name="connsiteX2" fmla="*/ 830799 w 1231829"/>
              <a:gd name="connsiteY2" fmla="*/ 12696 h 759162"/>
              <a:gd name="connsiteX3" fmla="*/ 830799 w 1231829"/>
              <a:gd name="connsiteY3" fmla="*/ 14315 h 759162"/>
              <a:gd name="connsiteX4" fmla="*/ 830799 w 1231829"/>
              <a:gd name="connsiteY4" fmla="*/ 186241 h 759162"/>
              <a:gd name="connsiteX5" fmla="*/ 1101499 w 1231829"/>
              <a:gd name="connsiteY5" fmla="*/ 186241 h 759162"/>
              <a:gd name="connsiteX6" fmla="*/ 1112928 w 1231829"/>
              <a:gd name="connsiteY6" fmla="*/ 193385 h 759162"/>
              <a:gd name="connsiteX7" fmla="*/ 1228943 w 1231829"/>
              <a:gd name="connsiteY7" fmla="*/ 379599 h 759162"/>
              <a:gd name="connsiteX8" fmla="*/ 1231801 w 1231829"/>
              <a:gd name="connsiteY8" fmla="*/ 386743 h 759162"/>
              <a:gd name="connsiteX9" fmla="*/ 1231801 w 1231829"/>
              <a:gd name="connsiteY9" fmla="*/ 644680 h 759162"/>
              <a:gd name="connsiteX10" fmla="*/ 1219132 w 1231829"/>
              <a:gd name="connsiteY10" fmla="*/ 658967 h 759162"/>
              <a:gd name="connsiteX11" fmla="*/ 1217514 w 1231829"/>
              <a:gd name="connsiteY11" fmla="*/ 658967 h 759162"/>
              <a:gd name="connsiteX12" fmla="*/ 1087211 w 1231829"/>
              <a:gd name="connsiteY12" fmla="*/ 658967 h 759162"/>
              <a:gd name="connsiteX13" fmla="*/ 960244 w 1231829"/>
              <a:gd name="connsiteY13" fmla="*/ 758313 h 759162"/>
              <a:gd name="connsiteX14" fmla="*/ 860897 w 1231829"/>
              <a:gd name="connsiteY14" fmla="*/ 658967 h 759162"/>
              <a:gd name="connsiteX15" fmla="*/ 342356 w 1231829"/>
              <a:gd name="connsiteY15" fmla="*/ 658967 h 759162"/>
              <a:gd name="connsiteX16" fmla="*/ 215388 w 1231829"/>
              <a:gd name="connsiteY16" fmla="*/ 758313 h 759162"/>
              <a:gd name="connsiteX17" fmla="*/ 116042 w 1231829"/>
              <a:gd name="connsiteY17" fmla="*/ 658967 h 759162"/>
              <a:gd name="connsiteX18" fmla="*/ 14315 w 1231829"/>
              <a:gd name="connsiteY18" fmla="*/ 658967 h 759162"/>
              <a:gd name="connsiteX19" fmla="*/ 28 w 1231829"/>
              <a:gd name="connsiteY19" fmla="*/ 646299 h 759162"/>
              <a:gd name="connsiteX20" fmla="*/ 28 w 1231829"/>
              <a:gd name="connsiteY20" fmla="*/ 644680 h 759162"/>
              <a:gd name="connsiteX21" fmla="*/ 28 w 1231829"/>
              <a:gd name="connsiteY21" fmla="*/ 14411 h 759162"/>
              <a:gd name="connsiteX22" fmla="*/ 12696 w 1231829"/>
              <a:gd name="connsiteY22" fmla="*/ 123 h 759162"/>
              <a:gd name="connsiteX23" fmla="*/ 14315 w 1231829"/>
              <a:gd name="connsiteY23" fmla="*/ 123 h 759162"/>
              <a:gd name="connsiteX24" fmla="*/ 1094355 w 1231829"/>
              <a:gd name="connsiteY24" fmla="*/ 214912 h 759162"/>
              <a:gd name="connsiteX25" fmla="*/ 830799 w 1231829"/>
              <a:gd name="connsiteY25" fmla="*/ 214912 h 759162"/>
              <a:gd name="connsiteX26" fmla="*/ 830799 w 1231829"/>
              <a:gd name="connsiteY26" fmla="*/ 372455 h 759162"/>
              <a:gd name="connsiteX27" fmla="*/ 1191796 w 1231829"/>
              <a:gd name="connsiteY27" fmla="*/ 372455 h 759162"/>
              <a:gd name="connsiteX28" fmla="*/ 1094355 w 1231829"/>
              <a:gd name="connsiteY28" fmla="*/ 214912 h 759162"/>
              <a:gd name="connsiteX29" fmla="*/ 1203226 w 1231829"/>
              <a:gd name="connsiteY29" fmla="*/ 401030 h 759162"/>
              <a:gd name="connsiteX30" fmla="*/ 830799 w 1231829"/>
              <a:gd name="connsiteY30" fmla="*/ 401030 h 759162"/>
              <a:gd name="connsiteX31" fmla="*/ 830799 w 1231829"/>
              <a:gd name="connsiteY31" fmla="*/ 630201 h 759162"/>
              <a:gd name="connsiteX32" fmla="*/ 848706 w 1231829"/>
              <a:gd name="connsiteY32" fmla="*/ 630201 h 759162"/>
              <a:gd name="connsiteX33" fmla="*/ 864136 w 1231829"/>
              <a:gd name="connsiteY33" fmla="*/ 626392 h 759162"/>
              <a:gd name="connsiteX34" fmla="*/ 865755 w 1231829"/>
              <a:gd name="connsiteY34" fmla="*/ 620582 h 759162"/>
              <a:gd name="connsiteX35" fmla="*/ 1000248 w 1231829"/>
              <a:gd name="connsiteY35" fmla="*/ 536190 h 759162"/>
              <a:gd name="connsiteX36" fmla="*/ 1029871 w 1231829"/>
              <a:gd name="connsiteY36" fmla="*/ 545810 h 759162"/>
              <a:gd name="connsiteX37" fmla="*/ 1080354 w 1231829"/>
              <a:gd name="connsiteY37" fmla="*/ 592007 h 759162"/>
              <a:gd name="connsiteX38" fmla="*/ 1087497 w 1231829"/>
              <a:gd name="connsiteY38" fmla="*/ 609723 h 759162"/>
              <a:gd name="connsiteX39" fmla="*/ 1091688 w 1231829"/>
              <a:gd name="connsiteY39" fmla="*/ 627439 h 759162"/>
              <a:gd name="connsiteX40" fmla="*/ 1203416 w 1231829"/>
              <a:gd name="connsiteY40" fmla="*/ 627439 h 759162"/>
              <a:gd name="connsiteX41" fmla="*/ 1203416 w 1231829"/>
              <a:gd name="connsiteY41" fmla="*/ 401125 h 759162"/>
              <a:gd name="connsiteX42" fmla="*/ 974054 w 1231829"/>
              <a:gd name="connsiteY42" fmla="*/ 730500 h 759162"/>
              <a:gd name="connsiteX43" fmla="*/ 1059970 w 1231829"/>
              <a:gd name="connsiteY43" fmla="*/ 644489 h 759162"/>
              <a:gd name="connsiteX44" fmla="*/ 973959 w 1231829"/>
              <a:gd name="connsiteY44" fmla="*/ 558574 h 759162"/>
              <a:gd name="connsiteX45" fmla="*/ 888044 w 1231829"/>
              <a:gd name="connsiteY45" fmla="*/ 644584 h 759162"/>
              <a:gd name="connsiteX46" fmla="*/ 973959 w 1231829"/>
              <a:gd name="connsiteY46" fmla="*/ 730500 h 759162"/>
              <a:gd name="connsiteX47" fmla="*/ 973959 w 1231829"/>
              <a:gd name="connsiteY47" fmla="*/ 730500 h 759162"/>
              <a:gd name="connsiteX48" fmla="*/ 229199 w 1231829"/>
              <a:gd name="connsiteY48" fmla="*/ 730500 h 759162"/>
              <a:gd name="connsiteX49" fmla="*/ 315115 w 1231829"/>
              <a:gd name="connsiteY49" fmla="*/ 644584 h 759162"/>
              <a:gd name="connsiteX50" fmla="*/ 229199 w 1231829"/>
              <a:gd name="connsiteY50" fmla="*/ 558669 h 759162"/>
              <a:gd name="connsiteX51" fmla="*/ 143284 w 1231829"/>
              <a:gd name="connsiteY51" fmla="*/ 644584 h 759162"/>
              <a:gd name="connsiteX52" fmla="*/ 143284 w 1231829"/>
              <a:gd name="connsiteY52" fmla="*/ 644584 h 759162"/>
              <a:gd name="connsiteX53" fmla="*/ 229104 w 1231829"/>
              <a:gd name="connsiteY53" fmla="*/ 730500 h 759162"/>
              <a:gd name="connsiteX54" fmla="*/ 229199 w 1231829"/>
              <a:gd name="connsiteY54" fmla="*/ 730500 h 759162"/>
              <a:gd name="connsiteX55" fmla="*/ 28698 w 1231829"/>
              <a:gd name="connsiteY55" fmla="*/ 630201 h 759162"/>
              <a:gd name="connsiteX56" fmla="*/ 113947 w 1231829"/>
              <a:gd name="connsiteY56" fmla="*/ 630201 h 759162"/>
              <a:gd name="connsiteX57" fmla="*/ 115566 w 1231829"/>
              <a:gd name="connsiteY57" fmla="*/ 630201 h 759162"/>
              <a:gd name="connsiteX58" fmla="*/ 175764 w 1231829"/>
              <a:gd name="connsiteY58" fmla="*/ 548668 h 759162"/>
              <a:gd name="connsiteX59" fmla="*/ 306733 w 1231829"/>
              <a:gd name="connsiteY59" fmla="*/ 559717 h 759162"/>
              <a:gd name="connsiteX60" fmla="*/ 332260 w 1231829"/>
              <a:gd name="connsiteY60" fmla="*/ 589816 h 759162"/>
              <a:gd name="connsiteX61" fmla="*/ 340928 w 1231829"/>
              <a:gd name="connsiteY61" fmla="*/ 608104 h 759162"/>
              <a:gd name="connsiteX62" fmla="*/ 346643 w 1231829"/>
              <a:gd name="connsiteY62" fmla="*/ 627439 h 759162"/>
              <a:gd name="connsiteX63" fmla="*/ 802128 w 1231829"/>
              <a:gd name="connsiteY63" fmla="*/ 627439 h 759162"/>
              <a:gd name="connsiteX64" fmla="*/ 802128 w 1231829"/>
              <a:gd name="connsiteY64" fmla="*/ 28698 h 759162"/>
              <a:gd name="connsiteX65" fmla="*/ 28603 w 1231829"/>
              <a:gd name="connsiteY65" fmla="*/ 28698 h 759162"/>
              <a:gd name="connsiteX66" fmla="*/ 28603 w 1231829"/>
              <a:gd name="connsiteY66" fmla="*/ 630297 h 75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31829" h="759162">
                <a:moveTo>
                  <a:pt x="14315" y="28"/>
                </a:moveTo>
                <a:lnTo>
                  <a:pt x="816511" y="28"/>
                </a:lnTo>
                <a:cubicBezTo>
                  <a:pt x="823940" y="-448"/>
                  <a:pt x="830417" y="5266"/>
                  <a:pt x="830799" y="12696"/>
                </a:cubicBezTo>
                <a:cubicBezTo>
                  <a:pt x="830799" y="13268"/>
                  <a:pt x="830799" y="13744"/>
                  <a:pt x="830799" y="14315"/>
                </a:cubicBezTo>
                <a:lnTo>
                  <a:pt x="830799" y="186241"/>
                </a:lnTo>
                <a:lnTo>
                  <a:pt x="1101499" y="186241"/>
                </a:lnTo>
                <a:cubicBezTo>
                  <a:pt x="1106357" y="186241"/>
                  <a:pt x="1110833" y="189004"/>
                  <a:pt x="1112928" y="193385"/>
                </a:cubicBezTo>
                <a:lnTo>
                  <a:pt x="1228943" y="379599"/>
                </a:lnTo>
                <a:cubicBezTo>
                  <a:pt x="1230753" y="381504"/>
                  <a:pt x="1231706" y="384076"/>
                  <a:pt x="1231801" y="386743"/>
                </a:cubicBezTo>
                <a:lnTo>
                  <a:pt x="1231801" y="644680"/>
                </a:lnTo>
                <a:cubicBezTo>
                  <a:pt x="1232277" y="652109"/>
                  <a:pt x="1226562" y="658586"/>
                  <a:pt x="1219132" y="658967"/>
                </a:cubicBezTo>
                <a:cubicBezTo>
                  <a:pt x="1218562" y="658967"/>
                  <a:pt x="1218085" y="658967"/>
                  <a:pt x="1217514" y="658967"/>
                </a:cubicBezTo>
                <a:lnTo>
                  <a:pt x="1087211" y="658967"/>
                </a:lnTo>
                <a:cubicBezTo>
                  <a:pt x="1079591" y="721451"/>
                  <a:pt x="1022822" y="765933"/>
                  <a:pt x="960244" y="758313"/>
                </a:cubicBezTo>
                <a:cubicBezTo>
                  <a:pt x="908237" y="752027"/>
                  <a:pt x="867184" y="710974"/>
                  <a:pt x="860897" y="658967"/>
                </a:cubicBezTo>
                <a:lnTo>
                  <a:pt x="342356" y="658967"/>
                </a:lnTo>
                <a:cubicBezTo>
                  <a:pt x="334736" y="721451"/>
                  <a:pt x="277967" y="765933"/>
                  <a:pt x="215388" y="758313"/>
                </a:cubicBezTo>
                <a:cubicBezTo>
                  <a:pt x="163382" y="752027"/>
                  <a:pt x="122329" y="710974"/>
                  <a:pt x="116042" y="658967"/>
                </a:cubicBezTo>
                <a:lnTo>
                  <a:pt x="14315" y="658967"/>
                </a:lnTo>
                <a:cubicBezTo>
                  <a:pt x="6886" y="659443"/>
                  <a:pt x="409" y="653729"/>
                  <a:pt x="28" y="646299"/>
                </a:cubicBezTo>
                <a:cubicBezTo>
                  <a:pt x="28" y="645727"/>
                  <a:pt x="28" y="645251"/>
                  <a:pt x="28" y="644680"/>
                </a:cubicBezTo>
                <a:lnTo>
                  <a:pt x="28" y="14411"/>
                </a:lnTo>
                <a:cubicBezTo>
                  <a:pt x="-448" y="6981"/>
                  <a:pt x="5267" y="504"/>
                  <a:pt x="12696" y="123"/>
                </a:cubicBezTo>
                <a:cubicBezTo>
                  <a:pt x="13268" y="123"/>
                  <a:pt x="13744" y="123"/>
                  <a:pt x="14315" y="123"/>
                </a:cubicBezTo>
                <a:close/>
                <a:moveTo>
                  <a:pt x="1094355" y="214912"/>
                </a:moveTo>
                <a:lnTo>
                  <a:pt x="830799" y="214912"/>
                </a:lnTo>
                <a:lnTo>
                  <a:pt x="830799" y="372455"/>
                </a:lnTo>
                <a:lnTo>
                  <a:pt x="1191796" y="372455"/>
                </a:lnTo>
                <a:lnTo>
                  <a:pt x="1094355" y="214912"/>
                </a:lnTo>
                <a:close/>
                <a:moveTo>
                  <a:pt x="1203226" y="401030"/>
                </a:moveTo>
                <a:lnTo>
                  <a:pt x="830799" y="401030"/>
                </a:lnTo>
                <a:cubicBezTo>
                  <a:pt x="830799" y="401030"/>
                  <a:pt x="830799" y="630201"/>
                  <a:pt x="830799" y="630201"/>
                </a:cubicBezTo>
                <a:cubicBezTo>
                  <a:pt x="836799" y="630201"/>
                  <a:pt x="842800" y="630201"/>
                  <a:pt x="848706" y="630201"/>
                </a:cubicBezTo>
                <a:cubicBezTo>
                  <a:pt x="853849" y="630201"/>
                  <a:pt x="861183" y="632107"/>
                  <a:pt x="864136" y="626392"/>
                </a:cubicBezTo>
                <a:cubicBezTo>
                  <a:pt x="865088" y="624582"/>
                  <a:pt x="865374" y="622582"/>
                  <a:pt x="865755" y="620582"/>
                </a:cubicBezTo>
                <a:cubicBezTo>
                  <a:pt x="876423" y="559908"/>
                  <a:pt x="942241" y="525617"/>
                  <a:pt x="1000248" y="536190"/>
                </a:cubicBezTo>
                <a:cubicBezTo>
                  <a:pt x="1010440" y="538095"/>
                  <a:pt x="1020441" y="541238"/>
                  <a:pt x="1029871" y="545810"/>
                </a:cubicBezTo>
                <a:cubicBezTo>
                  <a:pt x="1050636" y="555907"/>
                  <a:pt x="1068828" y="571909"/>
                  <a:pt x="1080354" y="592007"/>
                </a:cubicBezTo>
                <a:cubicBezTo>
                  <a:pt x="1083497" y="597531"/>
                  <a:pt x="1085973" y="603436"/>
                  <a:pt x="1087497" y="609723"/>
                </a:cubicBezTo>
                <a:cubicBezTo>
                  <a:pt x="1089022" y="616009"/>
                  <a:pt x="1088545" y="622010"/>
                  <a:pt x="1091688" y="627439"/>
                </a:cubicBezTo>
                <a:lnTo>
                  <a:pt x="1203416" y="627439"/>
                </a:lnTo>
                <a:lnTo>
                  <a:pt x="1203416" y="401125"/>
                </a:lnTo>
                <a:close/>
                <a:moveTo>
                  <a:pt x="974054" y="730500"/>
                </a:moveTo>
                <a:cubicBezTo>
                  <a:pt x="1021489" y="730500"/>
                  <a:pt x="1059970" y="692019"/>
                  <a:pt x="1059970" y="644489"/>
                </a:cubicBezTo>
                <a:cubicBezTo>
                  <a:pt x="1059970" y="597055"/>
                  <a:pt x="1021489" y="558574"/>
                  <a:pt x="973959" y="558574"/>
                </a:cubicBezTo>
                <a:cubicBezTo>
                  <a:pt x="926525" y="558574"/>
                  <a:pt x="888044" y="597055"/>
                  <a:pt x="888044" y="644584"/>
                </a:cubicBezTo>
                <a:cubicBezTo>
                  <a:pt x="888234" y="692019"/>
                  <a:pt x="926620" y="730405"/>
                  <a:pt x="973959" y="730500"/>
                </a:cubicBezTo>
                <a:lnTo>
                  <a:pt x="973959" y="730500"/>
                </a:lnTo>
                <a:close/>
                <a:moveTo>
                  <a:pt x="229199" y="730500"/>
                </a:moveTo>
                <a:cubicBezTo>
                  <a:pt x="276634" y="730500"/>
                  <a:pt x="315115" y="692019"/>
                  <a:pt x="315115" y="644584"/>
                </a:cubicBezTo>
                <a:cubicBezTo>
                  <a:pt x="315115" y="597150"/>
                  <a:pt x="276634" y="558669"/>
                  <a:pt x="229199" y="558669"/>
                </a:cubicBezTo>
                <a:cubicBezTo>
                  <a:pt x="181765" y="558669"/>
                  <a:pt x="143284" y="597150"/>
                  <a:pt x="143284" y="644584"/>
                </a:cubicBezTo>
                <a:lnTo>
                  <a:pt x="143284" y="644584"/>
                </a:lnTo>
                <a:cubicBezTo>
                  <a:pt x="143379" y="691924"/>
                  <a:pt x="181765" y="730309"/>
                  <a:pt x="229104" y="730500"/>
                </a:cubicBezTo>
                <a:lnTo>
                  <a:pt x="229199" y="730500"/>
                </a:lnTo>
                <a:close/>
                <a:moveTo>
                  <a:pt x="28698" y="630201"/>
                </a:moveTo>
                <a:cubicBezTo>
                  <a:pt x="57082" y="630201"/>
                  <a:pt x="85563" y="630392"/>
                  <a:pt x="113947" y="630201"/>
                </a:cubicBezTo>
                <a:lnTo>
                  <a:pt x="115566" y="630201"/>
                </a:lnTo>
                <a:cubicBezTo>
                  <a:pt x="123091" y="596198"/>
                  <a:pt x="145379" y="565622"/>
                  <a:pt x="175764" y="548668"/>
                </a:cubicBezTo>
                <a:cubicBezTo>
                  <a:pt x="217008" y="525713"/>
                  <a:pt x="270157" y="529523"/>
                  <a:pt x="306733" y="559717"/>
                </a:cubicBezTo>
                <a:cubicBezTo>
                  <a:pt x="316925" y="568099"/>
                  <a:pt x="325592" y="578385"/>
                  <a:pt x="332260" y="589816"/>
                </a:cubicBezTo>
                <a:cubicBezTo>
                  <a:pt x="335689" y="595626"/>
                  <a:pt x="338547" y="601722"/>
                  <a:pt x="340928" y="608104"/>
                </a:cubicBezTo>
                <a:cubicBezTo>
                  <a:pt x="343309" y="614486"/>
                  <a:pt x="343309" y="621629"/>
                  <a:pt x="346643" y="627439"/>
                </a:cubicBezTo>
                <a:lnTo>
                  <a:pt x="802128" y="627439"/>
                </a:lnTo>
                <a:lnTo>
                  <a:pt x="802128" y="28698"/>
                </a:lnTo>
                <a:lnTo>
                  <a:pt x="28603" y="28698"/>
                </a:lnTo>
                <a:lnTo>
                  <a:pt x="28603" y="630297"/>
                </a:lnTo>
                <a:close/>
              </a:path>
            </a:pathLst>
          </a:custGeom>
          <a:solidFill>
            <a:srgbClr val="FF5E00"/>
          </a:solidFill>
          <a:ln w="19050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Freeform: Shape 96">
            <a:extLst>
              <a:ext uri="{FF2B5EF4-FFF2-40B4-BE49-F238E27FC236}">
                <a16:creationId xmlns:a16="http://schemas.microsoft.com/office/drawing/2014/main" id="{C422A814-27CC-43E8-2DA4-32BC59737F29}"/>
              </a:ext>
            </a:extLst>
          </p:cNvPr>
          <p:cNvSpPr/>
          <p:nvPr/>
        </p:nvSpPr>
        <p:spPr>
          <a:xfrm>
            <a:off x="7216075" y="5258332"/>
            <a:ext cx="1244822" cy="829633"/>
          </a:xfrm>
          <a:custGeom>
            <a:avLst/>
            <a:gdLst>
              <a:gd name="connsiteX0" fmla="*/ 622078 w 1244822"/>
              <a:gd name="connsiteY0" fmla="*/ 304616 h 829633"/>
              <a:gd name="connsiteX1" fmla="*/ 620173 w 1244822"/>
              <a:gd name="connsiteY1" fmla="*/ 304616 h 829633"/>
              <a:gd name="connsiteX2" fmla="*/ 492919 w 1244822"/>
              <a:gd name="connsiteY2" fmla="*/ 359194 h 829633"/>
              <a:gd name="connsiteX3" fmla="*/ 492728 w 1244822"/>
              <a:gd name="connsiteY3" fmla="*/ 396151 h 829633"/>
              <a:gd name="connsiteX4" fmla="*/ 529685 w 1244822"/>
              <a:gd name="connsiteY4" fmla="*/ 396342 h 829633"/>
              <a:gd name="connsiteX5" fmla="*/ 620173 w 1244822"/>
              <a:gd name="connsiteY5" fmla="*/ 356813 h 829633"/>
              <a:gd name="connsiteX6" fmla="*/ 622078 w 1244822"/>
              <a:gd name="connsiteY6" fmla="*/ 356813 h 829633"/>
              <a:gd name="connsiteX7" fmla="*/ 712470 w 1244822"/>
              <a:gd name="connsiteY7" fmla="*/ 396342 h 829633"/>
              <a:gd name="connsiteX8" fmla="*/ 749427 w 1244822"/>
              <a:gd name="connsiteY8" fmla="*/ 396151 h 829633"/>
              <a:gd name="connsiteX9" fmla="*/ 749237 w 1244822"/>
              <a:gd name="connsiteY9" fmla="*/ 359194 h 829633"/>
              <a:gd name="connsiteX10" fmla="*/ 621983 w 1244822"/>
              <a:gd name="connsiteY10" fmla="*/ 304616 h 829633"/>
              <a:gd name="connsiteX11" fmla="*/ 621983 w 1244822"/>
              <a:gd name="connsiteY11" fmla="*/ 304616 h 829633"/>
              <a:gd name="connsiteX12" fmla="*/ 332994 w 1244822"/>
              <a:gd name="connsiteY12" fmla="*/ 178600 h 829633"/>
              <a:gd name="connsiteX13" fmla="*/ 890683 w 1244822"/>
              <a:gd name="connsiteY13" fmla="*/ 157550 h 829633"/>
              <a:gd name="connsiteX14" fmla="*/ 911733 w 1244822"/>
              <a:gd name="connsiteY14" fmla="*/ 178600 h 829633"/>
              <a:gd name="connsiteX15" fmla="*/ 948690 w 1244822"/>
              <a:gd name="connsiteY15" fmla="*/ 179934 h 829633"/>
              <a:gd name="connsiteX16" fmla="*/ 950024 w 1244822"/>
              <a:gd name="connsiteY16" fmla="*/ 142977 h 829633"/>
              <a:gd name="connsiteX17" fmla="*/ 318516 w 1244822"/>
              <a:gd name="connsiteY17" fmla="*/ 119259 h 829633"/>
              <a:gd name="connsiteX18" fmla="*/ 294799 w 1244822"/>
              <a:gd name="connsiteY18" fmla="*/ 142977 h 829633"/>
              <a:gd name="connsiteX19" fmla="*/ 296132 w 1244822"/>
              <a:gd name="connsiteY19" fmla="*/ 179934 h 829633"/>
              <a:gd name="connsiteX20" fmla="*/ 333089 w 1244822"/>
              <a:gd name="connsiteY20" fmla="*/ 178600 h 829633"/>
              <a:gd name="connsiteX21" fmla="*/ 333089 w 1244822"/>
              <a:gd name="connsiteY21" fmla="*/ 178600 h 829633"/>
              <a:gd name="connsiteX22" fmla="*/ 835438 w 1244822"/>
              <a:gd name="connsiteY22" fmla="*/ 295472 h 829633"/>
              <a:gd name="connsiteX23" fmla="*/ 861632 w 1244822"/>
              <a:gd name="connsiteY23" fmla="*/ 269373 h 829633"/>
              <a:gd name="connsiteX24" fmla="*/ 854012 w 1244822"/>
              <a:gd name="connsiteY24" fmla="*/ 250895 h 829633"/>
              <a:gd name="connsiteX25" fmla="*/ 401574 w 1244822"/>
              <a:gd name="connsiteY25" fmla="*/ 240036 h 829633"/>
              <a:gd name="connsiteX26" fmla="*/ 390716 w 1244822"/>
              <a:gd name="connsiteY26" fmla="*/ 250895 h 829633"/>
              <a:gd name="connsiteX27" fmla="*/ 390811 w 1244822"/>
              <a:gd name="connsiteY27" fmla="*/ 287852 h 829633"/>
              <a:gd name="connsiteX28" fmla="*/ 427768 w 1244822"/>
              <a:gd name="connsiteY28" fmla="*/ 287757 h 829633"/>
              <a:gd name="connsiteX29" fmla="*/ 806291 w 1244822"/>
              <a:gd name="connsiteY29" fmla="*/ 277184 h 829633"/>
              <a:gd name="connsiteX30" fmla="*/ 816864 w 1244822"/>
              <a:gd name="connsiteY30" fmla="*/ 287757 h 829633"/>
              <a:gd name="connsiteX31" fmla="*/ 835438 w 1244822"/>
              <a:gd name="connsiteY31" fmla="*/ 295472 h 829633"/>
              <a:gd name="connsiteX32" fmla="*/ 835438 w 1244822"/>
              <a:gd name="connsiteY32" fmla="*/ 295472 h 829633"/>
              <a:gd name="connsiteX33" fmla="*/ 1130999 w 1244822"/>
              <a:gd name="connsiteY33" fmla="*/ 481400 h 829633"/>
              <a:gd name="connsiteX34" fmla="*/ 113633 w 1244822"/>
              <a:gd name="connsiteY34" fmla="*/ 481400 h 829633"/>
              <a:gd name="connsiteX35" fmla="*/ 0 w 1244822"/>
              <a:gd name="connsiteY35" fmla="*/ 595033 h 829633"/>
              <a:gd name="connsiteX36" fmla="*/ 0 w 1244822"/>
              <a:gd name="connsiteY36" fmla="*/ 716001 h 829633"/>
              <a:gd name="connsiteX37" fmla="*/ 113633 w 1244822"/>
              <a:gd name="connsiteY37" fmla="*/ 829634 h 829633"/>
              <a:gd name="connsiteX38" fmla="*/ 1131189 w 1244822"/>
              <a:gd name="connsiteY38" fmla="*/ 829634 h 829633"/>
              <a:gd name="connsiteX39" fmla="*/ 1244822 w 1244822"/>
              <a:gd name="connsiteY39" fmla="*/ 716001 h 829633"/>
              <a:gd name="connsiteX40" fmla="*/ 1244822 w 1244822"/>
              <a:gd name="connsiteY40" fmla="*/ 595033 h 829633"/>
              <a:gd name="connsiteX41" fmla="*/ 1131189 w 1244822"/>
              <a:gd name="connsiteY41" fmla="*/ 481400 h 829633"/>
              <a:gd name="connsiteX42" fmla="*/ 1130999 w 1244822"/>
              <a:gd name="connsiteY42" fmla="*/ 481400 h 829633"/>
              <a:gd name="connsiteX43" fmla="*/ 1203198 w 1244822"/>
              <a:gd name="connsiteY43" fmla="*/ 716001 h 829633"/>
              <a:gd name="connsiteX44" fmla="*/ 1130999 w 1244822"/>
              <a:gd name="connsiteY44" fmla="*/ 788200 h 829633"/>
              <a:gd name="connsiteX45" fmla="*/ 113633 w 1244822"/>
              <a:gd name="connsiteY45" fmla="*/ 788200 h 829633"/>
              <a:gd name="connsiteX46" fmla="*/ 41434 w 1244822"/>
              <a:gd name="connsiteY46" fmla="*/ 716001 h 829633"/>
              <a:gd name="connsiteX47" fmla="*/ 41434 w 1244822"/>
              <a:gd name="connsiteY47" fmla="*/ 595033 h 829633"/>
              <a:gd name="connsiteX48" fmla="*/ 113633 w 1244822"/>
              <a:gd name="connsiteY48" fmla="*/ 522834 h 829633"/>
              <a:gd name="connsiteX49" fmla="*/ 1131189 w 1244822"/>
              <a:gd name="connsiteY49" fmla="*/ 522834 h 829633"/>
              <a:gd name="connsiteX50" fmla="*/ 1203389 w 1244822"/>
              <a:gd name="connsiteY50" fmla="*/ 595033 h 829633"/>
              <a:gd name="connsiteX51" fmla="*/ 1203198 w 1244822"/>
              <a:gd name="connsiteY51" fmla="*/ 716001 h 829633"/>
              <a:gd name="connsiteX52" fmla="*/ 1090327 w 1244822"/>
              <a:gd name="connsiteY52" fmla="*/ 636753 h 829633"/>
              <a:gd name="connsiteX53" fmla="*/ 596741 w 1244822"/>
              <a:gd name="connsiteY53" fmla="*/ 636753 h 829633"/>
              <a:gd name="connsiteX54" fmla="*/ 575786 w 1244822"/>
              <a:gd name="connsiteY54" fmla="*/ 657136 h 829633"/>
              <a:gd name="connsiteX55" fmla="*/ 596170 w 1244822"/>
              <a:gd name="connsiteY55" fmla="*/ 678091 h 829633"/>
              <a:gd name="connsiteX56" fmla="*/ 1090232 w 1244822"/>
              <a:gd name="connsiteY56" fmla="*/ 678091 h 829633"/>
              <a:gd name="connsiteX57" fmla="*/ 1110615 w 1244822"/>
              <a:gd name="connsiteY57" fmla="*/ 657136 h 829633"/>
              <a:gd name="connsiteX58" fmla="*/ 1090232 w 1244822"/>
              <a:gd name="connsiteY58" fmla="*/ 636753 h 829633"/>
              <a:gd name="connsiteX59" fmla="*/ 1090232 w 1244822"/>
              <a:gd name="connsiteY59" fmla="*/ 636753 h 829633"/>
              <a:gd name="connsiteX60" fmla="*/ 217265 w 1244822"/>
              <a:gd name="connsiteY60" fmla="*/ 600843 h 829633"/>
              <a:gd name="connsiteX61" fmla="*/ 163830 w 1244822"/>
              <a:gd name="connsiteY61" fmla="*/ 654278 h 829633"/>
              <a:gd name="connsiteX62" fmla="*/ 217265 w 1244822"/>
              <a:gd name="connsiteY62" fmla="*/ 707714 h 829633"/>
              <a:gd name="connsiteX63" fmla="*/ 270700 w 1244822"/>
              <a:gd name="connsiteY63" fmla="*/ 654278 h 829633"/>
              <a:gd name="connsiteX64" fmla="*/ 217456 w 1244822"/>
              <a:gd name="connsiteY64" fmla="*/ 600653 h 829633"/>
              <a:gd name="connsiteX65" fmla="*/ 217265 w 1244822"/>
              <a:gd name="connsiteY65" fmla="*/ 600653 h 829633"/>
              <a:gd name="connsiteX66" fmla="*/ 217265 w 1244822"/>
              <a:gd name="connsiteY66" fmla="*/ 600843 h 829633"/>
              <a:gd name="connsiteX67" fmla="*/ 366713 w 1244822"/>
              <a:gd name="connsiteY67" fmla="*/ 600843 h 829633"/>
              <a:gd name="connsiteX68" fmla="*/ 313277 w 1244822"/>
              <a:gd name="connsiteY68" fmla="*/ 654278 h 829633"/>
              <a:gd name="connsiteX69" fmla="*/ 366713 w 1244822"/>
              <a:gd name="connsiteY69" fmla="*/ 707714 h 829633"/>
              <a:gd name="connsiteX70" fmla="*/ 420148 w 1244822"/>
              <a:gd name="connsiteY70" fmla="*/ 654278 h 829633"/>
              <a:gd name="connsiteX71" fmla="*/ 366903 w 1244822"/>
              <a:gd name="connsiteY71" fmla="*/ 600653 h 829633"/>
              <a:gd name="connsiteX72" fmla="*/ 366713 w 1244822"/>
              <a:gd name="connsiteY72" fmla="*/ 600653 h 829633"/>
              <a:gd name="connsiteX73" fmla="*/ 366713 w 1244822"/>
              <a:gd name="connsiteY73" fmla="*/ 600843 h 82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244822" h="829633">
                <a:moveTo>
                  <a:pt x="622078" y="304616"/>
                </a:moveTo>
                <a:lnTo>
                  <a:pt x="620173" y="304616"/>
                </a:lnTo>
                <a:cubicBezTo>
                  <a:pt x="572357" y="306044"/>
                  <a:pt x="526923" y="325571"/>
                  <a:pt x="492919" y="359194"/>
                </a:cubicBezTo>
                <a:cubicBezTo>
                  <a:pt x="482632" y="369386"/>
                  <a:pt x="482537" y="385864"/>
                  <a:pt x="492728" y="396151"/>
                </a:cubicBezTo>
                <a:cubicBezTo>
                  <a:pt x="502920" y="406438"/>
                  <a:pt x="519493" y="406438"/>
                  <a:pt x="529685" y="396342"/>
                </a:cubicBezTo>
                <a:cubicBezTo>
                  <a:pt x="553879" y="372339"/>
                  <a:pt x="586168" y="358242"/>
                  <a:pt x="620173" y="356813"/>
                </a:cubicBezTo>
                <a:lnTo>
                  <a:pt x="622078" y="356813"/>
                </a:lnTo>
                <a:cubicBezTo>
                  <a:pt x="656082" y="358242"/>
                  <a:pt x="688372" y="372339"/>
                  <a:pt x="712470" y="396342"/>
                </a:cubicBezTo>
                <a:cubicBezTo>
                  <a:pt x="722757" y="406533"/>
                  <a:pt x="739235" y="406438"/>
                  <a:pt x="749427" y="396151"/>
                </a:cubicBezTo>
                <a:cubicBezTo>
                  <a:pt x="759619" y="385864"/>
                  <a:pt x="759524" y="369291"/>
                  <a:pt x="749237" y="359194"/>
                </a:cubicBezTo>
                <a:cubicBezTo>
                  <a:pt x="715232" y="325476"/>
                  <a:pt x="669798" y="306044"/>
                  <a:pt x="621983" y="304616"/>
                </a:cubicBezTo>
                <a:lnTo>
                  <a:pt x="621983" y="304616"/>
                </a:lnTo>
                <a:close/>
                <a:moveTo>
                  <a:pt x="332994" y="178600"/>
                </a:moveTo>
                <a:cubicBezTo>
                  <a:pt x="481203" y="18770"/>
                  <a:pt x="730853" y="9341"/>
                  <a:pt x="890683" y="157550"/>
                </a:cubicBezTo>
                <a:cubicBezTo>
                  <a:pt x="897922" y="164313"/>
                  <a:pt x="904970" y="171361"/>
                  <a:pt x="911733" y="178600"/>
                </a:cubicBezTo>
                <a:cubicBezTo>
                  <a:pt x="921544" y="189173"/>
                  <a:pt x="938117" y="189744"/>
                  <a:pt x="948690" y="179934"/>
                </a:cubicBezTo>
                <a:cubicBezTo>
                  <a:pt x="959263" y="170123"/>
                  <a:pt x="959834" y="153549"/>
                  <a:pt x="950024" y="142977"/>
                </a:cubicBezTo>
                <a:cubicBezTo>
                  <a:pt x="782193" y="-37998"/>
                  <a:pt x="499396" y="-48571"/>
                  <a:pt x="318516" y="119259"/>
                </a:cubicBezTo>
                <a:cubicBezTo>
                  <a:pt x="310325" y="126879"/>
                  <a:pt x="302419" y="134785"/>
                  <a:pt x="294799" y="142977"/>
                </a:cubicBezTo>
                <a:cubicBezTo>
                  <a:pt x="284988" y="153549"/>
                  <a:pt x="285559" y="170123"/>
                  <a:pt x="296132" y="179934"/>
                </a:cubicBezTo>
                <a:cubicBezTo>
                  <a:pt x="306705" y="189744"/>
                  <a:pt x="323279" y="189173"/>
                  <a:pt x="333089" y="178600"/>
                </a:cubicBezTo>
                <a:lnTo>
                  <a:pt x="333089" y="178600"/>
                </a:lnTo>
                <a:close/>
                <a:moveTo>
                  <a:pt x="835438" y="295472"/>
                </a:moveTo>
                <a:cubicBezTo>
                  <a:pt x="849916" y="295472"/>
                  <a:pt x="861632" y="283756"/>
                  <a:pt x="861632" y="269373"/>
                </a:cubicBezTo>
                <a:cubicBezTo>
                  <a:pt x="861632" y="262420"/>
                  <a:pt x="858869" y="255848"/>
                  <a:pt x="854012" y="250895"/>
                </a:cubicBezTo>
                <a:cubicBezTo>
                  <a:pt x="732092" y="122974"/>
                  <a:pt x="529495" y="118116"/>
                  <a:pt x="401574" y="240036"/>
                </a:cubicBezTo>
                <a:cubicBezTo>
                  <a:pt x="397859" y="243561"/>
                  <a:pt x="394240" y="247180"/>
                  <a:pt x="390716" y="250895"/>
                </a:cubicBezTo>
                <a:cubicBezTo>
                  <a:pt x="380524" y="261182"/>
                  <a:pt x="380619" y="277660"/>
                  <a:pt x="390811" y="287852"/>
                </a:cubicBezTo>
                <a:cubicBezTo>
                  <a:pt x="401098" y="298044"/>
                  <a:pt x="417671" y="297948"/>
                  <a:pt x="427768" y="287757"/>
                </a:cubicBezTo>
                <a:cubicBezTo>
                  <a:pt x="529400" y="180315"/>
                  <a:pt x="698849" y="175647"/>
                  <a:pt x="806291" y="277184"/>
                </a:cubicBezTo>
                <a:cubicBezTo>
                  <a:pt x="809911" y="280613"/>
                  <a:pt x="813435" y="284137"/>
                  <a:pt x="816864" y="287757"/>
                </a:cubicBezTo>
                <a:cubicBezTo>
                  <a:pt x="821817" y="292710"/>
                  <a:pt x="828484" y="295472"/>
                  <a:pt x="835438" y="295472"/>
                </a:cubicBezTo>
                <a:lnTo>
                  <a:pt x="835438" y="295472"/>
                </a:lnTo>
                <a:close/>
                <a:moveTo>
                  <a:pt x="1130999" y="481400"/>
                </a:moveTo>
                <a:lnTo>
                  <a:pt x="113633" y="481400"/>
                </a:lnTo>
                <a:cubicBezTo>
                  <a:pt x="50864" y="481400"/>
                  <a:pt x="0" y="532263"/>
                  <a:pt x="0" y="595033"/>
                </a:cubicBezTo>
                <a:lnTo>
                  <a:pt x="0" y="716001"/>
                </a:lnTo>
                <a:cubicBezTo>
                  <a:pt x="0" y="778770"/>
                  <a:pt x="50864" y="829634"/>
                  <a:pt x="113633" y="829634"/>
                </a:cubicBezTo>
                <a:lnTo>
                  <a:pt x="1131189" y="829634"/>
                </a:lnTo>
                <a:cubicBezTo>
                  <a:pt x="1193959" y="829634"/>
                  <a:pt x="1244822" y="778770"/>
                  <a:pt x="1244822" y="716001"/>
                </a:cubicBezTo>
                <a:lnTo>
                  <a:pt x="1244822" y="595033"/>
                </a:lnTo>
                <a:cubicBezTo>
                  <a:pt x="1244822" y="532263"/>
                  <a:pt x="1193959" y="481400"/>
                  <a:pt x="1131189" y="481400"/>
                </a:cubicBezTo>
                <a:lnTo>
                  <a:pt x="1130999" y="481400"/>
                </a:lnTo>
                <a:close/>
                <a:moveTo>
                  <a:pt x="1203198" y="716001"/>
                </a:moveTo>
                <a:cubicBezTo>
                  <a:pt x="1203198" y="755815"/>
                  <a:pt x="1170908" y="788105"/>
                  <a:pt x="1130999" y="788200"/>
                </a:cubicBezTo>
                <a:lnTo>
                  <a:pt x="113633" y="788200"/>
                </a:lnTo>
                <a:cubicBezTo>
                  <a:pt x="73819" y="788200"/>
                  <a:pt x="41529" y="755910"/>
                  <a:pt x="41434" y="716001"/>
                </a:cubicBezTo>
                <a:lnTo>
                  <a:pt x="41434" y="595033"/>
                </a:lnTo>
                <a:cubicBezTo>
                  <a:pt x="41434" y="555219"/>
                  <a:pt x="73724" y="522929"/>
                  <a:pt x="113633" y="522834"/>
                </a:cubicBezTo>
                <a:lnTo>
                  <a:pt x="1131189" y="522834"/>
                </a:lnTo>
                <a:cubicBezTo>
                  <a:pt x="1171004" y="522834"/>
                  <a:pt x="1203293" y="555123"/>
                  <a:pt x="1203389" y="595033"/>
                </a:cubicBezTo>
                <a:lnTo>
                  <a:pt x="1203198" y="716001"/>
                </a:lnTo>
                <a:close/>
                <a:moveTo>
                  <a:pt x="1090327" y="636753"/>
                </a:moveTo>
                <a:lnTo>
                  <a:pt x="596741" y="636753"/>
                </a:lnTo>
                <a:cubicBezTo>
                  <a:pt x="585311" y="636562"/>
                  <a:pt x="575977" y="645706"/>
                  <a:pt x="575786" y="657136"/>
                </a:cubicBezTo>
                <a:cubicBezTo>
                  <a:pt x="575596" y="668566"/>
                  <a:pt x="584740" y="677901"/>
                  <a:pt x="596170" y="678091"/>
                </a:cubicBezTo>
                <a:lnTo>
                  <a:pt x="1090232" y="678091"/>
                </a:lnTo>
                <a:cubicBezTo>
                  <a:pt x="1101662" y="677901"/>
                  <a:pt x="1110806" y="668566"/>
                  <a:pt x="1110615" y="657136"/>
                </a:cubicBezTo>
                <a:cubicBezTo>
                  <a:pt x="1110425" y="645897"/>
                  <a:pt x="1101376" y="636848"/>
                  <a:pt x="1090232" y="636753"/>
                </a:cubicBezTo>
                <a:lnTo>
                  <a:pt x="1090232" y="636753"/>
                </a:lnTo>
                <a:close/>
                <a:moveTo>
                  <a:pt x="217265" y="600843"/>
                </a:moveTo>
                <a:cubicBezTo>
                  <a:pt x="187738" y="600843"/>
                  <a:pt x="163830" y="624751"/>
                  <a:pt x="163830" y="654278"/>
                </a:cubicBezTo>
                <a:cubicBezTo>
                  <a:pt x="163830" y="683806"/>
                  <a:pt x="187738" y="707714"/>
                  <a:pt x="217265" y="707714"/>
                </a:cubicBezTo>
                <a:cubicBezTo>
                  <a:pt x="246793" y="707714"/>
                  <a:pt x="270700" y="683806"/>
                  <a:pt x="270700" y="654278"/>
                </a:cubicBezTo>
                <a:cubicBezTo>
                  <a:pt x="270796" y="624751"/>
                  <a:pt x="246983" y="600748"/>
                  <a:pt x="217456" y="600653"/>
                </a:cubicBezTo>
                <a:lnTo>
                  <a:pt x="217265" y="600653"/>
                </a:lnTo>
                <a:lnTo>
                  <a:pt x="217265" y="600843"/>
                </a:lnTo>
                <a:close/>
                <a:moveTo>
                  <a:pt x="366713" y="600843"/>
                </a:moveTo>
                <a:cubicBezTo>
                  <a:pt x="337185" y="600843"/>
                  <a:pt x="313277" y="624751"/>
                  <a:pt x="313277" y="654278"/>
                </a:cubicBezTo>
                <a:cubicBezTo>
                  <a:pt x="313277" y="683806"/>
                  <a:pt x="337185" y="707714"/>
                  <a:pt x="366713" y="707714"/>
                </a:cubicBezTo>
                <a:cubicBezTo>
                  <a:pt x="396240" y="707714"/>
                  <a:pt x="420148" y="683806"/>
                  <a:pt x="420148" y="654278"/>
                </a:cubicBezTo>
                <a:cubicBezTo>
                  <a:pt x="420243" y="624751"/>
                  <a:pt x="396431" y="600748"/>
                  <a:pt x="366903" y="600653"/>
                </a:cubicBezTo>
                <a:lnTo>
                  <a:pt x="366713" y="600653"/>
                </a:lnTo>
                <a:lnTo>
                  <a:pt x="366713" y="600843"/>
                </a:lnTo>
                <a:close/>
              </a:path>
            </a:pathLst>
          </a:custGeom>
          <a:solidFill>
            <a:srgbClr val="FF5E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4" name="Graphic 64">
            <a:extLst>
              <a:ext uri="{FF2B5EF4-FFF2-40B4-BE49-F238E27FC236}">
                <a16:creationId xmlns:a16="http://schemas.microsoft.com/office/drawing/2014/main" id="{FBC31561-D0F0-A485-1B43-CB7588069BE6}"/>
              </a:ext>
            </a:extLst>
          </p:cNvPr>
          <p:cNvGrpSpPr/>
          <p:nvPr/>
        </p:nvGrpSpPr>
        <p:grpSpPr>
          <a:xfrm>
            <a:off x="5003894" y="7853711"/>
            <a:ext cx="1196816" cy="1190339"/>
            <a:chOff x="5003894" y="7853711"/>
            <a:chExt cx="1196816" cy="1190339"/>
          </a:xfrm>
          <a:noFill/>
        </p:grpSpPr>
        <p:grpSp>
          <p:nvGrpSpPr>
            <p:cNvPr id="85" name="Graphic 64">
              <a:extLst>
                <a:ext uri="{FF2B5EF4-FFF2-40B4-BE49-F238E27FC236}">
                  <a16:creationId xmlns:a16="http://schemas.microsoft.com/office/drawing/2014/main" id="{1506FA64-665F-C2D7-CA35-CE105670A2D4}"/>
                </a:ext>
              </a:extLst>
            </p:cNvPr>
            <p:cNvGrpSpPr/>
            <p:nvPr/>
          </p:nvGrpSpPr>
          <p:grpSpPr>
            <a:xfrm>
              <a:off x="5003894" y="7853711"/>
              <a:ext cx="541115" cy="1190339"/>
              <a:chOff x="5003894" y="7853711"/>
              <a:chExt cx="541115" cy="1190339"/>
            </a:xfrm>
            <a:noFill/>
          </p:grpSpPr>
          <p:sp>
            <p:nvSpPr>
              <p:cNvPr id="92" name="Freeform: Shape 105">
                <a:extLst>
                  <a:ext uri="{FF2B5EF4-FFF2-40B4-BE49-F238E27FC236}">
                    <a16:creationId xmlns:a16="http://schemas.microsoft.com/office/drawing/2014/main" id="{FFE56FC8-45C8-E24B-ADEF-2BCE5C87ACC5}"/>
                  </a:ext>
                </a:extLst>
              </p:cNvPr>
              <p:cNvSpPr/>
              <p:nvPr/>
            </p:nvSpPr>
            <p:spPr>
              <a:xfrm>
                <a:off x="5003894" y="7853711"/>
                <a:ext cx="541115" cy="1190339"/>
              </a:xfrm>
              <a:custGeom>
                <a:avLst/>
                <a:gdLst>
                  <a:gd name="connsiteX0" fmla="*/ 0 w 541115"/>
                  <a:gd name="connsiteY0" fmla="*/ 0 h 1190339"/>
                  <a:gd name="connsiteX1" fmla="*/ 541115 w 541115"/>
                  <a:gd name="connsiteY1" fmla="*/ 0 h 1190339"/>
                  <a:gd name="connsiteX2" fmla="*/ 541115 w 541115"/>
                  <a:gd name="connsiteY2" fmla="*/ 1190339 h 1190339"/>
                  <a:gd name="connsiteX3" fmla="*/ 0 w 541115"/>
                  <a:gd name="connsiteY3" fmla="*/ 1190339 h 1190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115" h="1190339">
                    <a:moveTo>
                      <a:pt x="0" y="0"/>
                    </a:moveTo>
                    <a:lnTo>
                      <a:pt x="541115" y="0"/>
                    </a:lnTo>
                    <a:lnTo>
                      <a:pt x="541115" y="1190339"/>
                    </a:lnTo>
                    <a:lnTo>
                      <a:pt x="0" y="1190339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Freeform: Shape 106">
                <a:extLst>
                  <a:ext uri="{FF2B5EF4-FFF2-40B4-BE49-F238E27FC236}">
                    <a16:creationId xmlns:a16="http://schemas.microsoft.com/office/drawing/2014/main" id="{BBD244EF-3D27-E023-EF7A-5D295F17EFB1}"/>
                  </a:ext>
                </a:extLst>
              </p:cNvPr>
              <p:cNvSpPr/>
              <p:nvPr/>
            </p:nvSpPr>
            <p:spPr>
              <a:xfrm>
                <a:off x="5043042" y="7892859"/>
                <a:ext cx="462724" cy="1111948"/>
              </a:xfrm>
              <a:custGeom>
                <a:avLst/>
                <a:gdLst>
                  <a:gd name="connsiteX0" fmla="*/ 0 w 462724"/>
                  <a:gd name="connsiteY0" fmla="*/ 0 h 1111948"/>
                  <a:gd name="connsiteX1" fmla="*/ 462725 w 462724"/>
                  <a:gd name="connsiteY1" fmla="*/ 0 h 1111948"/>
                  <a:gd name="connsiteX2" fmla="*/ 462725 w 462724"/>
                  <a:gd name="connsiteY2" fmla="*/ 1111948 h 1111948"/>
                  <a:gd name="connsiteX3" fmla="*/ 0 w 462724"/>
                  <a:gd name="connsiteY3" fmla="*/ 1111948 h 1111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724" h="1111948">
                    <a:moveTo>
                      <a:pt x="0" y="0"/>
                    </a:moveTo>
                    <a:lnTo>
                      <a:pt x="462725" y="0"/>
                    </a:lnTo>
                    <a:lnTo>
                      <a:pt x="462725" y="1111948"/>
                    </a:lnTo>
                    <a:lnTo>
                      <a:pt x="0" y="1111948"/>
                    </a:lnTo>
                    <a:close/>
                  </a:path>
                </a:pathLst>
              </a:custGeom>
              <a:noFill/>
              <a:ln w="47625" cap="rnd">
                <a:solidFill>
                  <a:srgbClr val="FF5E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6" name="Graphic 64">
              <a:extLst>
                <a:ext uri="{FF2B5EF4-FFF2-40B4-BE49-F238E27FC236}">
                  <a16:creationId xmlns:a16="http://schemas.microsoft.com/office/drawing/2014/main" id="{60C8E8D3-9044-1DF9-3325-7F49B7470240}"/>
                </a:ext>
              </a:extLst>
            </p:cNvPr>
            <p:cNvGrpSpPr/>
            <p:nvPr/>
          </p:nvGrpSpPr>
          <p:grpSpPr>
            <a:xfrm>
              <a:off x="5659595" y="8340629"/>
              <a:ext cx="541115" cy="703326"/>
              <a:chOff x="5659595" y="8340629"/>
              <a:chExt cx="541115" cy="703326"/>
            </a:xfrm>
            <a:noFill/>
          </p:grpSpPr>
          <p:sp>
            <p:nvSpPr>
              <p:cNvPr id="90" name="Freeform: Shape 103">
                <a:extLst>
                  <a:ext uri="{FF2B5EF4-FFF2-40B4-BE49-F238E27FC236}">
                    <a16:creationId xmlns:a16="http://schemas.microsoft.com/office/drawing/2014/main" id="{4D5920B3-27F1-DA11-0FC1-3E67D1E21939}"/>
                  </a:ext>
                </a:extLst>
              </p:cNvPr>
              <p:cNvSpPr/>
              <p:nvPr/>
            </p:nvSpPr>
            <p:spPr>
              <a:xfrm>
                <a:off x="5659595" y="8340629"/>
                <a:ext cx="541115" cy="703326"/>
              </a:xfrm>
              <a:custGeom>
                <a:avLst/>
                <a:gdLst>
                  <a:gd name="connsiteX0" fmla="*/ 0 w 541115"/>
                  <a:gd name="connsiteY0" fmla="*/ 0 h 703326"/>
                  <a:gd name="connsiteX1" fmla="*/ 541115 w 541115"/>
                  <a:gd name="connsiteY1" fmla="*/ 0 h 703326"/>
                  <a:gd name="connsiteX2" fmla="*/ 541115 w 541115"/>
                  <a:gd name="connsiteY2" fmla="*/ 703326 h 703326"/>
                  <a:gd name="connsiteX3" fmla="*/ 0 w 541115"/>
                  <a:gd name="connsiteY3" fmla="*/ 703326 h 70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115" h="703326">
                    <a:moveTo>
                      <a:pt x="0" y="0"/>
                    </a:moveTo>
                    <a:lnTo>
                      <a:pt x="541115" y="0"/>
                    </a:lnTo>
                    <a:lnTo>
                      <a:pt x="541115" y="703326"/>
                    </a:lnTo>
                    <a:lnTo>
                      <a:pt x="0" y="703326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Freeform: Shape 104">
                <a:extLst>
                  <a:ext uri="{FF2B5EF4-FFF2-40B4-BE49-F238E27FC236}">
                    <a16:creationId xmlns:a16="http://schemas.microsoft.com/office/drawing/2014/main" id="{0F928D6E-6CFD-6583-DB3E-F0953C192199}"/>
                  </a:ext>
                </a:extLst>
              </p:cNvPr>
              <p:cNvSpPr/>
              <p:nvPr/>
            </p:nvSpPr>
            <p:spPr>
              <a:xfrm>
                <a:off x="5698838" y="8379872"/>
                <a:ext cx="462724" cy="625030"/>
              </a:xfrm>
              <a:custGeom>
                <a:avLst/>
                <a:gdLst>
                  <a:gd name="connsiteX0" fmla="*/ 0 w 462724"/>
                  <a:gd name="connsiteY0" fmla="*/ 0 h 625030"/>
                  <a:gd name="connsiteX1" fmla="*/ 462725 w 462724"/>
                  <a:gd name="connsiteY1" fmla="*/ 0 h 625030"/>
                  <a:gd name="connsiteX2" fmla="*/ 462725 w 462724"/>
                  <a:gd name="connsiteY2" fmla="*/ 625030 h 625030"/>
                  <a:gd name="connsiteX3" fmla="*/ 0 w 462724"/>
                  <a:gd name="connsiteY3" fmla="*/ 625030 h 62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724" h="625030">
                    <a:moveTo>
                      <a:pt x="0" y="0"/>
                    </a:moveTo>
                    <a:lnTo>
                      <a:pt x="462725" y="0"/>
                    </a:lnTo>
                    <a:lnTo>
                      <a:pt x="462725" y="625030"/>
                    </a:lnTo>
                    <a:lnTo>
                      <a:pt x="0" y="625030"/>
                    </a:lnTo>
                    <a:close/>
                  </a:path>
                </a:pathLst>
              </a:custGeom>
              <a:noFill/>
              <a:ln w="47625" cap="flat">
                <a:solidFill>
                  <a:srgbClr val="FF5E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7" name="Graphic 64">
              <a:extLst>
                <a:ext uri="{FF2B5EF4-FFF2-40B4-BE49-F238E27FC236}">
                  <a16:creationId xmlns:a16="http://schemas.microsoft.com/office/drawing/2014/main" id="{CEEEFC61-A04C-8505-A0E8-DC03EA550873}"/>
                </a:ext>
              </a:extLst>
            </p:cNvPr>
            <p:cNvGrpSpPr/>
            <p:nvPr/>
          </p:nvGrpSpPr>
          <p:grpSpPr>
            <a:xfrm>
              <a:off x="5659595" y="7853711"/>
              <a:ext cx="541115" cy="378713"/>
              <a:chOff x="5659595" y="7853711"/>
              <a:chExt cx="541115" cy="378713"/>
            </a:xfrm>
            <a:noFill/>
          </p:grpSpPr>
          <p:sp>
            <p:nvSpPr>
              <p:cNvPr id="88" name="Freeform: Shape 101">
                <a:extLst>
                  <a:ext uri="{FF2B5EF4-FFF2-40B4-BE49-F238E27FC236}">
                    <a16:creationId xmlns:a16="http://schemas.microsoft.com/office/drawing/2014/main" id="{33BA41FA-E29B-B3AB-D86D-FF116B63BC77}"/>
                  </a:ext>
                </a:extLst>
              </p:cNvPr>
              <p:cNvSpPr/>
              <p:nvPr/>
            </p:nvSpPr>
            <p:spPr>
              <a:xfrm>
                <a:off x="5659595" y="7853711"/>
                <a:ext cx="541115" cy="378713"/>
              </a:xfrm>
              <a:custGeom>
                <a:avLst/>
                <a:gdLst>
                  <a:gd name="connsiteX0" fmla="*/ 0 w 541115"/>
                  <a:gd name="connsiteY0" fmla="*/ 0 h 378713"/>
                  <a:gd name="connsiteX1" fmla="*/ 541115 w 541115"/>
                  <a:gd name="connsiteY1" fmla="*/ 0 h 378713"/>
                  <a:gd name="connsiteX2" fmla="*/ 541115 w 541115"/>
                  <a:gd name="connsiteY2" fmla="*/ 378714 h 378713"/>
                  <a:gd name="connsiteX3" fmla="*/ 0 w 541115"/>
                  <a:gd name="connsiteY3" fmla="*/ 378714 h 37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115" h="378713">
                    <a:moveTo>
                      <a:pt x="0" y="0"/>
                    </a:moveTo>
                    <a:lnTo>
                      <a:pt x="541115" y="0"/>
                    </a:lnTo>
                    <a:lnTo>
                      <a:pt x="541115" y="378714"/>
                    </a:lnTo>
                    <a:lnTo>
                      <a:pt x="0" y="378714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Freeform: Shape 102">
                <a:extLst>
                  <a:ext uri="{FF2B5EF4-FFF2-40B4-BE49-F238E27FC236}">
                    <a16:creationId xmlns:a16="http://schemas.microsoft.com/office/drawing/2014/main" id="{0B34F559-E8F7-8141-27C2-4DFE024D1212}"/>
                  </a:ext>
                </a:extLst>
              </p:cNvPr>
              <p:cNvSpPr/>
              <p:nvPr/>
            </p:nvSpPr>
            <p:spPr>
              <a:xfrm>
                <a:off x="5698838" y="7892859"/>
                <a:ext cx="462724" cy="300418"/>
              </a:xfrm>
              <a:custGeom>
                <a:avLst/>
                <a:gdLst>
                  <a:gd name="connsiteX0" fmla="*/ 0 w 462724"/>
                  <a:gd name="connsiteY0" fmla="*/ 0 h 300418"/>
                  <a:gd name="connsiteX1" fmla="*/ 462725 w 462724"/>
                  <a:gd name="connsiteY1" fmla="*/ 0 h 300418"/>
                  <a:gd name="connsiteX2" fmla="*/ 462725 w 462724"/>
                  <a:gd name="connsiteY2" fmla="*/ 300418 h 300418"/>
                  <a:gd name="connsiteX3" fmla="*/ 0 w 462724"/>
                  <a:gd name="connsiteY3" fmla="*/ 300418 h 30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724" h="300418">
                    <a:moveTo>
                      <a:pt x="0" y="0"/>
                    </a:moveTo>
                    <a:lnTo>
                      <a:pt x="462725" y="0"/>
                    </a:lnTo>
                    <a:lnTo>
                      <a:pt x="462725" y="300418"/>
                    </a:lnTo>
                    <a:lnTo>
                      <a:pt x="0" y="300418"/>
                    </a:lnTo>
                    <a:close/>
                  </a:path>
                </a:pathLst>
              </a:custGeom>
              <a:noFill/>
              <a:ln w="47625" cap="flat">
                <a:solidFill>
                  <a:srgbClr val="FF5E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94" name="Graphic 64">
            <a:extLst>
              <a:ext uri="{FF2B5EF4-FFF2-40B4-BE49-F238E27FC236}">
                <a16:creationId xmlns:a16="http://schemas.microsoft.com/office/drawing/2014/main" id="{600A181B-DBB9-88B2-4182-50B482D6A7B1}"/>
              </a:ext>
            </a:extLst>
          </p:cNvPr>
          <p:cNvGrpSpPr/>
          <p:nvPr/>
        </p:nvGrpSpPr>
        <p:grpSpPr>
          <a:xfrm>
            <a:off x="9544271" y="7929408"/>
            <a:ext cx="1028995" cy="1042823"/>
            <a:chOff x="9544271" y="7929408"/>
            <a:chExt cx="1028995" cy="1042823"/>
          </a:xfrm>
        </p:grpSpPr>
        <p:sp>
          <p:nvSpPr>
            <p:cNvPr id="95" name="Freeform: Shape 108">
              <a:extLst>
                <a:ext uri="{FF2B5EF4-FFF2-40B4-BE49-F238E27FC236}">
                  <a16:creationId xmlns:a16="http://schemas.microsoft.com/office/drawing/2014/main" id="{9554D8C7-0380-6B7B-E236-BB3B88205F8E}"/>
                </a:ext>
              </a:extLst>
            </p:cNvPr>
            <p:cNvSpPr/>
            <p:nvPr/>
          </p:nvSpPr>
          <p:spPr>
            <a:xfrm>
              <a:off x="9544271" y="7929408"/>
              <a:ext cx="1028995" cy="1042823"/>
            </a:xfrm>
            <a:custGeom>
              <a:avLst/>
              <a:gdLst>
                <a:gd name="connsiteX0" fmla="*/ 811244 w 1028995"/>
                <a:gd name="connsiteY0" fmla="*/ 420079 h 1042823"/>
                <a:gd name="connsiteX1" fmla="*/ 1009459 w 1028995"/>
                <a:gd name="connsiteY1" fmla="*/ 417793 h 1042823"/>
                <a:gd name="connsiteX2" fmla="*/ 1028985 w 1028995"/>
                <a:gd name="connsiteY2" fmla="*/ 437129 h 1042823"/>
                <a:gd name="connsiteX3" fmla="*/ 1028985 w 1028995"/>
                <a:gd name="connsiteY3" fmla="*/ 952431 h 1042823"/>
                <a:gd name="connsiteX4" fmla="*/ 926973 w 1028995"/>
                <a:gd name="connsiteY4" fmla="*/ 1042824 h 1042823"/>
                <a:gd name="connsiteX5" fmla="*/ 811530 w 1028995"/>
                <a:gd name="connsiteY5" fmla="*/ 955479 h 1042823"/>
                <a:gd name="connsiteX6" fmla="*/ 811244 w 1028995"/>
                <a:gd name="connsiteY6" fmla="*/ 952146 h 1042823"/>
                <a:gd name="connsiteX7" fmla="*/ 811244 w 1028995"/>
                <a:gd name="connsiteY7" fmla="*/ 18886 h 1042823"/>
                <a:gd name="connsiteX8" fmla="*/ 794385 w 1028995"/>
                <a:gd name="connsiteY8" fmla="*/ 10885 h 1042823"/>
                <a:gd name="connsiteX9" fmla="*/ 696563 w 1028995"/>
                <a:gd name="connsiteY9" fmla="*/ 102516 h 1042823"/>
                <a:gd name="connsiteX10" fmla="*/ 670750 w 1028995"/>
                <a:gd name="connsiteY10" fmla="*/ 102992 h 1042823"/>
                <a:gd name="connsiteX11" fmla="*/ 556355 w 1028995"/>
                <a:gd name="connsiteY11" fmla="*/ 4027 h 1042823"/>
                <a:gd name="connsiteX12" fmla="*/ 531686 w 1028995"/>
                <a:gd name="connsiteY12" fmla="*/ 4408 h 1042823"/>
                <a:gd name="connsiteX13" fmla="*/ 424339 w 1028995"/>
                <a:gd name="connsiteY13" fmla="*/ 103563 h 1042823"/>
                <a:gd name="connsiteX14" fmla="*/ 398812 w 1028995"/>
                <a:gd name="connsiteY14" fmla="*/ 104135 h 1042823"/>
                <a:gd name="connsiteX15" fmla="*/ 280511 w 1028995"/>
                <a:gd name="connsiteY15" fmla="*/ 4313 h 1042823"/>
                <a:gd name="connsiteX16" fmla="*/ 256508 w 1028995"/>
                <a:gd name="connsiteY16" fmla="*/ 4503 h 1042823"/>
                <a:gd name="connsiteX17" fmla="*/ 142970 w 1028995"/>
                <a:gd name="connsiteY17" fmla="*/ 102992 h 1042823"/>
                <a:gd name="connsiteX18" fmla="*/ 117253 w 1028995"/>
                <a:gd name="connsiteY18" fmla="*/ 102611 h 1042823"/>
                <a:gd name="connsiteX19" fmla="*/ 16764 w 1028995"/>
                <a:gd name="connsiteY19" fmla="*/ 10409 h 1042823"/>
                <a:gd name="connsiteX20" fmla="*/ 0 w 1028995"/>
                <a:gd name="connsiteY20" fmla="*/ 18505 h 1042823"/>
                <a:gd name="connsiteX21" fmla="*/ 0 w 1028995"/>
                <a:gd name="connsiteY21" fmla="*/ 944621 h 1042823"/>
                <a:gd name="connsiteX22" fmla="*/ 83725 w 1028995"/>
                <a:gd name="connsiteY22" fmla="*/ 1042633 h 1042823"/>
                <a:gd name="connsiteX23" fmla="*/ 908018 w 1028995"/>
                <a:gd name="connsiteY23" fmla="*/ 1042633 h 104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28995" h="1042823">
                  <a:moveTo>
                    <a:pt x="811244" y="420079"/>
                  </a:moveTo>
                  <a:lnTo>
                    <a:pt x="1009459" y="417793"/>
                  </a:lnTo>
                  <a:cubicBezTo>
                    <a:pt x="1020223" y="417698"/>
                    <a:pt x="1028985" y="426366"/>
                    <a:pt x="1028985" y="437129"/>
                  </a:cubicBezTo>
                  <a:lnTo>
                    <a:pt x="1028985" y="952431"/>
                  </a:lnTo>
                  <a:cubicBezTo>
                    <a:pt x="1028985" y="952431"/>
                    <a:pt x="1032129" y="1042824"/>
                    <a:pt x="926973" y="1042824"/>
                  </a:cubicBezTo>
                  <a:cubicBezTo>
                    <a:pt x="830675" y="1042824"/>
                    <a:pt x="813721" y="968148"/>
                    <a:pt x="811530" y="955479"/>
                  </a:cubicBezTo>
                  <a:cubicBezTo>
                    <a:pt x="811339" y="954337"/>
                    <a:pt x="811244" y="953289"/>
                    <a:pt x="811244" y="952146"/>
                  </a:cubicBezTo>
                  <a:lnTo>
                    <a:pt x="811244" y="18886"/>
                  </a:lnTo>
                  <a:cubicBezTo>
                    <a:pt x="811244" y="10219"/>
                    <a:pt x="801148" y="5361"/>
                    <a:pt x="794385" y="10885"/>
                  </a:cubicBezTo>
                  <a:lnTo>
                    <a:pt x="696563" y="102516"/>
                  </a:lnTo>
                  <a:cubicBezTo>
                    <a:pt x="689324" y="109278"/>
                    <a:pt x="678180" y="109469"/>
                    <a:pt x="670750" y="102992"/>
                  </a:cubicBezTo>
                  <a:lnTo>
                    <a:pt x="556355" y="4027"/>
                  </a:lnTo>
                  <a:cubicBezTo>
                    <a:pt x="549021" y="-1498"/>
                    <a:pt x="538829" y="-1307"/>
                    <a:pt x="531686" y="4408"/>
                  </a:cubicBezTo>
                  <a:lnTo>
                    <a:pt x="424339" y="103563"/>
                  </a:lnTo>
                  <a:cubicBezTo>
                    <a:pt x="417195" y="110136"/>
                    <a:pt x="406241" y="110421"/>
                    <a:pt x="398812" y="104135"/>
                  </a:cubicBezTo>
                  <a:lnTo>
                    <a:pt x="280511" y="4313"/>
                  </a:lnTo>
                  <a:cubicBezTo>
                    <a:pt x="273368" y="-926"/>
                    <a:pt x="263557" y="-926"/>
                    <a:pt x="256508" y="4503"/>
                  </a:cubicBezTo>
                  <a:lnTo>
                    <a:pt x="142970" y="102992"/>
                  </a:lnTo>
                  <a:cubicBezTo>
                    <a:pt x="135541" y="109374"/>
                    <a:pt x="124492" y="109278"/>
                    <a:pt x="117253" y="102611"/>
                  </a:cubicBezTo>
                  <a:lnTo>
                    <a:pt x="16764" y="10409"/>
                  </a:lnTo>
                  <a:cubicBezTo>
                    <a:pt x="10001" y="5075"/>
                    <a:pt x="0" y="9837"/>
                    <a:pt x="0" y="18505"/>
                  </a:cubicBezTo>
                  <a:lnTo>
                    <a:pt x="0" y="944621"/>
                  </a:lnTo>
                  <a:cubicBezTo>
                    <a:pt x="0" y="944621"/>
                    <a:pt x="2572" y="1042633"/>
                    <a:pt x="83725" y="1042633"/>
                  </a:cubicBezTo>
                  <a:lnTo>
                    <a:pt x="908018" y="1042633"/>
                  </a:lnTo>
                </a:path>
              </a:pathLst>
            </a:custGeom>
            <a:noFill/>
            <a:ln w="44768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: Shape 109">
              <a:extLst>
                <a:ext uri="{FF2B5EF4-FFF2-40B4-BE49-F238E27FC236}">
                  <a16:creationId xmlns:a16="http://schemas.microsoft.com/office/drawing/2014/main" id="{CF1469BC-AD04-E1E7-DA3A-7A76CCF7D6C4}"/>
                </a:ext>
              </a:extLst>
            </p:cNvPr>
            <p:cNvSpPr/>
            <p:nvPr/>
          </p:nvSpPr>
          <p:spPr>
            <a:xfrm>
              <a:off x="9767156" y="8247665"/>
              <a:ext cx="375761" cy="487966"/>
            </a:xfrm>
            <a:custGeom>
              <a:avLst/>
              <a:gdLst>
                <a:gd name="connsiteX0" fmla="*/ 212408 w 375761"/>
                <a:gd name="connsiteY0" fmla="*/ 193929 h 487966"/>
                <a:gd name="connsiteX1" fmla="*/ 124397 w 375761"/>
                <a:gd name="connsiteY1" fmla="*/ 153924 h 487966"/>
                <a:gd name="connsiteX2" fmla="*/ 179260 w 375761"/>
                <a:gd name="connsiteY2" fmla="*/ 121730 h 487966"/>
                <a:gd name="connsiteX3" fmla="*/ 295180 w 375761"/>
                <a:gd name="connsiteY3" fmla="*/ 164973 h 487966"/>
                <a:gd name="connsiteX4" fmla="*/ 357854 w 375761"/>
                <a:gd name="connsiteY4" fmla="*/ 113252 h 487966"/>
                <a:gd name="connsiteX5" fmla="*/ 220408 w 375761"/>
                <a:gd name="connsiteY5" fmla="*/ 51054 h 487966"/>
                <a:gd name="connsiteX6" fmla="*/ 220408 w 375761"/>
                <a:gd name="connsiteY6" fmla="*/ 0 h 487966"/>
                <a:gd name="connsiteX7" fmla="*/ 155543 w 375761"/>
                <a:gd name="connsiteY7" fmla="*/ 0 h 487966"/>
                <a:gd name="connsiteX8" fmla="*/ 155543 w 375761"/>
                <a:gd name="connsiteY8" fmla="*/ 51054 h 487966"/>
                <a:gd name="connsiteX9" fmla="*/ 29051 w 375761"/>
                <a:gd name="connsiteY9" fmla="*/ 162783 h 487966"/>
                <a:gd name="connsiteX10" fmla="*/ 188214 w 375761"/>
                <a:gd name="connsiteY10" fmla="*/ 279368 h 487966"/>
                <a:gd name="connsiteX11" fmla="*/ 280416 w 375761"/>
                <a:gd name="connsiteY11" fmla="*/ 323088 h 487966"/>
                <a:gd name="connsiteX12" fmla="*/ 210883 w 375761"/>
                <a:gd name="connsiteY12" fmla="*/ 362617 h 487966"/>
                <a:gd name="connsiteX13" fmla="*/ 93821 w 375761"/>
                <a:gd name="connsiteY13" fmla="*/ 300514 h 487966"/>
                <a:gd name="connsiteX14" fmla="*/ 0 w 375761"/>
                <a:gd name="connsiteY14" fmla="*/ 319469 h 487966"/>
                <a:gd name="connsiteX15" fmla="*/ 156019 w 375761"/>
                <a:gd name="connsiteY15" fmla="*/ 431673 h 487966"/>
                <a:gd name="connsiteX16" fmla="*/ 156019 w 375761"/>
                <a:gd name="connsiteY16" fmla="*/ 487966 h 487966"/>
                <a:gd name="connsiteX17" fmla="*/ 220313 w 375761"/>
                <a:gd name="connsiteY17" fmla="*/ 487966 h 487966"/>
                <a:gd name="connsiteX18" fmla="*/ 220313 w 375761"/>
                <a:gd name="connsiteY18" fmla="*/ 434912 h 487966"/>
                <a:gd name="connsiteX19" fmla="*/ 375761 w 375761"/>
                <a:gd name="connsiteY19" fmla="*/ 313658 h 487966"/>
                <a:gd name="connsiteX20" fmla="*/ 212312 w 375761"/>
                <a:gd name="connsiteY20" fmla="*/ 193929 h 4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61" h="487966">
                  <a:moveTo>
                    <a:pt x="212408" y="193929"/>
                  </a:moveTo>
                  <a:cubicBezTo>
                    <a:pt x="143923" y="181833"/>
                    <a:pt x="124397" y="173355"/>
                    <a:pt x="124397" y="153924"/>
                  </a:cubicBezTo>
                  <a:cubicBezTo>
                    <a:pt x="124397" y="132302"/>
                    <a:pt x="142875" y="121730"/>
                    <a:pt x="179260" y="121730"/>
                  </a:cubicBezTo>
                  <a:cubicBezTo>
                    <a:pt x="221933" y="120968"/>
                    <a:pt x="263366" y="136493"/>
                    <a:pt x="295180" y="164973"/>
                  </a:cubicBezTo>
                  <a:lnTo>
                    <a:pt x="357854" y="113252"/>
                  </a:lnTo>
                  <a:cubicBezTo>
                    <a:pt x="320992" y="76771"/>
                    <a:pt x="272224" y="54673"/>
                    <a:pt x="220408" y="51054"/>
                  </a:cubicBezTo>
                  <a:lnTo>
                    <a:pt x="220408" y="0"/>
                  </a:lnTo>
                  <a:lnTo>
                    <a:pt x="155543" y="0"/>
                  </a:lnTo>
                  <a:lnTo>
                    <a:pt x="155543" y="51054"/>
                  </a:lnTo>
                  <a:cubicBezTo>
                    <a:pt x="77057" y="58960"/>
                    <a:pt x="29051" y="98489"/>
                    <a:pt x="29051" y="162783"/>
                  </a:cubicBezTo>
                  <a:cubicBezTo>
                    <a:pt x="29051" y="250793"/>
                    <a:pt x="106585" y="266700"/>
                    <a:pt x="188214" y="279368"/>
                  </a:cubicBezTo>
                  <a:cubicBezTo>
                    <a:pt x="259461" y="290417"/>
                    <a:pt x="280416" y="299276"/>
                    <a:pt x="280416" y="323088"/>
                  </a:cubicBezTo>
                  <a:cubicBezTo>
                    <a:pt x="280416" y="350997"/>
                    <a:pt x="255175" y="362617"/>
                    <a:pt x="210883" y="362617"/>
                  </a:cubicBezTo>
                  <a:cubicBezTo>
                    <a:pt x="162878" y="367761"/>
                    <a:pt x="116491" y="343186"/>
                    <a:pt x="93821" y="300514"/>
                  </a:cubicBezTo>
                  <a:lnTo>
                    <a:pt x="0" y="319469"/>
                  </a:lnTo>
                  <a:cubicBezTo>
                    <a:pt x="22098" y="376904"/>
                    <a:pt x="61151" y="420148"/>
                    <a:pt x="156019" y="431673"/>
                  </a:cubicBezTo>
                  <a:lnTo>
                    <a:pt x="156019" y="487966"/>
                  </a:lnTo>
                  <a:lnTo>
                    <a:pt x="220313" y="487966"/>
                  </a:lnTo>
                  <a:lnTo>
                    <a:pt x="220313" y="434912"/>
                  </a:lnTo>
                  <a:cubicBezTo>
                    <a:pt x="326803" y="431578"/>
                    <a:pt x="375761" y="382714"/>
                    <a:pt x="375761" y="313658"/>
                  </a:cubicBezTo>
                  <a:cubicBezTo>
                    <a:pt x="375761" y="222981"/>
                    <a:pt x="278321" y="205550"/>
                    <a:pt x="212312" y="193929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7" name="Graphic 64">
            <a:extLst>
              <a:ext uri="{FF2B5EF4-FFF2-40B4-BE49-F238E27FC236}">
                <a16:creationId xmlns:a16="http://schemas.microsoft.com/office/drawing/2014/main" id="{0A8F085B-1842-AF90-8EE4-848C5DFB7D33}"/>
              </a:ext>
            </a:extLst>
          </p:cNvPr>
          <p:cNvGrpSpPr/>
          <p:nvPr/>
        </p:nvGrpSpPr>
        <p:grpSpPr>
          <a:xfrm>
            <a:off x="7296276" y="7892859"/>
            <a:ext cx="1111948" cy="1111948"/>
            <a:chOff x="7296276" y="7892859"/>
            <a:chExt cx="1111948" cy="1111948"/>
          </a:xfrm>
        </p:grpSpPr>
        <p:sp>
          <p:nvSpPr>
            <p:cNvPr id="98" name="Freeform: Shape 111">
              <a:extLst>
                <a:ext uri="{FF2B5EF4-FFF2-40B4-BE49-F238E27FC236}">
                  <a16:creationId xmlns:a16="http://schemas.microsoft.com/office/drawing/2014/main" id="{ADDC62EA-8E01-82C0-DAA9-56A2D8809636}"/>
                </a:ext>
              </a:extLst>
            </p:cNvPr>
            <p:cNvSpPr/>
            <p:nvPr/>
          </p:nvSpPr>
          <p:spPr>
            <a:xfrm>
              <a:off x="7296276" y="7892859"/>
              <a:ext cx="1111948" cy="1111948"/>
            </a:xfrm>
            <a:custGeom>
              <a:avLst/>
              <a:gdLst>
                <a:gd name="connsiteX0" fmla="*/ 1111949 w 1111948"/>
                <a:gd name="connsiteY0" fmla="*/ 555974 h 1111948"/>
                <a:gd name="connsiteX1" fmla="*/ 555974 w 1111948"/>
                <a:gd name="connsiteY1" fmla="*/ 1111948 h 1111948"/>
                <a:gd name="connsiteX2" fmla="*/ 0 w 1111948"/>
                <a:gd name="connsiteY2" fmla="*/ 555974 h 1111948"/>
                <a:gd name="connsiteX3" fmla="*/ 555974 w 1111948"/>
                <a:gd name="connsiteY3" fmla="*/ 0 h 1111948"/>
                <a:gd name="connsiteX4" fmla="*/ 1111949 w 1111948"/>
                <a:gd name="connsiteY4" fmla="*/ 555974 h 111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948" h="1111948">
                  <a:moveTo>
                    <a:pt x="1111949" y="555974"/>
                  </a:moveTo>
                  <a:cubicBezTo>
                    <a:pt x="1111949" y="863030"/>
                    <a:pt x="863030" y="1111948"/>
                    <a:pt x="555974" y="1111948"/>
                  </a:cubicBezTo>
                  <a:cubicBezTo>
                    <a:pt x="248918" y="1111948"/>
                    <a:pt x="0" y="863030"/>
                    <a:pt x="0" y="555974"/>
                  </a:cubicBezTo>
                  <a:cubicBezTo>
                    <a:pt x="0" y="248918"/>
                    <a:pt x="248918" y="0"/>
                    <a:pt x="555974" y="0"/>
                  </a:cubicBezTo>
                  <a:cubicBezTo>
                    <a:pt x="863030" y="0"/>
                    <a:pt x="1111949" y="248918"/>
                    <a:pt x="1111949" y="555974"/>
                  </a:cubicBezTo>
                  <a:close/>
                </a:path>
              </a:pathLst>
            </a:custGeom>
            <a:noFill/>
            <a:ln w="47625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: Shape 112">
              <a:extLst>
                <a:ext uri="{FF2B5EF4-FFF2-40B4-BE49-F238E27FC236}">
                  <a16:creationId xmlns:a16="http://schemas.microsoft.com/office/drawing/2014/main" id="{B9D21936-1777-C928-D837-2607B66E6BF4}"/>
                </a:ext>
              </a:extLst>
            </p:cNvPr>
            <p:cNvSpPr/>
            <p:nvPr/>
          </p:nvSpPr>
          <p:spPr>
            <a:xfrm>
              <a:off x="7575168" y="8091074"/>
              <a:ext cx="541782" cy="703421"/>
            </a:xfrm>
            <a:custGeom>
              <a:avLst/>
              <a:gdLst>
                <a:gd name="connsiteX0" fmla="*/ 306324 w 541782"/>
                <a:gd name="connsiteY0" fmla="*/ 279654 h 703421"/>
                <a:gd name="connsiteX1" fmla="*/ 179356 w 541782"/>
                <a:gd name="connsiteY1" fmla="*/ 221933 h 703421"/>
                <a:gd name="connsiteX2" fmla="*/ 258413 w 541782"/>
                <a:gd name="connsiteY2" fmla="*/ 175546 h 703421"/>
                <a:gd name="connsiteX3" fmla="*/ 425577 w 541782"/>
                <a:gd name="connsiteY3" fmla="*/ 237935 h 703421"/>
                <a:gd name="connsiteX4" fmla="*/ 515969 w 541782"/>
                <a:gd name="connsiteY4" fmla="*/ 163354 h 703421"/>
                <a:gd name="connsiteX5" fmla="*/ 317849 w 541782"/>
                <a:gd name="connsiteY5" fmla="*/ 73629 h 703421"/>
                <a:gd name="connsiteX6" fmla="*/ 317849 w 541782"/>
                <a:gd name="connsiteY6" fmla="*/ 0 h 703421"/>
                <a:gd name="connsiteX7" fmla="*/ 224314 w 541782"/>
                <a:gd name="connsiteY7" fmla="*/ 0 h 703421"/>
                <a:gd name="connsiteX8" fmla="*/ 224314 w 541782"/>
                <a:gd name="connsiteY8" fmla="*/ 73629 h 703421"/>
                <a:gd name="connsiteX9" fmla="*/ 41910 w 541782"/>
                <a:gd name="connsiteY9" fmla="*/ 234696 h 703421"/>
                <a:gd name="connsiteX10" fmla="*/ 271367 w 541782"/>
                <a:gd name="connsiteY10" fmla="*/ 402717 h 703421"/>
                <a:gd name="connsiteX11" fmla="*/ 404336 w 541782"/>
                <a:gd name="connsiteY11" fmla="*/ 465773 h 703421"/>
                <a:gd name="connsiteX12" fmla="*/ 304038 w 541782"/>
                <a:gd name="connsiteY12" fmla="*/ 522732 h 703421"/>
                <a:gd name="connsiteX13" fmla="*/ 135255 w 541782"/>
                <a:gd name="connsiteY13" fmla="*/ 433102 h 703421"/>
                <a:gd name="connsiteX14" fmla="*/ 0 w 541782"/>
                <a:gd name="connsiteY14" fmla="*/ 460439 h 703421"/>
                <a:gd name="connsiteX15" fmla="*/ 224980 w 541782"/>
                <a:gd name="connsiteY15" fmla="*/ 622268 h 703421"/>
                <a:gd name="connsiteX16" fmla="*/ 224980 w 541782"/>
                <a:gd name="connsiteY16" fmla="*/ 703422 h 703421"/>
                <a:gd name="connsiteX17" fmla="*/ 317659 w 541782"/>
                <a:gd name="connsiteY17" fmla="*/ 703422 h 703421"/>
                <a:gd name="connsiteX18" fmla="*/ 317659 w 541782"/>
                <a:gd name="connsiteY18" fmla="*/ 626840 h 703421"/>
                <a:gd name="connsiteX19" fmla="*/ 541782 w 541782"/>
                <a:gd name="connsiteY19" fmla="*/ 452057 h 703421"/>
                <a:gd name="connsiteX20" fmla="*/ 306134 w 541782"/>
                <a:gd name="connsiteY20" fmla="*/ 279464 h 70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1782" h="703421">
                  <a:moveTo>
                    <a:pt x="306324" y="279654"/>
                  </a:moveTo>
                  <a:cubicBezTo>
                    <a:pt x="207550" y="262224"/>
                    <a:pt x="179356" y="250031"/>
                    <a:pt x="179356" y="221933"/>
                  </a:cubicBezTo>
                  <a:cubicBezTo>
                    <a:pt x="179356" y="190786"/>
                    <a:pt x="205930" y="175546"/>
                    <a:pt x="258413" y="175546"/>
                  </a:cubicBezTo>
                  <a:cubicBezTo>
                    <a:pt x="320040" y="174498"/>
                    <a:pt x="379667" y="196787"/>
                    <a:pt x="425577" y="237935"/>
                  </a:cubicBezTo>
                  <a:lnTo>
                    <a:pt x="515969" y="163354"/>
                  </a:lnTo>
                  <a:cubicBezTo>
                    <a:pt x="462725" y="110776"/>
                    <a:pt x="392525" y="78963"/>
                    <a:pt x="317849" y="73629"/>
                  </a:cubicBezTo>
                  <a:lnTo>
                    <a:pt x="317849" y="0"/>
                  </a:lnTo>
                  <a:lnTo>
                    <a:pt x="224314" y="0"/>
                  </a:lnTo>
                  <a:lnTo>
                    <a:pt x="224314" y="73629"/>
                  </a:lnTo>
                  <a:cubicBezTo>
                    <a:pt x="111157" y="85058"/>
                    <a:pt x="41910" y="142018"/>
                    <a:pt x="41910" y="234696"/>
                  </a:cubicBezTo>
                  <a:cubicBezTo>
                    <a:pt x="41910" y="361665"/>
                    <a:pt x="153638" y="384524"/>
                    <a:pt x="271367" y="402717"/>
                  </a:cubicBezTo>
                  <a:cubicBezTo>
                    <a:pt x="374047" y="418624"/>
                    <a:pt x="404336" y="431388"/>
                    <a:pt x="404336" y="465773"/>
                  </a:cubicBezTo>
                  <a:cubicBezTo>
                    <a:pt x="404336" y="506063"/>
                    <a:pt x="367855" y="522732"/>
                    <a:pt x="304038" y="522732"/>
                  </a:cubicBezTo>
                  <a:cubicBezTo>
                    <a:pt x="234791" y="530162"/>
                    <a:pt x="167926" y="494729"/>
                    <a:pt x="135255" y="433102"/>
                  </a:cubicBezTo>
                  <a:lnTo>
                    <a:pt x="0" y="460439"/>
                  </a:lnTo>
                  <a:cubicBezTo>
                    <a:pt x="31813" y="543211"/>
                    <a:pt x="88106" y="605600"/>
                    <a:pt x="224980" y="622268"/>
                  </a:cubicBezTo>
                  <a:lnTo>
                    <a:pt x="224980" y="703422"/>
                  </a:lnTo>
                  <a:lnTo>
                    <a:pt x="317659" y="703422"/>
                  </a:lnTo>
                  <a:lnTo>
                    <a:pt x="317659" y="626840"/>
                  </a:lnTo>
                  <a:cubicBezTo>
                    <a:pt x="471107" y="622078"/>
                    <a:pt x="541782" y="551498"/>
                    <a:pt x="541782" y="452057"/>
                  </a:cubicBezTo>
                  <a:cubicBezTo>
                    <a:pt x="541782" y="321279"/>
                    <a:pt x="401288" y="296228"/>
                    <a:pt x="306134" y="279464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: Shape 113">
              <a:extLst>
                <a:ext uri="{FF2B5EF4-FFF2-40B4-BE49-F238E27FC236}">
                  <a16:creationId xmlns:a16="http://schemas.microsoft.com/office/drawing/2014/main" id="{972826D2-BE49-1362-CAC8-71E6AF945B20}"/>
                </a:ext>
              </a:extLst>
            </p:cNvPr>
            <p:cNvSpPr/>
            <p:nvPr/>
          </p:nvSpPr>
          <p:spPr>
            <a:xfrm>
              <a:off x="7453153" y="8049831"/>
              <a:ext cx="786193" cy="786098"/>
            </a:xfrm>
            <a:custGeom>
              <a:avLst/>
              <a:gdLst>
                <a:gd name="connsiteX0" fmla="*/ 786194 w 786193"/>
                <a:gd name="connsiteY0" fmla="*/ 0 h 786098"/>
                <a:gd name="connsiteX1" fmla="*/ 0 w 786193"/>
                <a:gd name="connsiteY1" fmla="*/ 786098 h 78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6193" h="786098">
                  <a:moveTo>
                    <a:pt x="786194" y="0"/>
                  </a:moveTo>
                  <a:lnTo>
                    <a:pt x="0" y="786098"/>
                  </a:lnTo>
                </a:path>
              </a:pathLst>
            </a:custGeom>
            <a:ln w="47625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1" name="Graphic 64">
            <a:extLst>
              <a:ext uri="{FF2B5EF4-FFF2-40B4-BE49-F238E27FC236}">
                <a16:creationId xmlns:a16="http://schemas.microsoft.com/office/drawing/2014/main" id="{FC335AFA-D5CB-DB82-1409-3FD28CD03B3D}"/>
              </a:ext>
            </a:extLst>
          </p:cNvPr>
          <p:cNvGrpSpPr/>
          <p:nvPr/>
        </p:nvGrpSpPr>
        <p:grpSpPr>
          <a:xfrm>
            <a:off x="4980082" y="5258434"/>
            <a:ext cx="1244441" cy="807815"/>
            <a:chOff x="4980082" y="5258434"/>
            <a:chExt cx="1244441" cy="807815"/>
          </a:xfrm>
        </p:grpSpPr>
        <p:sp>
          <p:nvSpPr>
            <p:cNvPr id="102" name="Freeform: Shape 115">
              <a:extLst>
                <a:ext uri="{FF2B5EF4-FFF2-40B4-BE49-F238E27FC236}">
                  <a16:creationId xmlns:a16="http://schemas.microsoft.com/office/drawing/2014/main" id="{834214E1-6714-94CD-BBF3-57E5CEF1D1EA}"/>
                </a:ext>
              </a:extLst>
            </p:cNvPr>
            <p:cNvSpPr/>
            <p:nvPr/>
          </p:nvSpPr>
          <p:spPr>
            <a:xfrm>
              <a:off x="4980082" y="5258434"/>
              <a:ext cx="1244441" cy="807815"/>
            </a:xfrm>
            <a:custGeom>
              <a:avLst/>
              <a:gdLst>
                <a:gd name="connsiteX0" fmla="*/ 48006 w 1244441"/>
                <a:gd name="connsiteY0" fmla="*/ 761238 h 807815"/>
                <a:gd name="connsiteX1" fmla="*/ 1196340 w 1244441"/>
                <a:gd name="connsiteY1" fmla="*/ 761238 h 807815"/>
                <a:gd name="connsiteX2" fmla="*/ 1196340 w 1244441"/>
                <a:gd name="connsiteY2" fmla="*/ 45244 h 807815"/>
                <a:gd name="connsiteX3" fmla="*/ 48006 w 1244441"/>
                <a:gd name="connsiteY3" fmla="*/ 45244 h 807815"/>
                <a:gd name="connsiteX4" fmla="*/ 48006 w 1244441"/>
                <a:gd name="connsiteY4" fmla="*/ 761238 h 807815"/>
                <a:gd name="connsiteX5" fmla="*/ 753713 w 1244441"/>
                <a:gd name="connsiteY5" fmla="*/ 807815 h 807815"/>
                <a:gd name="connsiteX6" fmla="*/ 39053 w 1244441"/>
                <a:gd name="connsiteY6" fmla="*/ 807815 h 807815"/>
                <a:gd name="connsiteX7" fmla="*/ 0 w 1244441"/>
                <a:gd name="connsiteY7" fmla="*/ 760952 h 807815"/>
                <a:gd name="connsiteX8" fmla="*/ 0 w 1244441"/>
                <a:gd name="connsiteY8" fmla="*/ 46863 h 807815"/>
                <a:gd name="connsiteX9" fmla="*/ 39053 w 1244441"/>
                <a:gd name="connsiteY9" fmla="*/ 0 h 807815"/>
                <a:gd name="connsiteX10" fmla="*/ 1205389 w 1244441"/>
                <a:gd name="connsiteY10" fmla="*/ 0 h 807815"/>
                <a:gd name="connsiteX11" fmla="*/ 1244441 w 1244441"/>
                <a:gd name="connsiteY11" fmla="*/ 46863 h 807815"/>
                <a:gd name="connsiteX12" fmla="*/ 1244441 w 1244441"/>
                <a:gd name="connsiteY12" fmla="*/ 760952 h 807815"/>
                <a:gd name="connsiteX13" fmla="*/ 1205389 w 1244441"/>
                <a:gd name="connsiteY13" fmla="*/ 807815 h 807815"/>
                <a:gd name="connsiteX14" fmla="*/ 753713 w 1244441"/>
                <a:gd name="connsiteY14" fmla="*/ 807815 h 80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4441" h="807815">
                  <a:moveTo>
                    <a:pt x="48006" y="761238"/>
                  </a:moveTo>
                  <a:lnTo>
                    <a:pt x="1196340" y="761238"/>
                  </a:lnTo>
                  <a:lnTo>
                    <a:pt x="1196340" y="45244"/>
                  </a:lnTo>
                  <a:lnTo>
                    <a:pt x="48006" y="45244"/>
                  </a:lnTo>
                  <a:lnTo>
                    <a:pt x="48006" y="761238"/>
                  </a:lnTo>
                  <a:close/>
                  <a:moveTo>
                    <a:pt x="753713" y="807815"/>
                  </a:moveTo>
                  <a:lnTo>
                    <a:pt x="39053" y="807815"/>
                  </a:lnTo>
                  <a:cubicBezTo>
                    <a:pt x="17431" y="807815"/>
                    <a:pt x="0" y="786860"/>
                    <a:pt x="0" y="760952"/>
                  </a:cubicBezTo>
                  <a:lnTo>
                    <a:pt x="0" y="46863"/>
                  </a:lnTo>
                  <a:cubicBezTo>
                    <a:pt x="0" y="20955"/>
                    <a:pt x="17431" y="0"/>
                    <a:pt x="39053" y="0"/>
                  </a:cubicBezTo>
                  <a:lnTo>
                    <a:pt x="1205389" y="0"/>
                  </a:lnTo>
                  <a:cubicBezTo>
                    <a:pt x="1227011" y="0"/>
                    <a:pt x="1244441" y="20955"/>
                    <a:pt x="1244441" y="46863"/>
                  </a:cubicBezTo>
                  <a:lnTo>
                    <a:pt x="1244441" y="760952"/>
                  </a:lnTo>
                  <a:cubicBezTo>
                    <a:pt x="1244441" y="786860"/>
                    <a:pt x="1226915" y="807815"/>
                    <a:pt x="1205389" y="807815"/>
                  </a:cubicBezTo>
                  <a:lnTo>
                    <a:pt x="753713" y="807815"/>
                  </a:lnTo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: Shape 116">
              <a:extLst>
                <a:ext uri="{FF2B5EF4-FFF2-40B4-BE49-F238E27FC236}">
                  <a16:creationId xmlns:a16="http://schemas.microsoft.com/office/drawing/2014/main" id="{C235A5EA-B714-1D95-0390-F7F24951FA6F}"/>
                </a:ext>
              </a:extLst>
            </p:cNvPr>
            <p:cNvSpPr/>
            <p:nvPr/>
          </p:nvSpPr>
          <p:spPr>
            <a:xfrm>
              <a:off x="5462237" y="5469971"/>
              <a:ext cx="325540" cy="370072"/>
            </a:xfrm>
            <a:custGeom>
              <a:avLst/>
              <a:gdLst>
                <a:gd name="connsiteX0" fmla="*/ 28575 w 325540"/>
                <a:gd name="connsiteY0" fmla="*/ 2490 h 370072"/>
                <a:gd name="connsiteX1" fmla="*/ 316039 w 325540"/>
                <a:gd name="connsiteY1" fmla="*/ 168510 h 370072"/>
                <a:gd name="connsiteX2" fmla="*/ 316039 w 325540"/>
                <a:gd name="connsiteY2" fmla="*/ 201467 h 370072"/>
                <a:gd name="connsiteX3" fmla="*/ 28575 w 325540"/>
                <a:gd name="connsiteY3" fmla="*/ 367488 h 370072"/>
                <a:gd name="connsiteX4" fmla="*/ 0 w 325540"/>
                <a:gd name="connsiteY4" fmla="*/ 351009 h 370072"/>
                <a:gd name="connsiteX5" fmla="*/ 0 w 325540"/>
                <a:gd name="connsiteY5" fmla="*/ 19063 h 370072"/>
                <a:gd name="connsiteX6" fmla="*/ 28575 w 325540"/>
                <a:gd name="connsiteY6" fmla="*/ 2585 h 37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540" h="370072">
                  <a:moveTo>
                    <a:pt x="28575" y="2490"/>
                  </a:moveTo>
                  <a:lnTo>
                    <a:pt x="316039" y="168510"/>
                  </a:lnTo>
                  <a:cubicBezTo>
                    <a:pt x="328708" y="175845"/>
                    <a:pt x="328708" y="194133"/>
                    <a:pt x="316039" y="201467"/>
                  </a:cubicBezTo>
                  <a:lnTo>
                    <a:pt x="28575" y="367488"/>
                  </a:lnTo>
                  <a:cubicBezTo>
                    <a:pt x="15907" y="374822"/>
                    <a:pt x="0" y="365678"/>
                    <a:pt x="0" y="351009"/>
                  </a:cubicBezTo>
                  <a:lnTo>
                    <a:pt x="0" y="19063"/>
                  </a:lnTo>
                  <a:cubicBezTo>
                    <a:pt x="0" y="4395"/>
                    <a:pt x="15907" y="-4750"/>
                    <a:pt x="28575" y="2585"/>
                  </a:cubicBez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: Shape 117">
              <a:extLst>
                <a:ext uri="{FF2B5EF4-FFF2-40B4-BE49-F238E27FC236}">
                  <a16:creationId xmlns:a16="http://schemas.microsoft.com/office/drawing/2014/main" id="{BFE4BCC1-A07D-9B5C-F83F-8803DDE436EE}"/>
                </a:ext>
              </a:extLst>
            </p:cNvPr>
            <p:cNvSpPr/>
            <p:nvPr/>
          </p:nvSpPr>
          <p:spPr>
            <a:xfrm>
              <a:off x="5503862" y="5526087"/>
              <a:ext cx="223266" cy="257746"/>
            </a:xfrm>
            <a:custGeom>
              <a:avLst/>
              <a:gdLst>
                <a:gd name="connsiteX0" fmla="*/ 0 w 223266"/>
                <a:gd name="connsiteY0" fmla="*/ 0 h 257746"/>
                <a:gd name="connsiteX1" fmla="*/ 223266 w 223266"/>
                <a:gd name="connsiteY1" fmla="*/ 128873 h 257746"/>
                <a:gd name="connsiteX2" fmla="*/ 0 w 223266"/>
                <a:gd name="connsiteY2" fmla="*/ 257746 h 257746"/>
                <a:gd name="connsiteX3" fmla="*/ 0 w 223266"/>
                <a:gd name="connsiteY3" fmla="*/ 0 h 2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66" h="257746">
                  <a:moveTo>
                    <a:pt x="0" y="0"/>
                  </a:moveTo>
                  <a:lnTo>
                    <a:pt x="223266" y="128873"/>
                  </a:lnTo>
                  <a:lnTo>
                    <a:pt x="0" y="257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5" name="Freeform: Shape 118">
            <a:extLst>
              <a:ext uri="{FF2B5EF4-FFF2-40B4-BE49-F238E27FC236}">
                <a16:creationId xmlns:a16="http://schemas.microsoft.com/office/drawing/2014/main" id="{D35C783F-A466-AE9D-EB6B-807B35F40411}"/>
              </a:ext>
            </a:extLst>
          </p:cNvPr>
          <p:cNvSpPr/>
          <p:nvPr/>
        </p:nvSpPr>
        <p:spPr>
          <a:xfrm>
            <a:off x="11825985" y="8423306"/>
            <a:ext cx="771525" cy="527304"/>
          </a:xfrm>
          <a:custGeom>
            <a:avLst/>
            <a:gdLst>
              <a:gd name="connsiteX0" fmla="*/ 745617 w 771525"/>
              <a:gd name="connsiteY0" fmla="*/ 0 h 527304"/>
              <a:gd name="connsiteX1" fmla="*/ 771525 w 771525"/>
              <a:gd name="connsiteY1" fmla="*/ 25908 h 527304"/>
              <a:gd name="connsiteX2" fmla="*/ 771525 w 771525"/>
              <a:gd name="connsiteY2" fmla="*/ 501395 h 527304"/>
              <a:gd name="connsiteX3" fmla="*/ 745617 w 771525"/>
              <a:gd name="connsiteY3" fmla="*/ 527303 h 527304"/>
              <a:gd name="connsiteX4" fmla="*/ 25908 w 771525"/>
              <a:gd name="connsiteY4" fmla="*/ 527303 h 527304"/>
              <a:gd name="connsiteX5" fmla="*/ 0 w 771525"/>
              <a:gd name="connsiteY5" fmla="*/ 501395 h 527304"/>
              <a:gd name="connsiteX6" fmla="*/ 0 w 771525"/>
              <a:gd name="connsiteY6" fmla="*/ 25908 h 527304"/>
              <a:gd name="connsiteX7" fmla="*/ 25908 w 771525"/>
              <a:gd name="connsiteY7" fmla="*/ 0 h 52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525" h="527304">
                <a:moveTo>
                  <a:pt x="745617" y="0"/>
                </a:moveTo>
                <a:cubicBezTo>
                  <a:pt x="759926" y="0"/>
                  <a:pt x="771525" y="11599"/>
                  <a:pt x="771525" y="25908"/>
                </a:cubicBezTo>
                <a:lnTo>
                  <a:pt x="771525" y="501395"/>
                </a:lnTo>
                <a:cubicBezTo>
                  <a:pt x="771525" y="515704"/>
                  <a:pt x="759926" y="527303"/>
                  <a:pt x="745617" y="527303"/>
                </a:cubicBezTo>
                <a:lnTo>
                  <a:pt x="25908" y="527303"/>
                </a:lnTo>
                <a:cubicBezTo>
                  <a:pt x="11600" y="527303"/>
                  <a:pt x="0" y="515704"/>
                  <a:pt x="0" y="501395"/>
                </a:cubicBezTo>
                <a:lnTo>
                  <a:pt x="0" y="25908"/>
                </a:lnTo>
                <a:cubicBezTo>
                  <a:pt x="0" y="11599"/>
                  <a:pt x="11600" y="0"/>
                  <a:pt x="25908" y="0"/>
                </a:cubicBezTo>
                <a:close/>
              </a:path>
            </a:pathLst>
          </a:custGeom>
          <a:noFill/>
          <a:ln w="47625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Freeform: Shape 119">
            <a:extLst>
              <a:ext uri="{FF2B5EF4-FFF2-40B4-BE49-F238E27FC236}">
                <a16:creationId xmlns:a16="http://schemas.microsoft.com/office/drawing/2014/main" id="{221A0205-6E4F-28E6-84B9-6E191C194647}"/>
              </a:ext>
            </a:extLst>
          </p:cNvPr>
          <p:cNvSpPr/>
          <p:nvPr/>
        </p:nvSpPr>
        <p:spPr>
          <a:xfrm>
            <a:off x="11989616" y="7946199"/>
            <a:ext cx="444159" cy="472249"/>
          </a:xfrm>
          <a:custGeom>
            <a:avLst/>
            <a:gdLst>
              <a:gd name="connsiteX0" fmla="*/ 444160 w 444159"/>
              <a:gd name="connsiteY0" fmla="*/ 468344 h 472249"/>
              <a:gd name="connsiteX1" fmla="*/ 444160 w 444159"/>
              <a:gd name="connsiteY1" fmla="*/ 377952 h 472249"/>
              <a:gd name="connsiteX2" fmla="*/ 444160 w 444159"/>
              <a:gd name="connsiteY2" fmla="*/ 236411 h 472249"/>
              <a:gd name="connsiteX3" fmla="*/ 401107 w 444159"/>
              <a:gd name="connsiteY3" fmla="*/ 83915 h 472249"/>
              <a:gd name="connsiteX4" fmla="*/ 274329 w 444159"/>
              <a:gd name="connsiteY4" fmla="*/ 4476 h 472249"/>
              <a:gd name="connsiteX5" fmla="*/ 223179 w 444159"/>
              <a:gd name="connsiteY5" fmla="*/ 0 h 472249"/>
              <a:gd name="connsiteX6" fmla="*/ 68303 w 444159"/>
              <a:gd name="connsiteY6" fmla="*/ 57150 h 472249"/>
              <a:gd name="connsiteX7" fmla="*/ 9915 w 444159"/>
              <a:gd name="connsiteY7" fmla="*/ 160972 h 472249"/>
              <a:gd name="connsiteX8" fmla="*/ 1247 w 444159"/>
              <a:gd name="connsiteY8" fmla="*/ 327088 h 472249"/>
              <a:gd name="connsiteX9" fmla="*/ 1247 w 444159"/>
              <a:gd name="connsiteY9" fmla="*/ 460724 h 472249"/>
              <a:gd name="connsiteX10" fmla="*/ 1247 w 444159"/>
              <a:gd name="connsiteY10" fmla="*/ 472249 h 4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159" h="472249">
                <a:moveTo>
                  <a:pt x="444160" y="468344"/>
                </a:moveTo>
                <a:cubicBezTo>
                  <a:pt x="444160" y="438245"/>
                  <a:pt x="444160" y="408051"/>
                  <a:pt x="444160" y="377952"/>
                </a:cubicBezTo>
                <a:lnTo>
                  <a:pt x="444160" y="236411"/>
                </a:lnTo>
                <a:cubicBezTo>
                  <a:pt x="444160" y="182023"/>
                  <a:pt x="432729" y="128968"/>
                  <a:pt x="401107" y="83915"/>
                </a:cubicBezTo>
                <a:cubicBezTo>
                  <a:pt x="371008" y="41148"/>
                  <a:pt x="325573" y="13906"/>
                  <a:pt x="274329" y="4476"/>
                </a:cubicBezTo>
                <a:cubicBezTo>
                  <a:pt x="257470" y="1333"/>
                  <a:pt x="240325" y="0"/>
                  <a:pt x="223179" y="0"/>
                </a:cubicBezTo>
                <a:cubicBezTo>
                  <a:pt x="166316" y="0"/>
                  <a:pt x="109546" y="16478"/>
                  <a:pt x="68303" y="57150"/>
                </a:cubicBezTo>
                <a:cubicBezTo>
                  <a:pt x="39538" y="85534"/>
                  <a:pt x="20678" y="122301"/>
                  <a:pt x="9915" y="160972"/>
                </a:cubicBezTo>
                <a:cubicBezTo>
                  <a:pt x="-4849" y="213741"/>
                  <a:pt x="1247" y="272701"/>
                  <a:pt x="1247" y="327088"/>
                </a:cubicBezTo>
                <a:lnTo>
                  <a:pt x="1247" y="460724"/>
                </a:lnTo>
                <a:cubicBezTo>
                  <a:pt x="1247" y="464534"/>
                  <a:pt x="1247" y="468439"/>
                  <a:pt x="1247" y="472249"/>
                </a:cubicBezTo>
              </a:path>
            </a:pathLst>
          </a:custGeom>
          <a:noFill/>
          <a:ln w="47625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7" name="Freeform: Shape 120">
            <a:extLst>
              <a:ext uri="{FF2B5EF4-FFF2-40B4-BE49-F238E27FC236}">
                <a16:creationId xmlns:a16="http://schemas.microsoft.com/office/drawing/2014/main" id="{E58D7A06-14B6-B3AC-DDF4-F5B31250A161}"/>
              </a:ext>
            </a:extLst>
          </p:cNvPr>
          <p:cNvSpPr/>
          <p:nvPr/>
        </p:nvSpPr>
        <p:spPr>
          <a:xfrm>
            <a:off x="12211748" y="8588469"/>
            <a:ext cx="9525" cy="191833"/>
          </a:xfrm>
          <a:custGeom>
            <a:avLst/>
            <a:gdLst>
              <a:gd name="connsiteX0" fmla="*/ 0 w 9525"/>
              <a:gd name="connsiteY0" fmla="*/ 0 h 191833"/>
              <a:gd name="connsiteX1" fmla="*/ 0 w 9525"/>
              <a:gd name="connsiteY1" fmla="*/ 191834 h 19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1833">
                <a:moveTo>
                  <a:pt x="0" y="0"/>
                </a:moveTo>
                <a:lnTo>
                  <a:pt x="0" y="191834"/>
                </a:lnTo>
              </a:path>
            </a:pathLst>
          </a:custGeom>
          <a:ln w="76200" cap="flat">
            <a:solidFill>
              <a:srgbClr val="FF5E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8" name="Graphic 64">
            <a:extLst>
              <a:ext uri="{FF2B5EF4-FFF2-40B4-BE49-F238E27FC236}">
                <a16:creationId xmlns:a16="http://schemas.microsoft.com/office/drawing/2014/main" id="{C50199D5-4F33-425D-F49F-2CAF33836034}"/>
              </a:ext>
            </a:extLst>
          </p:cNvPr>
          <p:cNvGrpSpPr/>
          <p:nvPr/>
        </p:nvGrpSpPr>
        <p:grpSpPr>
          <a:xfrm>
            <a:off x="13818044" y="5376925"/>
            <a:ext cx="1209865" cy="596360"/>
            <a:chOff x="13818044" y="5376925"/>
            <a:chExt cx="1209865" cy="596360"/>
          </a:xfrm>
          <a:noFill/>
        </p:grpSpPr>
        <p:sp>
          <p:nvSpPr>
            <p:cNvPr id="109" name="Freeform: Shape 122">
              <a:extLst>
                <a:ext uri="{FF2B5EF4-FFF2-40B4-BE49-F238E27FC236}">
                  <a16:creationId xmlns:a16="http://schemas.microsoft.com/office/drawing/2014/main" id="{E4E4A9B6-F231-ABFE-D42E-A161DD75B534}"/>
                </a:ext>
              </a:extLst>
            </p:cNvPr>
            <p:cNvSpPr/>
            <p:nvPr/>
          </p:nvSpPr>
          <p:spPr>
            <a:xfrm>
              <a:off x="13818044" y="5413311"/>
              <a:ext cx="375379" cy="298227"/>
            </a:xfrm>
            <a:custGeom>
              <a:avLst/>
              <a:gdLst>
                <a:gd name="connsiteX0" fmla="*/ 0 w 375379"/>
                <a:gd name="connsiteY0" fmla="*/ 298228 h 298227"/>
                <a:gd name="connsiteX1" fmla="*/ 229362 w 375379"/>
                <a:gd name="connsiteY1" fmla="*/ 60198 h 298227"/>
                <a:gd name="connsiteX2" fmla="*/ 266700 w 375379"/>
                <a:gd name="connsiteY2" fmla="*/ 36576 h 298227"/>
                <a:gd name="connsiteX3" fmla="*/ 375380 w 375379"/>
                <a:gd name="connsiteY3" fmla="*/ 0 h 29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379" h="298227">
                  <a:moveTo>
                    <a:pt x="0" y="298228"/>
                  </a:moveTo>
                  <a:lnTo>
                    <a:pt x="229362" y="60198"/>
                  </a:lnTo>
                  <a:cubicBezTo>
                    <a:pt x="239744" y="49435"/>
                    <a:pt x="252603" y="41338"/>
                    <a:pt x="266700" y="36576"/>
                  </a:cubicBezTo>
                  <a:lnTo>
                    <a:pt x="375380" y="0"/>
                  </a:lnTo>
                </a:path>
              </a:pathLst>
            </a:custGeom>
            <a:noFill/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: Shape 123">
              <a:extLst>
                <a:ext uri="{FF2B5EF4-FFF2-40B4-BE49-F238E27FC236}">
                  <a16:creationId xmlns:a16="http://schemas.microsoft.com/office/drawing/2014/main" id="{2C0DFD90-F410-E20F-684F-771B6286ABF8}"/>
                </a:ext>
              </a:extLst>
            </p:cNvPr>
            <p:cNvSpPr/>
            <p:nvPr/>
          </p:nvSpPr>
          <p:spPr>
            <a:xfrm>
              <a:off x="13881766" y="5612913"/>
              <a:ext cx="674076" cy="360372"/>
            </a:xfrm>
            <a:custGeom>
              <a:avLst/>
              <a:gdLst>
                <a:gd name="connsiteX0" fmla="*/ 297656 w 674076"/>
                <a:gd name="connsiteY0" fmla="*/ 98626 h 360372"/>
                <a:gd name="connsiteX1" fmla="*/ 407575 w 674076"/>
                <a:gd name="connsiteY1" fmla="*/ 17473 h 360372"/>
                <a:gd name="connsiteX2" fmla="*/ 449675 w 674076"/>
                <a:gd name="connsiteY2" fmla="*/ 3090 h 360372"/>
                <a:gd name="connsiteX3" fmla="*/ 597503 w 674076"/>
                <a:gd name="connsiteY3" fmla="*/ 42 h 360372"/>
                <a:gd name="connsiteX4" fmla="*/ 672465 w 674076"/>
                <a:gd name="connsiteY4" fmla="*/ 62812 h 360372"/>
                <a:gd name="connsiteX5" fmla="*/ 642080 w 674076"/>
                <a:gd name="connsiteY5" fmla="*/ 105865 h 360372"/>
                <a:gd name="connsiteX6" fmla="*/ 595884 w 674076"/>
                <a:gd name="connsiteY6" fmla="*/ 135297 h 360372"/>
                <a:gd name="connsiteX7" fmla="*/ 502539 w 674076"/>
                <a:gd name="connsiteY7" fmla="*/ 163110 h 360372"/>
                <a:gd name="connsiteX8" fmla="*/ 490728 w 674076"/>
                <a:gd name="connsiteY8" fmla="*/ 164158 h 360372"/>
                <a:gd name="connsiteX9" fmla="*/ 435483 w 674076"/>
                <a:gd name="connsiteY9" fmla="*/ 185589 h 360372"/>
                <a:gd name="connsiteX10" fmla="*/ 237649 w 674076"/>
                <a:gd name="connsiteY10" fmla="*/ 336084 h 360372"/>
                <a:gd name="connsiteX11" fmla="*/ 186785 w 674076"/>
                <a:gd name="connsiteY11" fmla="*/ 353991 h 360372"/>
                <a:gd name="connsiteX12" fmla="*/ 0 w 674076"/>
                <a:gd name="connsiteY12" fmla="*/ 360373 h 3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076" h="360372">
                  <a:moveTo>
                    <a:pt x="297656" y="98626"/>
                  </a:moveTo>
                  <a:lnTo>
                    <a:pt x="407575" y="17473"/>
                  </a:lnTo>
                  <a:cubicBezTo>
                    <a:pt x="419767" y="8424"/>
                    <a:pt x="434435" y="3471"/>
                    <a:pt x="449675" y="3090"/>
                  </a:cubicBezTo>
                  <a:cubicBezTo>
                    <a:pt x="496443" y="2137"/>
                    <a:pt x="597503" y="42"/>
                    <a:pt x="597503" y="42"/>
                  </a:cubicBezTo>
                  <a:cubicBezTo>
                    <a:pt x="642938" y="-1006"/>
                    <a:pt x="682657" y="17568"/>
                    <a:pt x="672465" y="62812"/>
                  </a:cubicBezTo>
                  <a:cubicBezTo>
                    <a:pt x="668464" y="80433"/>
                    <a:pt x="656082" y="94911"/>
                    <a:pt x="642080" y="105865"/>
                  </a:cubicBezTo>
                  <a:cubicBezTo>
                    <a:pt x="627697" y="117009"/>
                    <a:pt x="612077" y="126629"/>
                    <a:pt x="595884" y="135297"/>
                  </a:cubicBezTo>
                  <a:cubicBezTo>
                    <a:pt x="566928" y="150727"/>
                    <a:pt x="535210" y="160157"/>
                    <a:pt x="502539" y="163110"/>
                  </a:cubicBezTo>
                  <a:lnTo>
                    <a:pt x="490728" y="164158"/>
                  </a:lnTo>
                  <a:cubicBezTo>
                    <a:pt x="470725" y="165967"/>
                    <a:pt x="451580" y="173397"/>
                    <a:pt x="435483" y="185589"/>
                  </a:cubicBezTo>
                  <a:lnTo>
                    <a:pt x="237649" y="336084"/>
                  </a:lnTo>
                  <a:cubicBezTo>
                    <a:pt x="222980" y="347228"/>
                    <a:pt x="205168" y="353515"/>
                    <a:pt x="186785" y="353991"/>
                  </a:cubicBezTo>
                  <a:lnTo>
                    <a:pt x="0" y="360373"/>
                  </a:lnTo>
                </a:path>
              </a:pathLst>
            </a:custGeom>
            <a:noFill/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: Shape 124">
              <a:extLst>
                <a:ext uri="{FF2B5EF4-FFF2-40B4-BE49-F238E27FC236}">
                  <a16:creationId xmlns:a16="http://schemas.microsoft.com/office/drawing/2014/main" id="{13694B4C-768E-D155-254D-FEC1FE10FAF6}"/>
                </a:ext>
              </a:extLst>
            </p:cNvPr>
            <p:cNvSpPr/>
            <p:nvPr/>
          </p:nvSpPr>
          <p:spPr>
            <a:xfrm>
              <a:off x="14273053" y="5376925"/>
              <a:ext cx="754856" cy="543687"/>
            </a:xfrm>
            <a:custGeom>
              <a:avLst/>
              <a:gdLst>
                <a:gd name="connsiteX0" fmla="*/ 0 w 754856"/>
                <a:gd name="connsiteY0" fmla="*/ 146018 h 543687"/>
                <a:gd name="connsiteX1" fmla="*/ 0 w 754856"/>
                <a:gd name="connsiteY1" fmla="*/ 38481 h 543687"/>
                <a:gd name="connsiteX2" fmla="*/ 38481 w 754856"/>
                <a:gd name="connsiteY2" fmla="*/ 0 h 543687"/>
                <a:gd name="connsiteX3" fmla="*/ 716375 w 754856"/>
                <a:gd name="connsiteY3" fmla="*/ 0 h 543687"/>
                <a:gd name="connsiteX4" fmla="*/ 754856 w 754856"/>
                <a:gd name="connsiteY4" fmla="*/ 38481 h 543687"/>
                <a:gd name="connsiteX5" fmla="*/ 754856 w 754856"/>
                <a:gd name="connsiteY5" fmla="*/ 505206 h 543687"/>
                <a:gd name="connsiteX6" fmla="*/ 716375 w 754856"/>
                <a:gd name="connsiteY6" fmla="*/ 543687 h 543687"/>
                <a:gd name="connsiteX7" fmla="*/ 44101 w 754856"/>
                <a:gd name="connsiteY7" fmla="*/ 543687 h 543687"/>
                <a:gd name="connsiteX8" fmla="*/ 5619 w 754856"/>
                <a:gd name="connsiteY8" fmla="*/ 505206 h 543687"/>
                <a:gd name="connsiteX9" fmla="*/ 5619 w 754856"/>
                <a:gd name="connsiteY9" fmla="*/ 459581 h 5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856" h="543687">
                  <a:moveTo>
                    <a:pt x="0" y="146018"/>
                  </a:moveTo>
                  <a:lnTo>
                    <a:pt x="0" y="38481"/>
                  </a:lnTo>
                  <a:cubicBezTo>
                    <a:pt x="0" y="17240"/>
                    <a:pt x="17240" y="0"/>
                    <a:pt x="38481" y="0"/>
                  </a:cubicBezTo>
                  <a:lnTo>
                    <a:pt x="716375" y="0"/>
                  </a:lnTo>
                  <a:cubicBezTo>
                    <a:pt x="737615" y="0"/>
                    <a:pt x="754856" y="17240"/>
                    <a:pt x="754856" y="38481"/>
                  </a:cubicBezTo>
                  <a:lnTo>
                    <a:pt x="754856" y="505206"/>
                  </a:lnTo>
                  <a:cubicBezTo>
                    <a:pt x="754856" y="526447"/>
                    <a:pt x="737615" y="543687"/>
                    <a:pt x="716375" y="543687"/>
                  </a:cubicBezTo>
                  <a:lnTo>
                    <a:pt x="44101" y="543687"/>
                  </a:lnTo>
                  <a:cubicBezTo>
                    <a:pt x="22860" y="543687"/>
                    <a:pt x="5619" y="526447"/>
                    <a:pt x="5619" y="505206"/>
                  </a:cubicBezTo>
                  <a:lnTo>
                    <a:pt x="5619" y="459581"/>
                  </a:lnTo>
                </a:path>
              </a:pathLst>
            </a:custGeom>
            <a:noFill/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: Shape 125">
              <a:extLst>
                <a:ext uri="{FF2B5EF4-FFF2-40B4-BE49-F238E27FC236}">
                  <a16:creationId xmlns:a16="http://schemas.microsoft.com/office/drawing/2014/main" id="{15510BB1-03F8-FE44-F319-F3A16F27667A}"/>
                </a:ext>
              </a:extLst>
            </p:cNvPr>
            <p:cNvSpPr/>
            <p:nvPr/>
          </p:nvSpPr>
          <p:spPr>
            <a:xfrm>
              <a:off x="14685009" y="5806407"/>
              <a:ext cx="74676" cy="9525"/>
            </a:xfrm>
            <a:custGeom>
              <a:avLst/>
              <a:gdLst>
                <a:gd name="connsiteX0" fmla="*/ 0 w 74676"/>
                <a:gd name="connsiteY0" fmla="*/ 0 h 9525"/>
                <a:gd name="connsiteX1" fmla="*/ 74676 w 7467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676" h="9525">
                  <a:moveTo>
                    <a:pt x="0" y="0"/>
                  </a:moveTo>
                  <a:lnTo>
                    <a:pt x="74676" y="0"/>
                  </a:lnTo>
                </a:path>
              </a:pathLst>
            </a:custGeom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: Shape 126">
              <a:extLst>
                <a:ext uri="{FF2B5EF4-FFF2-40B4-BE49-F238E27FC236}">
                  <a16:creationId xmlns:a16="http://schemas.microsoft.com/office/drawing/2014/main" id="{FAB27978-B1DB-EE47-092F-F302490E8367}"/>
                </a:ext>
              </a:extLst>
            </p:cNvPr>
            <p:cNvSpPr/>
            <p:nvPr/>
          </p:nvSpPr>
          <p:spPr>
            <a:xfrm>
              <a:off x="14849601" y="5806407"/>
              <a:ext cx="74580" cy="9525"/>
            </a:xfrm>
            <a:custGeom>
              <a:avLst/>
              <a:gdLst>
                <a:gd name="connsiteX0" fmla="*/ 1 w 74580"/>
                <a:gd name="connsiteY0" fmla="*/ 0 h 9525"/>
                <a:gd name="connsiteX1" fmla="*/ 74581 w 745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580" h="9525">
                  <a:moveTo>
                    <a:pt x="1" y="0"/>
                  </a:moveTo>
                  <a:lnTo>
                    <a:pt x="74581" y="0"/>
                  </a:lnTo>
                </a:path>
              </a:pathLst>
            </a:custGeom>
            <a:ln w="44768" cap="rnd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4" name="Graphic 64">
            <a:extLst>
              <a:ext uri="{FF2B5EF4-FFF2-40B4-BE49-F238E27FC236}">
                <a16:creationId xmlns:a16="http://schemas.microsoft.com/office/drawing/2014/main" id="{01506C80-A8E0-457A-9EED-B52A6809A11A}"/>
              </a:ext>
            </a:extLst>
          </p:cNvPr>
          <p:cNvGrpSpPr/>
          <p:nvPr/>
        </p:nvGrpSpPr>
        <p:grpSpPr>
          <a:xfrm>
            <a:off x="13747559" y="2292373"/>
            <a:ext cx="1350729" cy="1260038"/>
            <a:chOff x="13747559" y="2292373"/>
            <a:chExt cx="1350729" cy="1260038"/>
          </a:xfrm>
        </p:grpSpPr>
        <p:sp>
          <p:nvSpPr>
            <p:cNvPr id="115" name="Freeform: Shape 128">
              <a:extLst>
                <a:ext uri="{FF2B5EF4-FFF2-40B4-BE49-F238E27FC236}">
                  <a16:creationId xmlns:a16="http://schemas.microsoft.com/office/drawing/2014/main" id="{D877CBC1-8B45-BEAA-F9E3-290205CFC48D}"/>
                </a:ext>
              </a:extLst>
            </p:cNvPr>
            <p:cNvSpPr/>
            <p:nvPr/>
          </p:nvSpPr>
          <p:spPr>
            <a:xfrm>
              <a:off x="13747559" y="2292373"/>
              <a:ext cx="1350729" cy="1260038"/>
            </a:xfrm>
            <a:custGeom>
              <a:avLst/>
              <a:gdLst>
                <a:gd name="connsiteX0" fmla="*/ 496919 w 1350729"/>
                <a:gd name="connsiteY0" fmla="*/ 1259943 h 1260038"/>
                <a:gd name="connsiteX1" fmla="*/ 211835 w 1350729"/>
                <a:gd name="connsiteY1" fmla="*/ 1259943 h 1260038"/>
                <a:gd name="connsiteX2" fmla="*/ 193738 w 1350729"/>
                <a:gd name="connsiteY2" fmla="*/ 1241846 h 1260038"/>
                <a:gd name="connsiteX3" fmla="*/ 193738 w 1350729"/>
                <a:gd name="connsiteY3" fmla="*/ 697778 h 1260038"/>
                <a:gd name="connsiteX4" fmla="*/ 175640 w 1350729"/>
                <a:gd name="connsiteY4" fmla="*/ 679680 h 1260038"/>
                <a:gd name="connsiteX5" fmla="*/ 9048 w 1350729"/>
                <a:gd name="connsiteY5" fmla="*/ 679680 h 1260038"/>
                <a:gd name="connsiteX6" fmla="*/ 2666 w 1350729"/>
                <a:gd name="connsiteY6" fmla="*/ 664250 h 1260038"/>
                <a:gd name="connsiteX7" fmla="*/ 660272 w 1350729"/>
                <a:gd name="connsiteY7" fmla="*/ 2643 h 1260038"/>
                <a:gd name="connsiteX8" fmla="*/ 673036 w 1350729"/>
                <a:gd name="connsiteY8" fmla="*/ 2643 h 1260038"/>
                <a:gd name="connsiteX9" fmla="*/ 1347977 w 1350729"/>
                <a:gd name="connsiteY9" fmla="*/ 664250 h 1260038"/>
                <a:gd name="connsiteX10" fmla="*/ 1341690 w 1350729"/>
                <a:gd name="connsiteY10" fmla="*/ 679775 h 1260038"/>
                <a:gd name="connsiteX11" fmla="*/ 1173480 w 1350729"/>
                <a:gd name="connsiteY11" fmla="*/ 679775 h 1260038"/>
                <a:gd name="connsiteX12" fmla="*/ 1155382 w 1350729"/>
                <a:gd name="connsiteY12" fmla="*/ 697873 h 1260038"/>
                <a:gd name="connsiteX13" fmla="*/ 1155382 w 1350729"/>
                <a:gd name="connsiteY13" fmla="*/ 1241941 h 1260038"/>
                <a:gd name="connsiteX14" fmla="*/ 1137284 w 1350729"/>
                <a:gd name="connsiteY14" fmla="*/ 1260038 h 1260038"/>
                <a:gd name="connsiteX15" fmla="*/ 496823 w 1350729"/>
                <a:gd name="connsiteY15" fmla="*/ 1260038 h 126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0729" h="1260038">
                  <a:moveTo>
                    <a:pt x="496919" y="1259943"/>
                  </a:moveTo>
                  <a:lnTo>
                    <a:pt x="211835" y="1259943"/>
                  </a:lnTo>
                  <a:cubicBezTo>
                    <a:pt x="201834" y="1259943"/>
                    <a:pt x="193738" y="1251847"/>
                    <a:pt x="193738" y="1241846"/>
                  </a:cubicBezTo>
                  <a:lnTo>
                    <a:pt x="193738" y="697778"/>
                  </a:lnTo>
                  <a:cubicBezTo>
                    <a:pt x="193738" y="687776"/>
                    <a:pt x="185641" y="679680"/>
                    <a:pt x="175640" y="679680"/>
                  </a:cubicBezTo>
                  <a:lnTo>
                    <a:pt x="9048" y="679680"/>
                  </a:lnTo>
                  <a:cubicBezTo>
                    <a:pt x="1047" y="679680"/>
                    <a:pt x="-3049" y="669965"/>
                    <a:pt x="2666" y="664250"/>
                  </a:cubicBezTo>
                  <a:lnTo>
                    <a:pt x="660272" y="2643"/>
                  </a:lnTo>
                  <a:cubicBezTo>
                    <a:pt x="663796" y="-881"/>
                    <a:pt x="669416" y="-881"/>
                    <a:pt x="673036" y="2643"/>
                  </a:cubicBezTo>
                  <a:lnTo>
                    <a:pt x="1347977" y="664250"/>
                  </a:lnTo>
                  <a:cubicBezTo>
                    <a:pt x="1353787" y="669869"/>
                    <a:pt x="1349786" y="679775"/>
                    <a:pt x="1341690" y="679775"/>
                  </a:cubicBezTo>
                  <a:lnTo>
                    <a:pt x="1173480" y="679775"/>
                  </a:lnTo>
                  <a:cubicBezTo>
                    <a:pt x="1163478" y="679775"/>
                    <a:pt x="1155382" y="687872"/>
                    <a:pt x="1155382" y="697873"/>
                  </a:cubicBezTo>
                  <a:lnTo>
                    <a:pt x="1155382" y="1241941"/>
                  </a:lnTo>
                  <a:cubicBezTo>
                    <a:pt x="1155382" y="1251942"/>
                    <a:pt x="1147286" y="1260038"/>
                    <a:pt x="1137284" y="1260038"/>
                  </a:cubicBezTo>
                  <a:lnTo>
                    <a:pt x="496823" y="1260038"/>
                  </a:lnTo>
                  <a:close/>
                </a:path>
              </a:pathLst>
            </a:custGeom>
            <a:noFill/>
            <a:ln w="47625" cap="flat">
              <a:solidFill>
                <a:srgbClr val="FF5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6" name="Graphic 64">
              <a:extLst>
                <a:ext uri="{FF2B5EF4-FFF2-40B4-BE49-F238E27FC236}">
                  <a16:creationId xmlns:a16="http://schemas.microsoft.com/office/drawing/2014/main" id="{A0E39685-F9F7-6585-1F97-7780BAB449FB}"/>
                </a:ext>
              </a:extLst>
            </p:cNvPr>
            <p:cNvGrpSpPr/>
            <p:nvPr/>
          </p:nvGrpSpPr>
          <p:grpSpPr>
            <a:xfrm>
              <a:off x="14088418" y="2799644"/>
              <a:ext cx="669212" cy="478351"/>
              <a:chOff x="14088418" y="2799644"/>
              <a:chExt cx="669212" cy="478351"/>
            </a:xfrm>
            <a:solidFill>
              <a:srgbClr val="FF5E00"/>
            </a:solidFill>
          </p:grpSpPr>
          <p:sp>
            <p:nvSpPr>
              <p:cNvPr id="117" name="Freeform: Shape 130">
                <a:extLst>
                  <a:ext uri="{FF2B5EF4-FFF2-40B4-BE49-F238E27FC236}">
                    <a16:creationId xmlns:a16="http://schemas.microsoft.com/office/drawing/2014/main" id="{ED5DE2BA-0444-AEDC-6153-DCE6A05A1C47}"/>
                  </a:ext>
                </a:extLst>
              </p:cNvPr>
              <p:cNvSpPr/>
              <p:nvPr/>
            </p:nvSpPr>
            <p:spPr>
              <a:xfrm>
                <a:off x="14285756" y="3104165"/>
                <a:ext cx="271867" cy="99310"/>
              </a:xfrm>
              <a:custGeom>
                <a:avLst/>
                <a:gdLst>
                  <a:gd name="connsiteX0" fmla="*/ 136934 w 271867"/>
                  <a:gd name="connsiteY0" fmla="*/ 0 h 99310"/>
                  <a:gd name="connsiteX1" fmla="*/ 135029 w 271867"/>
                  <a:gd name="connsiteY1" fmla="*/ 0 h 99310"/>
                  <a:gd name="connsiteX2" fmla="*/ 7775 w 271867"/>
                  <a:gd name="connsiteY2" fmla="*/ 54578 h 99310"/>
                  <a:gd name="connsiteX3" fmla="*/ 7585 w 271867"/>
                  <a:gd name="connsiteY3" fmla="*/ 91535 h 99310"/>
                  <a:gd name="connsiteX4" fmla="*/ 44541 w 271867"/>
                  <a:gd name="connsiteY4" fmla="*/ 91726 h 99310"/>
                  <a:gd name="connsiteX5" fmla="*/ 135029 w 271867"/>
                  <a:gd name="connsiteY5" fmla="*/ 52197 h 99310"/>
                  <a:gd name="connsiteX6" fmla="*/ 136934 w 271867"/>
                  <a:gd name="connsiteY6" fmla="*/ 52197 h 99310"/>
                  <a:gd name="connsiteX7" fmla="*/ 227326 w 271867"/>
                  <a:gd name="connsiteY7" fmla="*/ 91726 h 99310"/>
                  <a:gd name="connsiteX8" fmla="*/ 264283 w 271867"/>
                  <a:gd name="connsiteY8" fmla="*/ 91535 h 99310"/>
                  <a:gd name="connsiteX9" fmla="*/ 264093 w 271867"/>
                  <a:gd name="connsiteY9" fmla="*/ 54578 h 99310"/>
                  <a:gd name="connsiteX10" fmla="*/ 136839 w 271867"/>
                  <a:gd name="connsiteY10" fmla="*/ 0 h 99310"/>
                  <a:gd name="connsiteX11" fmla="*/ 136839 w 271867"/>
                  <a:gd name="connsiteY11" fmla="*/ 0 h 99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1867" h="99310">
                    <a:moveTo>
                      <a:pt x="136934" y="0"/>
                    </a:moveTo>
                    <a:lnTo>
                      <a:pt x="135029" y="0"/>
                    </a:lnTo>
                    <a:cubicBezTo>
                      <a:pt x="87214" y="1429"/>
                      <a:pt x="41779" y="20955"/>
                      <a:pt x="7775" y="54578"/>
                    </a:cubicBezTo>
                    <a:cubicBezTo>
                      <a:pt x="-2512" y="64770"/>
                      <a:pt x="-2607" y="81248"/>
                      <a:pt x="7585" y="91535"/>
                    </a:cubicBezTo>
                    <a:cubicBezTo>
                      <a:pt x="17776" y="101822"/>
                      <a:pt x="34350" y="101822"/>
                      <a:pt x="44541" y="91726"/>
                    </a:cubicBezTo>
                    <a:cubicBezTo>
                      <a:pt x="68735" y="67723"/>
                      <a:pt x="101025" y="53626"/>
                      <a:pt x="135029" y="52197"/>
                    </a:cubicBezTo>
                    <a:lnTo>
                      <a:pt x="136934" y="52197"/>
                    </a:lnTo>
                    <a:cubicBezTo>
                      <a:pt x="170938" y="53626"/>
                      <a:pt x="203228" y="67723"/>
                      <a:pt x="227326" y="91726"/>
                    </a:cubicBezTo>
                    <a:cubicBezTo>
                      <a:pt x="237613" y="101917"/>
                      <a:pt x="254091" y="101822"/>
                      <a:pt x="264283" y="91535"/>
                    </a:cubicBezTo>
                    <a:cubicBezTo>
                      <a:pt x="274475" y="81248"/>
                      <a:pt x="274380" y="64675"/>
                      <a:pt x="264093" y="54578"/>
                    </a:cubicBezTo>
                    <a:cubicBezTo>
                      <a:pt x="230089" y="20860"/>
                      <a:pt x="184654" y="1429"/>
                      <a:pt x="136839" y="0"/>
                    </a:cubicBezTo>
                    <a:lnTo>
                      <a:pt x="136839" y="0"/>
                    </a:lnTo>
                    <a:close/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Freeform: Shape 131">
                <a:extLst>
                  <a:ext uri="{FF2B5EF4-FFF2-40B4-BE49-F238E27FC236}">
                    <a16:creationId xmlns:a16="http://schemas.microsoft.com/office/drawing/2014/main" id="{53B47784-5FA7-B1E9-CD70-AD5029496940}"/>
                  </a:ext>
                </a:extLst>
              </p:cNvPr>
              <p:cNvSpPr/>
              <p:nvPr/>
            </p:nvSpPr>
            <p:spPr>
              <a:xfrm>
                <a:off x="14088418" y="2799644"/>
                <a:ext cx="669212" cy="186927"/>
              </a:xfrm>
              <a:custGeom>
                <a:avLst/>
                <a:gdLst>
                  <a:gd name="connsiteX0" fmla="*/ 45189 w 669212"/>
                  <a:gd name="connsiteY0" fmla="*/ 178600 h 186927"/>
                  <a:gd name="connsiteX1" fmla="*/ 602878 w 669212"/>
                  <a:gd name="connsiteY1" fmla="*/ 157550 h 186927"/>
                  <a:gd name="connsiteX2" fmla="*/ 623928 w 669212"/>
                  <a:gd name="connsiteY2" fmla="*/ 178600 h 186927"/>
                  <a:gd name="connsiteX3" fmla="*/ 660885 w 669212"/>
                  <a:gd name="connsiteY3" fmla="*/ 179934 h 186927"/>
                  <a:gd name="connsiteX4" fmla="*/ 662219 w 669212"/>
                  <a:gd name="connsiteY4" fmla="*/ 142977 h 186927"/>
                  <a:gd name="connsiteX5" fmla="*/ 30711 w 669212"/>
                  <a:gd name="connsiteY5" fmla="*/ 119259 h 186927"/>
                  <a:gd name="connsiteX6" fmla="*/ 6994 w 669212"/>
                  <a:gd name="connsiteY6" fmla="*/ 142977 h 186927"/>
                  <a:gd name="connsiteX7" fmla="*/ 8327 w 669212"/>
                  <a:gd name="connsiteY7" fmla="*/ 179934 h 186927"/>
                  <a:gd name="connsiteX8" fmla="*/ 45284 w 669212"/>
                  <a:gd name="connsiteY8" fmla="*/ 178600 h 186927"/>
                  <a:gd name="connsiteX9" fmla="*/ 45284 w 669212"/>
                  <a:gd name="connsiteY9" fmla="*/ 178600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212" h="186927">
                    <a:moveTo>
                      <a:pt x="45189" y="178600"/>
                    </a:moveTo>
                    <a:cubicBezTo>
                      <a:pt x="193398" y="18771"/>
                      <a:pt x="443049" y="9341"/>
                      <a:pt x="602878" y="157550"/>
                    </a:cubicBezTo>
                    <a:cubicBezTo>
                      <a:pt x="610117" y="164313"/>
                      <a:pt x="617165" y="171361"/>
                      <a:pt x="623928" y="178600"/>
                    </a:cubicBezTo>
                    <a:cubicBezTo>
                      <a:pt x="633739" y="189173"/>
                      <a:pt x="650313" y="189744"/>
                      <a:pt x="660885" y="179934"/>
                    </a:cubicBezTo>
                    <a:cubicBezTo>
                      <a:pt x="671458" y="170123"/>
                      <a:pt x="672029" y="153549"/>
                      <a:pt x="662219" y="142977"/>
                    </a:cubicBezTo>
                    <a:cubicBezTo>
                      <a:pt x="494388" y="-37998"/>
                      <a:pt x="211591" y="-48571"/>
                      <a:pt x="30711" y="119259"/>
                    </a:cubicBezTo>
                    <a:cubicBezTo>
                      <a:pt x="22520" y="126879"/>
                      <a:pt x="14614" y="134785"/>
                      <a:pt x="6994" y="142977"/>
                    </a:cubicBezTo>
                    <a:cubicBezTo>
                      <a:pt x="-2817" y="153549"/>
                      <a:pt x="-2245" y="170123"/>
                      <a:pt x="8327" y="179934"/>
                    </a:cubicBezTo>
                    <a:cubicBezTo>
                      <a:pt x="18900" y="189744"/>
                      <a:pt x="35473" y="189173"/>
                      <a:pt x="45284" y="178600"/>
                    </a:cubicBezTo>
                    <a:lnTo>
                      <a:pt x="45284" y="178600"/>
                    </a:lnTo>
                    <a:close/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eform: Shape 132">
                <a:extLst>
                  <a:ext uri="{FF2B5EF4-FFF2-40B4-BE49-F238E27FC236}">
                    <a16:creationId xmlns:a16="http://schemas.microsoft.com/office/drawing/2014/main" id="{A1936BBA-BD24-5B39-BC7A-8FAC0742228B}"/>
                  </a:ext>
                </a:extLst>
              </p:cNvPr>
              <p:cNvSpPr/>
              <p:nvPr/>
            </p:nvSpPr>
            <p:spPr>
              <a:xfrm>
                <a:off x="14183732" y="2951327"/>
                <a:ext cx="478512" cy="143789"/>
              </a:xfrm>
              <a:custGeom>
                <a:avLst/>
                <a:gdLst>
                  <a:gd name="connsiteX0" fmla="*/ 452319 w 478512"/>
                  <a:gd name="connsiteY0" fmla="*/ 143789 h 143789"/>
                  <a:gd name="connsiteX1" fmla="*/ 478512 w 478512"/>
                  <a:gd name="connsiteY1" fmla="*/ 117691 h 143789"/>
                  <a:gd name="connsiteX2" fmla="*/ 470893 w 478512"/>
                  <a:gd name="connsiteY2" fmla="*/ 99212 h 143789"/>
                  <a:gd name="connsiteX3" fmla="*/ 18455 w 478512"/>
                  <a:gd name="connsiteY3" fmla="*/ 88354 h 143789"/>
                  <a:gd name="connsiteX4" fmla="*/ 7596 w 478512"/>
                  <a:gd name="connsiteY4" fmla="*/ 99212 h 143789"/>
                  <a:gd name="connsiteX5" fmla="*/ 7692 w 478512"/>
                  <a:gd name="connsiteY5" fmla="*/ 136169 h 143789"/>
                  <a:gd name="connsiteX6" fmla="*/ 44649 w 478512"/>
                  <a:gd name="connsiteY6" fmla="*/ 136074 h 143789"/>
                  <a:gd name="connsiteX7" fmla="*/ 423172 w 478512"/>
                  <a:gd name="connsiteY7" fmla="*/ 125501 h 143789"/>
                  <a:gd name="connsiteX8" fmla="*/ 433745 w 478512"/>
                  <a:gd name="connsiteY8" fmla="*/ 136074 h 143789"/>
                  <a:gd name="connsiteX9" fmla="*/ 452319 w 478512"/>
                  <a:gd name="connsiteY9" fmla="*/ 143789 h 143789"/>
                  <a:gd name="connsiteX10" fmla="*/ 452319 w 478512"/>
                  <a:gd name="connsiteY10" fmla="*/ 143789 h 14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512" h="143789">
                    <a:moveTo>
                      <a:pt x="452319" y="143789"/>
                    </a:moveTo>
                    <a:cubicBezTo>
                      <a:pt x="466797" y="143789"/>
                      <a:pt x="478512" y="132073"/>
                      <a:pt x="478512" y="117691"/>
                    </a:cubicBezTo>
                    <a:cubicBezTo>
                      <a:pt x="478512" y="110737"/>
                      <a:pt x="475750" y="104165"/>
                      <a:pt x="470893" y="99212"/>
                    </a:cubicBezTo>
                    <a:cubicBezTo>
                      <a:pt x="348972" y="-28709"/>
                      <a:pt x="146376" y="-33566"/>
                      <a:pt x="18455" y="88354"/>
                    </a:cubicBezTo>
                    <a:cubicBezTo>
                      <a:pt x="14740" y="91878"/>
                      <a:pt x="11121" y="95497"/>
                      <a:pt x="7596" y="99212"/>
                    </a:cubicBezTo>
                    <a:cubicBezTo>
                      <a:pt x="-2595" y="109499"/>
                      <a:pt x="-2500" y="125977"/>
                      <a:pt x="7692" y="136169"/>
                    </a:cubicBezTo>
                    <a:cubicBezTo>
                      <a:pt x="17978" y="146361"/>
                      <a:pt x="34552" y="146266"/>
                      <a:pt x="44649" y="136074"/>
                    </a:cubicBezTo>
                    <a:cubicBezTo>
                      <a:pt x="146280" y="28632"/>
                      <a:pt x="315730" y="23965"/>
                      <a:pt x="423172" y="125501"/>
                    </a:cubicBezTo>
                    <a:cubicBezTo>
                      <a:pt x="426792" y="128930"/>
                      <a:pt x="430316" y="132454"/>
                      <a:pt x="433745" y="136074"/>
                    </a:cubicBezTo>
                    <a:cubicBezTo>
                      <a:pt x="438698" y="141027"/>
                      <a:pt x="445366" y="143789"/>
                      <a:pt x="452319" y="143789"/>
                    </a:cubicBezTo>
                    <a:lnTo>
                      <a:pt x="452319" y="143789"/>
                    </a:lnTo>
                    <a:close/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: Shape 133">
                <a:extLst>
                  <a:ext uri="{FF2B5EF4-FFF2-40B4-BE49-F238E27FC236}">
                    <a16:creationId xmlns:a16="http://schemas.microsoft.com/office/drawing/2014/main" id="{F2099079-8289-A588-5149-4CC1A60755C7}"/>
                  </a:ext>
                </a:extLst>
              </p:cNvPr>
              <p:cNvSpPr/>
              <p:nvPr/>
            </p:nvSpPr>
            <p:spPr>
              <a:xfrm>
                <a:off x="14393163" y="3220846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4"/>
                      <a:pt x="12793" y="0"/>
                      <a:pt x="28575" y="0"/>
                    </a:cubicBezTo>
                    <a:cubicBezTo>
                      <a:pt x="44357" y="0"/>
                      <a:pt x="57150" y="12794"/>
                      <a:pt x="57150" y="28575"/>
                    </a:cubicBezTo>
                    <a:close/>
                  </a:path>
                </a:pathLst>
              </a:custGeom>
              <a:solidFill>
                <a:srgbClr val="FF5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21" name="Graphic 64">
            <a:extLst>
              <a:ext uri="{FF2B5EF4-FFF2-40B4-BE49-F238E27FC236}">
                <a16:creationId xmlns:a16="http://schemas.microsoft.com/office/drawing/2014/main" id="{2725C6B3-990F-C99F-DF67-2E0469D0BFA4}"/>
              </a:ext>
            </a:extLst>
          </p:cNvPr>
          <p:cNvGrpSpPr/>
          <p:nvPr/>
        </p:nvGrpSpPr>
        <p:grpSpPr>
          <a:xfrm>
            <a:off x="11715685" y="5002973"/>
            <a:ext cx="991933" cy="1340548"/>
            <a:chOff x="11715685" y="5002973"/>
            <a:chExt cx="991933" cy="1340548"/>
          </a:xfrm>
          <a:solidFill>
            <a:srgbClr val="FF5E00"/>
          </a:solidFill>
        </p:grpSpPr>
        <p:sp>
          <p:nvSpPr>
            <p:cNvPr id="122" name="Freeform: Shape 135">
              <a:extLst>
                <a:ext uri="{FF2B5EF4-FFF2-40B4-BE49-F238E27FC236}">
                  <a16:creationId xmlns:a16="http://schemas.microsoft.com/office/drawing/2014/main" id="{BB111EAE-760E-930C-EF63-2A6D51653DAB}"/>
                </a:ext>
              </a:extLst>
            </p:cNvPr>
            <p:cNvSpPr/>
            <p:nvPr/>
          </p:nvSpPr>
          <p:spPr>
            <a:xfrm>
              <a:off x="11715685" y="5002973"/>
              <a:ext cx="991933" cy="1340548"/>
            </a:xfrm>
            <a:custGeom>
              <a:avLst/>
              <a:gdLst>
                <a:gd name="connsiteX0" fmla="*/ 922211 w 991933"/>
                <a:gd name="connsiteY0" fmla="*/ 1340453 h 1340548"/>
                <a:gd name="connsiteX1" fmla="*/ 991934 w 991933"/>
                <a:gd name="connsiteY1" fmla="*/ 1270730 h 1340548"/>
                <a:gd name="connsiteX2" fmla="*/ 991934 w 991933"/>
                <a:gd name="connsiteY2" fmla="*/ 292989 h 1340548"/>
                <a:gd name="connsiteX3" fmla="*/ 970502 w 991933"/>
                <a:gd name="connsiteY3" fmla="*/ 242792 h 1340548"/>
                <a:gd name="connsiteX4" fmla="*/ 738474 w 991933"/>
                <a:gd name="connsiteY4" fmla="*/ 19431 h 1340548"/>
                <a:gd name="connsiteX5" fmla="*/ 690086 w 991933"/>
                <a:gd name="connsiteY5" fmla="*/ 0 h 1340548"/>
                <a:gd name="connsiteX6" fmla="*/ 69723 w 991933"/>
                <a:gd name="connsiteY6" fmla="*/ 0 h 1340548"/>
                <a:gd name="connsiteX7" fmla="*/ 0 w 991933"/>
                <a:gd name="connsiteY7" fmla="*/ 69723 h 1340548"/>
                <a:gd name="connsiteX8" fmla="*/ 0 w 991933"/>
                <a:gd name="connsiteY8" fmla="*/ 1270826 h 1340548"/>
                <a:gd name="connsiteX9" fmla="*/ 69723 w 991933"/>
                <a:gd name="connsiteY9" fmla="*/ 1340549 h 1340548"/>
                <a:gd name="connsiteX10" fmla="*/ 922211 w 991933"/>
                <a:gd name="connsiteY10" fmla="*/ 1340549 h 1340548"/>
                <a:gd name="connsiteX11" fmla="*/ 41910 w 991933"/>
                <a:gd name="connsiteY11" fmla="*/ 1270730 h 1340548"/>
                <a:gd name="connsiteX12" fmla="*/ 41910 w 991933"/>
                <a:gd name="connsiteY12" fmla="*/ 69628 h 1340548"/>
                <a:gd name="connsiteX13" fmla="*/ 69723 w 991933"/>
                <a:gd name="connsiteY13" fmla="*/ 41815 h 1340548"/>
                <a:gd name="connsiteX14" fmla="*/ 690086 w 991933"/>
                <a:gd name="connsiteY14" fmla="*/ 41815 h 1340548"/>
                <a:gd name="connsiteX15" fmla="*/ 709422 w 991933"/>
                <a:gd name="connsiteY15" fmla="*/ 49625 h 1340548"/>
                <a:gd name="connsiteX16" fmla="*/ 941451 w 991933"/>
                <a:gd name="connsiteY16" fmla="*/ 272987 h 1340548"/>
                <a:gd name="connsiteX17" fmla="*/ 941451 w 991933"/>
                <a:gd name="connsiteY17" fmla="*/ 272987 h 1340548"/>
                <a:gd name="connsiteX18" fmla="*/ 950024 w 991933"/>
                <a:gd name="connsiteY18" fmla="*/ 293084 h 1340548"/>
                <a:gd name="connsiteX19" fmla="*/ 950024 w 991933"/>
                <a:gd name="connsiteY19" fmla="*/ 1270826 h 1340548"/>
                <a:gd name="connsiteX20" fmla="*/ 922211 w 991933"/>
                <a:gd name="connsiteY20" fmla="*/ 1298639 h 1340548"/>
                <a:gd name="connsiteX21" fmla="*/ 69818 w 991933"/>
                <a:gd name="connsiteY21" fmla="*/ 1298639 h 1340548"/>
                <a:gd name="connsiteX22" fmla="*/ 42006 w 991933"/>
                <a:gd name="connsiteY22" fmla="*/ 1270730 h 1340548"/>
                <a:gd name="connsiteX23" fmla="*/ 42006 w 991933"/>
                <a:gd name="connsiteY23" fmla="*/ 1270730 h 134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1933" h="1340548">
                  <a:moveTo>
                    <a:pt x="922211" y="1340453"/>
                  </a:moveTo>
                  <a:cubicBezTo>
                    <a:pt x="960692" y="1340453"/>
                    <a:pt x="991934" y="1309116"/>
                    <a:pt x="991934" y="1270730"/>
                  </a:cubicBezTo>
                  <a:lnTo>
                    <a:pt x="991934" y="292989"/>
                  </a:lnTo>
                  <a:cubicBezTo>
                    <a:pt x="991934" y="274130"/>
                    <a:pt x="984123" y="255842"/>
                    <a:pt x="970502" y="242792"/>
                  </a:cubicBezTo>
                  <a:lnTo>
                    <a:pt x="738474" y="19431"/>
                  </a:lnTo>
                  <a:cubicBezTo>
                    <a:pt x="725424" y="6858"/>
                    <a:pt x="708279" y="0"/>
                    <a:pt x="690086" y="0"/>
                  </a:cubicBezTo>
                  <a:lnTo>
                    <a:pt x="69723" y="0"/>
                  </a:lnTo>
                  <a:cubicBezTo>
                    <a:pt x="31242" y="0"/>
                    <a:pt x="0" y="31242"/>
                    <a:pt x="0" y="69723"/>
                  </a:cubicBezTo>
                  <a:lnTo>
                    <a:pt x="0" y="1270826"/>
                  </a:lnTo>
                  <a:cubicBezTo>
                    <a:pt x="0" y="1309307"/>
                    <a:pt x="31338" y="1340549"/>
                    <a:pt x="69723" y="1340549"/>
                  </a:cubicBezTo>
                  <a:lnTo>
                    <a:pt x="922211" y="1340549"/>
                  </a:lnTo>
                  <a:close/>
                  <a:moveTo>
                    <a:pt x="41910" y="1270730"/>
                  </a:moveTo>
                  <a:lnTo>
                    <a:pt x="41910" y="69628"/>
                  </a:lnTo>
                  <a:cubicBezTo>
                    <a:pt x="41910" y="54293"/>
                    <a:pt x="54388" y="41815"/>
                    <a:pt x="69723" y="41815"/>
                  </a:cubicBezTo>
                  <a:lnTo>
                    <a:pt x="690086" y="41815"/>
                  </a:lnTo>
                  <a:cubicBezTo>
                    <a:pt x="697325" y="41815"/>
                    <a:pt x="704184" y="44577"/>
                    <a:pt x="709422" y="49625"/>
                  </a:cubicBezTo>
                  <a:lnTo>
                    <a:pt x="941451" y="272987"/>
                  </a:lnTo>
                  <a:lnTo>
                    <a:pt x="941451" y="272987"/>
                  </a:lnTo>
                  <a:cubicBezTo>
                    <a:pt x="946881" y="278225"/>
                    <a:pt x="950024" y="285464"/>
                    <a:pt x="950024" y="293084"/>
                  </a:cubicBezTo>
                  <a:lnTo>
                    <a:pt x="950024" y="1270826"/>
                  </a:lnTo>
                  <a:cubicBezTo>
                    <a:pt x="950024" y="1286161"/>
                    <a:pt x="937546" y="1298639"/>
                    <a:pt x="922211" y="1298639"/>
                  </a:cubicBezTo>
                  <a:lnTo>
                    <a:pt x="69818" y="1298639"/>
                  </a:lnTo>
                  <a:cubicBezTo>
                    <a:pt x="54483" y="1298639"/>
                    <a:pt x="42006" y="1286161"/>
                    <a:pt x="42006" y="1270730"/>
                  </a:cubicBezTo>
                  <a:lnTo>
                    <a:pt x="42006" y="1270730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: Shape 136">
              <a:extLst>
                <a:ext uri="{FF2B5EF4-FFF2-40B4-BE49-F238E27FC236}">
                  <a16:creationId xmlns:a16="http://schemas.microsoft.com/office/drawing/2014/main" id="{9B43C3B9-9386-64CA-E90E-E85B246880B8}"/>
                </a:ext>
              </a:extLst>
            </p:cNvPr>
            <p:cNvSpPr/>
            <p:nvPr/>
          </p:nvSpPr>
          <p:spPr>
            <a:xfrm>
              <a:off x="11820460" y="5620384"/>
              <a:ext cx="782478" cy="618363"/>
            </a:xfrm>
            <a:custGeom>
              <a:avLst/>
              <a:gdLst>
                <a:gd name="connsiteX0" fmla="*/ 66866 w 782478"/>
                <a:gd name="connsiteY0" fmla="*/ 618363 h 618363"/>
                <a:gd name="connsiteX1" fmla="*/ 715613 w 782478"/>
                <a:gd name="connsiteY1" fmla="*/ 618363 h 618363"/>
                <a:gd name="connsiteX2" fmla="*/ 782479 w 782478"/>
                <a:gd name="connsiteY2" fmla="*/ 551497 h 618363"/>
                <a:gd name="connsiteX3" fmla="*/ 782479 w 782478"/>
                <a:gd name="connsiteY3" fmla="*/ 66866 h 618363"/>
                <a:gd name="connsiteX4" fmla="*/ 715613 w 782478"/>
                <a:gd name="connsiteY4" fmla="*/ 0 h 618363"/>
                <a:gd name="connsiteX5" fmla="*/ 66866 w 782478"/>
                <a:gd name="connsiteY5" fmla="*/ 0 h 618363"/>
                <a:gd name="connsiteX6" fmla="*/ 0 w 782478"/>
                <a:gd name="connsiteY6" fmla="*/ 66866 h 618363"/>
                <a:gd name="connsiteX7" fmla="*/ 0 w 782478"/>
                <a:gd name="connsiteY7" fmla="*/ 551497 h 618363"/>
                <a:gd name="connsiteX8" fmla="*/ 66866 w 782478"/>
                <a:gd name="connsiteY8" fmla="*/ 618363 h 618363"/>
                <a:gd name="connsiteX9" fmla="*/ 66866 w 782478"/>
                <a:gd name="connsiteY9" fmla="*/ 618363 h 618363"/>
                <a:gd name="connsiteX10" fmla="*/ 41910 w 782478"/>
                <a:gd name="connsiteY10" fmla="*/ 551497 h 618363"/>
                <a:gd name="connsiteX11" fmla="*/ 41910 w 782478"/>
                <a:gd name="connsiteY11" fmla="*/ 317468 h 618363"/>
                <a:gd name="connsiteX12" fmla="*/ 257746 w 782478"/>
                <a:gd name="connsiteY12" fmla="*/ 317468 h 618363"/>
                <a:gd name="connsiteX13" fmla="*/ 257746 w 782478"/>
                <a:gd name="connsiteY13" fmla="*/ 576548 h 618363"/>
                <a:gd name="connsiteX14" fmla="*/ 66866 w 782478"/>
                <a:gd name="connsiteY14" fmla="*/ 576548 h 618363"/>
                <a:gd name="connsiteX15" fmla="*/ 41910 w 782478"/>
                <a:gd name="connsiteY15" fmla="*/ 551593 h 618363"/>
                <a:gd name="connsiteX16" fmla="*/ 41910 w 782478"/>
                <a:gd name="connsiteY16" fmla="*/ 551593 h 618363"/>
                <a:gd name="connsiteX17" fmla="*/ 524733 w 782478"/>
                <a:gd name="connsiteY17" fmla="*/ 217646 h 618363"/>
                <a:gd name="connsiteX18" fmla="*/ 740569 w 782478"/>
                <a:gd name="connsiteY18" fmla="*/ 217646 h 618363"/>
                <a:gd name="connsiteX19" fmla="*/ 740569 w 782478"/>
                <a:gd name="connsiteY19" fmla="*/ 400717 h 618363"/>
                <a:gd name="connsiteX20" fmla="*/ 524733 w 782478"/>
                <a:gd name="connsiteY20" fmla="*/ 400717 h 618363"/>
                <a:gd name="connsiteX21" fmla="*/ 524733 w 782478"/>
                <a:gd name="connsiteY21" fmla="*/ 217646 h 618363"/>
                <a:gd name="connsiteX22" fmla="*/ 482822 w 782478"/>
                <a:gd name="connsiteY22" fmla="*/ 576548 h 618363"/>
                <a:gd name="connsiteX23" fmla="*/ 299657 w 782478"/>
                <a:gd name="connsiteY23" fmla="*/ 576548 h 618363"/>
                <a:gd name="connsiteX24" fmla="*/ 299657 w 782478"/>
                <a:gd name="connsiteY24" fmla="*/ 42005 h 618363"/>
                <a:gd name="connsiteX25" fmla="*/ 482822 w 782478"/>
                <a:gd name="connsiteY25" fmla="*/ 42005 h 618363"/>
                <a:gd name="connsiteX26" fmla="*/ 482822 w 782478"/>
                <a:gd name="connsiteY26" fmla="*/ 576548 h 618363"/>
                <a:gd name="connsiteX27" fmla="*/ 715613 w 782478"/>
                <a:gd name="connsiteY27" fmla="*/ 576548 h 618363"/>
                <a:gd name="connsiteX28" fmla="*/ 524733 w 782478"/>
                <a:gd name="connsiteY28" fmla="*/ 576548 h 618363"/>
                <a:gd name="connsiteX29" fmla="*/ 524733 w 782478"/>
                <a:gd name="connsiteY29" fmla="*/ 442722 h 618363"/>
                <a:gd name="connsiteX30" fmla="*/ 740569 w 782478"/>
                <a:gd name="connsiteY30" fmla="*/ 442722 h 618363"/>
                <a:gd name="connsiteX31" fmla="*/ 740569 w 782478"/>
                <a:gd name="connsiteY31" fmla="*/ 551593 h 618363"/>
                <a:gd name="connsiteX32" fmla="*/ 715613 w 782478"/>
                <a:gd name="connsiteY32" fmla="*/ 576548 h 618363"/>
                <a:gd name="connsiteX33" fmla="*/ 740569 w 782478"/>
                <a:gd name="connsiteY33" fmla="*/ 66961 h 618363"/>
                <a:gd name="connsiteX34" fmla="*/ 740569 w 782478"/>
                <a:gd name="connsiteY34" fmla="*/ 175831 h 618363"/>
                <a:gd name="connsiteX35" fmla="*/ 524733 w 782478"/>
                <a:gd name="connsiteY35" fmla="*/ 175831 h 618363"/>
                <a:gd name="connsiteX36" fmla="*/ 524733 w 782478"/>
                <a:gd name="connsiteY36" fmla="*/ 42005 h 618363"/>
                <a:gd name="connsiteX37" fmla="*/ 715613 w 782478"/>
                <a:gd name="connsiteY37" fmla="*/ 42005 h 618363"/>
                <a:gd name="connsiteX38" fmla="*/ 740569 w 782478"/>
                <a:gd name="connsiteY38" fmla="*/ 66961 h 618363"/>
                <a:gd name="connsiteX39" fmla="*/ 66866 w 782478"/>
                <a:gd name="connsiteY39" fmla="*/ 42005 h 618363"/>
                <a:gd name="connsiteX40" fmla="*/ 257746 w 782478"/>
                <a:gd name="connsiteY40" fmla="*/ 42005 h 618363"/>
                <a:gd name="connsiteX41" fmla="*/ 257746 w 782478"/>
                <a:gd name="connsiteY41" fmla="*/ 275654 h 618363"/>
                <a:gd name="connsiteX42" fmla="*/ 41910 w 782478"/>
                <a:gd name="connsiteY42" fmla="*/ 275654 h 618363"/>
                <a:gd name="connsiteX43" fmla="*/ 41910 w 782478"/>
                <a:gd name="connsiteY43" fmla="*/ 66961 h 618363"/>
                <a:gd name="connsiteX44" fmla="*/ 66866 w 782478"/>
                <a:gd name="connsiteY44" fmla="*/ 42005 h 618363"/>
                <a:gd name="connsiteX45" fmla="*/ 66866 w 782478"/>
                <a:gd name="connsiteY45" fmla="*/ 42005 h 61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82478" h="618363">
                  <a:moveTo>
                    <a:pt x="66866" y="618363"/>
                  </a:moveTo>
                  <a:lnTo>
                    <a:pt x="715613" y="618363"/>
                  </a:lnTo>
                  <a:cubicBezTo>
                    <a:pt x="752475" y="618363"/>
                    <a:pt x="782479" y="588359"/>
                    <a:pt x="782479" y="551497"/>
                  </a:cubicBezTo>
                  <a:lnTo>
                    <a:pt x="782479" y="66866"/>
                  </a:lnTo>
                  <a:cubicBezTo>
                    <a:pt x="782479" y="30004"/>
                    <a:pt x="752475" y="0"/>
                    <a:pt x="715613" y="0"/>
                  </a:cubicBezTo>
                  <a:lnTo>
                    <a:pt x="66866" y="0"/>
                  </a:lnTo>
                  <a:cubicBezTo>
                    <a:pt x="30004" y="0"/>
                    <a:pt x="0" y="30004"/>
                    <a:pt x="0" y="66866"/>
                  </a:cubicBezTo>
                  <a:lnTo>
                    <a:pt x="0" y="551497"/>
                  </a:lnTo>
                  <a:cubicBezTo>
                    <a:pt x="0" y="588359"/>
                    <a:pt x="30004" y="618363"/>
                    <a:pt x="66866" y="618363"/>
                  </a:cubicBezTo>
                  <a:lnTo>
                    <a:pt x="66866" y="618363"/>
                  </a:lnTo>
                  <a:close/>
                  <a:moveTo>
                    <a:pt x="41910" y="551497"/>
                  </a:moveTo>
                  <a:lnTo>
                    <a:pt x="41910" y="317468"/>
                  </a:lnTo>
                  <a:lnTo>
                    <a:pt x="257746" y="317468"/>
                  </a:lnTo>
                  <a:lnTo>
                    <a:pt x="257746" y="576548"/>
                  </a:lnTo>
                  <a:lnTo>
                    <a:pt x="66866" y="576548"/>
                  </a:lnTo>
                  <a:cubicBezTo>
                    <a:pt x="53054" y="576548"/>
                    <a:pt x="41910" y="565309"/>
                    <a:pt x="41910" y="551593"/>
                  </a:cubicBezTo>
                  <a:lnTo>
                    <a:pt x="41910" y="551593"/>
                  </a:lnTo>
                  <a:close/>
                  <a:moveTo>
                    <a:pt x="524733" y="217646"/>
                  </a:moveTo>
                  <a:lnTo>
                    <a:pt x="740569" y="217646"/>
                  </a:lnTo>
                  <a:lnTo>
                    <a:pt x="740569" y="400717"/>
                  </a:lnTo>
                  <a:lnTo>
                    <a:pt x="524733" y="400717"/>
                  </a:lnTo>
                  <a:lnTo>
                    <a:pt x="524733" y="217646"/>
                  </a:lnTo>
                  <a:close/>
                  <a:moveTo>
                    <a:pt x="482822" y="576548"/>
                  </a:moveTo>
                  <a:lnTo>
                    <a:pt x="299657" y="576548"/>
                  </a:lnTo>
                  <a:lnTo>
                    <a:pt x="299657" y="42005"/>
                  </a:lnTo>
                  <a:lnTo>
                    <a:pt x="482822" y="42005"/>
                  </a:lnTo>
                  <a:lnTo>
                    <a:pt x="482822" y="576548"/>
                  </a:lnTo>
                  <a:close/>
                  <a:moveTo>
                    <a:pt x="715613" y="576548"/>
                  </a:moveTo>
                  <a:lnTo>
                    <a:pt x="524733" y="576548"/>
                  </a:lnTo>
                  <a:lnTo>
                    <a:pt x="524733" y="442722"/>
                  </a:lnTo>
                  <a:lnTo>
                    <a:pt x="740569" y="442722"/>
                  </a:lnTo>
                  <a:lnTo>
                    <a:pt x="740569" y="551593"/>
                  </a:lnTo>
                  <a:cubicBezTo>
                    <a:pt x="740569" y="565404"/>
                    <a:pt x="729329" y="576548"/>
                    <a:pt x="715613" y="576548"/>
                  </a:cubicBezTo>
                  <a:close/>
                  <a:moveTo>
                    <a:pt x="740569" y="66961"/>
                  </a:moveTo>
                  <a:lnTo>
                    <a:pt x="740569" y="175831"/>
                  </a:lnTo>
                  <a:lnTo>
                    <a:pt x="524733" y="175831"/>
                  </a:lnTo>
                  <a:lnTo>
                    <a:pt x="524733" y="42005"/>
                  </a:lnTo>
                  <a:lnTo>
                    <a:pt x="715613" y="42005"/>
                  </a:lnTo>
                  <a:cubicBezTo>
                    <a:pt x="729425" y="42005"/>
                    <a:pt x="740569" y="53245"/>
                    <a:pt x="740569" y="66961"/>
                  </a:cubicBezTo>
                  <a:close/>
                  <a:moveTo>
                    <a:pt x="66866" y="42005"/>
                  </a:moveTo>
                  <a:lnTo>
                    <a:pt x="257746" y="42005"/>
                  </a:lnTo>
                  <a:lnTo>
                    <a:pt x="257746" y="275654"/>
                  </a:lnTo>
                  <a:lnTo>
                    <a:pt x="41910" y="275654"/>
                  </a:lnTo>
                  <a:lnTo>
                    <a:pt x="41910" y="66961"/>
                  </a:lnTo>
                  <a:cubicBezTo>
                    <a:pt x="41910" y="53150"/>
                    <a:pt x="53054" y="42005"/>
                    <a:pt x="66866" y="42005"/>
                  </a:cubicBezTo>
                  <a:lnTo>
                    <a:pt x="66866" y="42005"/>
                  </a:lnTo>
                  <a:close/>
                </a:path>
              </a:pathLst>
            </a:custGeom>
            <a:solidFill>
              <a:srgbClr val="FF5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4" name="Graphic 64">
            <a:extLst>
              <a:ext uri="{FF2B5EF4-FFF2-40B4-BE49-F238E27FC236}">
                <a16:creationId xmlns:a16="http://schemas.microsoft.com/office/drawing/2014/main" id="{D752BF82-F5D0-D66E-ED85-7D3409004539}"/>
              </a:ext>
            </a:extLst>
          </p:cNvPr>
          <p:cNvGrpSpPr/>
          <p:nvPr/>
        </p:nvGrpSpPr>
        <p:grpSpPr>
          <a:xfrm>
            <a:off x="5003799" y="2335222"/>
            <a:ext cx="1197006" cy="1156705"/>
            <a:chOff x="5003799" y="2335222"/>
            <a:chExt cx="1197006" cy="1156705"/>
          </a:xfrm>
          <a:noFill/>
        </p:grpSpPr>
        <p:sp>
          <p:nvSpPr>
            <p:cNvPr id="125" name="Freeform: Shape 138">
              <a:extLst>
                <a:ext uri="{FF2B5EF4-FFF2-40B4-BE49-F238E27FC236}">
                  <a16:creationId xmlns:a16="http://schemas.microsoft.com/office/drawing/2014/main" id="{044D4ADB-3B00-0776-5993-F56440371D32}"/>
                </a:ext>
              </a:extLst>
            </p:cNvPr>
            <p:cNvSpPr/>
            <p:nvPr/>
          </p:nvSpPr>
          <p:spPr>
            <a:xfrm>
              <a:off x="5003799" y="2673349"/>
              <a:ext cx="1197006" cy="206406"/>
            </a:xfrm>
            <a:custGeom>
              <a:avLst/>
              <a:gdLst>
                <a:gd name="connsiteX0" fmla="*/ 0 w 1197006"/>
                <a:gd name="connsiteY0" fmla="*/ 0 h 206406"/>
                <a:gd name="connsiteX1" fmla="*/ 1197007 w 1197006"/>
                <a:gd name="connsiteY1" fmla="*/ 0 h 206406"/>
                <a:gd name="connsiteX2" fmla="*/ 1197007 w 1197006"/>
                <a:gd name="connsiteY2" fmla="*/ 206407 h 206406"/>
                <a:gd name="connsiteX3" fmla="*/ 0 w 1197006"/>
                <a:gd name="connsiteY3" fmla="*/ 206407 h 20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006" h="206406">
                  <a:moveTo>
                    <a:pt x="0" y="0"/>
                  </a:moveTo>
                  <a:lnTo>
                    <a:pt x="1197007" y="0"/>
                  </a:lnTo>
                  <a:lnTo>
                    <a:pt x="1197007" y="206407"/>
                  </a:lnTo>
                  <a:lnTo>
                    <a:pt x="0" y="206407"/>
                  </a:lnTo>
                  <a:close/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: Shape 139">
              <a:extLst>
                <a:ext uri="{FF2B5EF4-FFF2-40B4-BE49-F238E27FC236}">
                  <a16:creationId xmlns:a16="http://schemas.microsoft.com/office/drawing/2014/main" id="{F8EBC084-8C8F-237A-0C7E-38E5E2EB7450}"/>
                </a:ext>
              </a:extLst>
            </p:cNvPr>
            <p:cNvSpPr/>
            <p:nvPr/>
          </p:nvSpPr>
          <p:spPr>
            <a:xfrm>
              <a:off x="5099621" y="2884518"/>
              <a:ext cx="1005363" cy="607409"/>
            </a:xfrm>
            <a:custGeom>
              <a:avLst/>
              <a:gdLst>
                <a:gd name="connsiteX0" fmla="*/ 1005364 w 1005363"/>
                <a:gd name="connsiteY0" fmla="*/ 0 h 607409"/>
                <a:gd name="connsiteX1" fmla="*/ 1005364 w 1005363"/>
                <a:gd name="connsiteY1" fmla="*/ 607409 h 607409"/>
                <a:gd name="connsiteX2" fmla="*/ 0 w 1005363"/>
                <a:gd name="connsiteY2" fmla="*/ 607409 h 607409"/>
                <a:gd name="connsiteX3" fmla="*/ 0 w 1005363"/>
                <a:gd name="connsiteY3" fmla="*/ 0 h 60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363" h="607409">
                  <a:moveTo>
                    <a:pt x="1005364" y="0"/>
                  </a:moveTo>
                  <a:lnTo>
                    <a:pt x="1005364" y="607409"/>
                  </a:lnTo>
                  <a:lnTo>
                    <a:pt x="0" y="607409"/>
                  </a:lnTo>
                  <a:lnTo>
                    <a:pt x="0" y="0"/>
                  </a:lnTo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: Shape 140">
              <a:extLst>
                <a:ext uri="{FF2B5EF4-FFF2-40B4-BE49-F238E27FC236}">
                  <a16:creationId xmlns:a16="http://schemas.microsoft.com/office/drawing/2014/main" id="{F48DDB24-7438-8D16-8F11-D4898DC025CB}"/>
                </a:ext>
              </a:extLst>
            </p:cNvPr>
            <p:cNvSpPr/>
            <p:nvPr/>
          </p:nvSpPr>
          <p:spPr>
            <a:xfrm>
              <a:off x="5500718" y="2676492"/>
              <a:ext cx="9525" cy="815435"/>
            </a:xfrm>
            <a:custGeom>
              <a:avLst/>
              <a:gdLst>
                <a:gd name="connsiteX0" fmla="*/ 0 w 9525"/>
                <a:gd name="connsiteY0" fmla="*/ 0 h 815435"/>
                <a:gd name="connsiteX1" fmla="*/ 0 w 9525"/>
                <a:gd name="connsiteY1" fmla="*/ 815435 h 81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815435">
                  <a:moveTo>
                    <a:pt x="0" y="0"/>
                  </a:moveTo>
                  <a:lnTo>
                    <a:pt x="0" y="815435"/>
                  </a:lnTo>
                </a:path>
              </a:pathLst>
            </a:custGeom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: Shape 141">
              <a:extLst>
                <a:ext uri="{FF2B5EF4-FFF2-40B4-BE49-F238E27FC236}">
                  <a16:creationId xmlns:a16="http://schemas.microsoft.com/office/drawing/2014/main" id="{73D09350-28D0-B348-73FA-E76DFA2043FD}"/>
                </a:ext>
              </a:extLst>
            </p:cNvPr>
            <p:cNvSpPr/>
            <p:nvPr/>
          </p:nvSpPr>
          <p:spPr>
            <a:xfrm>
              <a:off x="5701982" y="2680683"/>
              <a:ext cx="9525" cy="811244"/>
            </a:xfrm>
            <a:custGeom>
              <a:avLst/>
              <a:gdLst>
                <a:gd name="connsiteX0" fmla="*/ 0 w 9525"/>
                <a:gd name="connsiteY0" fmla="*/ 0 h 811244"/>
                <a:gd name="connsiteX1" fmla="*/ 0 w 9525"/>
                <a:gd name="connsiteY1" fmla="*/ 811244 h 811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811244">
                  <a:moveTo>
                    <a:pt x="0" y="0"/>
                  </a:moveTo>
                  <a:lnTo>
                    <a:pt x="0" y="811244"/>
                  </a:lnTo>
                </a:path>
              </a:pathLst>
            </a:custGeom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: Shape 142">
              <a:extLst>
                <a:ext uri="{FF2B5EF4-FFF2-40B4-BE49-F238E27FC236}">
                  <a16:creationId xmlns:a16="http://schemas.microsoft.com/office/drawing/2014/main" id="{F8DB0957-ADEC-F963-3A5A-ED36CA39FE61}"/>
                </a:ext>
              </a:extLst>
            </p:cNvPr>
            <p:cNvSpPr/>
            <p:nvPr/>
          </p:nvSpPr>
          <p:spPr>
            <a:xfrm>
              <a:off x="5262780" y="2335222"/>
              <a:ext cx="336712" cy="334634"/>
            </a:xfrm>
            <a:custGeom>
              <a:avLst/>
              <a:gdLst>
                <a:gd name="connsiteX0" fmla="*/ 333950 w 336712"/>
                <a:gd name="connsiteY0" fmla="*/ 178012 h 334634"/>
                <a:gd name="connsiteX1" fmla="*/ 329378 w 336712"/>
                <a:gd name="connsiteY1" fmla="*/ 130101 h 334634"/>
                <a:gd name="connsiteX2" fmla="*/ 113065 w 336712"/>
                <a:gd name="connsiteY2" fmla="*/ 8657 h 334634"/>
                <a:gd name="connsiteX3" fmla="*/ 4 w 336712"/>
                <a:gd name="connsiteY3" fmla="*/ 165248 h 334634"/>
                <a:gd name="connsiteX4" fmla="*/ 111827 w 336712"/>
                <a:gd name="connsiteY4" fmla="*/ 322315 h 334634"/>
                <a:gd name="connsiteX5" fmla="*/ 336712 w 336712"/>
                <a:gd name="connsiteY5" fmla="*/ 331269 h 334634"/>
                <a:gd name="connsiteX6" fmla="*/ 334236 w 336712"/>
                <a:gd name="connsiteY6" fmla="*/ 313743 h 334634"/>
                <a:gd name="connsiteX7" fmla="*/ 333950 w 336712"/>
                <a:gd name="connsiteY7" fmla="*/ 178012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333950" y="178012"/>
                  </a:moveTo>
                  <a:cubicBezTo>
                    <a:pt x="333760" y="162010"/>
                    <a:pt x="333093" y="145531"/>
                    <a:pt x="329378" y="130101"/>
                  </a:cubicBezTo>
                  <a:cubicBezTo>
                    <a:pt x="305470" y="31231"/>
                    <a:pt x="210030" y="-22013"/>
                    <a:pt x="113065" y="8657"/>
                  </a:cubicBezTo>
                  <a:cubicBezTo>
                    <a:pt x="47629" y="29422"/>
                    <a:pt x="480" y="94763"/>
                    <a:pt x="4" y="165248"/>
                  </a:cubicBezTo>
                  <a:cubicBezTo>
                    <a:pt x="-473" y="235257"/>
                    <a:pt x="46105" y="303551"/>
                    <a:pt x="111827" y="322315"/>
                  </a:cubicBezTo>
                  <a:cubicBezTo>
                    <a:pt x="185646" y="343461"/>
                    <a:pt x="261560" y="330888"/>
                    <a:pt x="336712" y="331269"/>
                  </a:cubicBezTo>
                  <a:cubicBezTo>
                    <a:pt x="335855" y="325459"/>
                    <a:pt x="334331" y="319553"/>
                    <a:pt x="334236" y="313743"/>
                  </a:cubicBezTo>
                  <a:cubicBezTo>
                    <a:pt x="334045" y="268499"/>
                    <a:pt x="334522" y="223255"/>
                    <a:pt x="333950" y="178012"/>
                  </a:cubicBezTo>
                  <a:close/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: Shape 143">
              <a:extLst>
                <a:ext uri="{FF2B5EF4-FFF2-40B4-BE49-F238E27FC236}">
                  <a16:creationId xmlns:a16="http://schemas.microsoft.com/office/drawing/2014/main" id="{834E58E4-FA1D-273A-386C-6114C4A66398}"/>
                </a:ext>
              </a:extLst>
            </p:cNvPr>
            <p:cNvSpPr/>
            <p:nvPr/>
          </p:nvSpPr>
          <p:spPr>
            <a:xfrm>
              <a:off x="5605017" y="2335222"/>
              <a:ext cx="336712" cy="334634"/>
            </a:xfrm>
            <a:custGeom>
              <a:avLst/>
              <a:gdLst>
                <a:gd name="connsiteX0" fmla="*/ 223647 w 336712"/>
                <a:gd name="connsiteY0" fmla="*/ 8657 h 334634"/>
                <a:gd name="connsiteX1" fmla="*/ 7334 w 336712"/>
                <a:gd name="connsiteY1" fmla="*/ 130101 h 334634"/>
                <a:gd name="connsiteX2" fmla="*/ 2762 w 336712"/>
                <a:gd name="connsiteY2" fmla="*/ 178012 h 334634"/>
                <a:gd name="connsiteX3" fmla="*/ 2476 w 336712"/>
                <a:gd name="connsiteY3" fmla="*/ 313743 h 334634"/>
                <a:gd name="connsiteX4" fmla="*/ 0 w 336712"/>
                <a:gd name="connsiteY4" fmla="*/ 331269 h 334634"/>
                <a:gd name="connsiteX5" fmla="*/ 224885 w 336712"/>
                <a:gd name="connsiteY5" fmla="*/ 322315 h 334634"/>
                <a:gd name="connsiteX6" fmla="*/ 336709 w 336712"/>
                <a:gd name="connsiteY6" fmla="*/ 165248 h 334634"/>
                <a:gd name="connsiteX7" fmla="*/ 223647 w 336712"/>
                <a:gd name="connsiteY7" fmla="*/ 8657 h 33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712" h="334634">
                  <a:moveTo>
                    <a:pt x="223647" y="8657"/>
                  </a:moveTo>
                  <a:cubicBezTo>
                    <a:pt x="126682" y="-22013"/>
                    <a:pt x="31147" y="31231"/>
                    <a:pt x="7334" y="130101"/>
                  </a:cubicBezTo>
                  <a:cubicBezTo>
                    <a:pt x="3619" y="145531"/>
                    <a:pt x="2953" y="162010"/>
                    <a:pt x="2762" y="178012"/>
                  </a:cubicBezTo>
                  <a:cubicBezTo>
                    <a:pt x="2191" y="223255"/>
                    <a:pt x="2667" y="268499"/>
                    <a:pt x="2476" y="313743"/>
                  </a:cubicBezTo>
                  <a:cubicBezTo>
                    <a:pt x="2476" y="319648"/>
                    <a:pt x="952" y="325459"/>
                    <a:pt x="0" y="331269"/>
                  </a:cubicBezTo>
                  <a:cubicBezTo>
                    <a:pt x="75057" y="330888"/>
                    <a:pt x="151067" y="343461"/>
                    <a:pt x="224885" y="322315"/>
                  </a:cubicBezTo>
                  <a:cubicBezTo>
                    <a:pt x="290703" y="303456"/>
                    <a:pt x="337185" y="235257"/>
                    <a:pt x="336709" y="165248"/>
                  </a:cubicBezTo>
                  <a:cubicBezTo>
                    <a:pt x="336232" y="94763"/>
                    <a:pt x="289084" y="29422"/>
                    <a:pt x="223647" y="8657"/>
                  </a:cubicBezTo>
                  <a:close/>
                </a:path>
              </a:pathLst>
            </a:custGeom>
            <a:noFill/>
            <a:ln w="47625" cap="rnd">
              <a:solidFill>
                <a:srgbClr val="FF5E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1" name="Freeform: Shape 144">
            <a:extLst>
              <a:ext uri="{FF2B5EF4-FFF2-40B4-BE49-F238E27FC236}">
                <a16:creationId xmlns:a16="http://schemas.microsoft.com/office/drawing/2014/main" id="{31282274-A266-A917-5940-C4CD1680A94B}"/>
              </a:ext>
            </a:extLst>
          </p:cNvPr>
          <p:cNvSpPr/>
          <p:nvPr/>
        </p:nvSpPr>
        <p:spPr>
          <a:xfrm>
            <a:off x="9463023" y="5436165"/>
            <a:ext cx="1190624" cy="452494"/>
          </a:xfrm>
          <a:custGeom>
            <a:avLst/>
            <a:gdLst>
              <a:gd name="connsiteX0" fmla="*/ 0 w 1190624"/>
              <a:gd name="connsiteY0" fmla="*/ 247370 h 452494"/>
              <a:gd name="connsiteX1" fmla="*/ 209550 w 1190624"/>
              <a:gd name="connsiteY1" fmla="*/ 247370 h 452494"/>
              <a:gd name="connsiteX2" fmla="*/ 232410 w 1190624"/>
              <a:gd name="connsiteY2" fmla="*/ 235939 h 452494"/>
              <a:gd name="connsiteX3" fmla="*/ 405765 w 1190624"/>
              <a:gd name="connsiteY3" fmla="*/ 3815 h 452494"/>
              <a:gd name="connsiteX4" fmla="*/ 422243 w 1190624"/>
              <a:gd name="connsiteY4" fmla="*/ 5911 h 452494"/>
              <a:gd name="connsiteX5" fmla="*/ 599789 w 1190624"/>
              <a:gd name="connsiteY5" fmla="*/ 446537 h 452494"/>
              <a:gd name="connsiteX6" fmla="*/ 617220 w 1190624"/>
              <a:gd name="connsiteY6" fmla="*/ 447013 h 452494"/>
              <a:gd name="connsiteX7" fmla="*/ 754761 w 1190624"/>
              <a:gd name="connsiteY7" fmla="*/ 150500 h 452494"/>
              <a:gd name="connsiteX8" fmla="*/ 772096 w 1190624"/>
              <a:gd name="connsiteY8" fmla="*/ 150596 h 452494"/>
              <a:gd name="connsiteX9" fmla="*/ 878300 w 1190624"/>
              <a:gd name="connsiteY9" fmla="*/ 388435 h 452494"/>
              <a:gd name="connsiteX10" fmla="*/ 894493 w 1190624"/>
              <a:gd name="connsiteY10" fmla="*/ 390340 h 452494"/>
              <a:gd name="connsiteX11" fmla="*/ 986790 w 1190624"/>
              <a:gd name="connsiteY11" fmla="*/ 271087 h 452494"/>
              <a:gd name="connsiteX12" fmla="*/ 1009364 w 1190624"/>
              <a:gd name="connsiteY12" fmla="*/ 260038 h 452494"/>
              <a:gd name="connsiteX13" fmla="*/ 1190625 w 1190624"/>
              <a:gd name="connsiteY13" fmla="*/ 260038 h 45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90624" h="452494">
                <a:moveTo>
                  <a:pt x="0" y="247370"/>
                </a:moveTo>
                <a:lnTo>
                  <a:pt x="209550" y="247370"/>
                </a:lnTo>
                <a:cubicBezTo>
                  <a:pt x="218599" y="247370"/>
                  <a:pt x="227076" y="243083"/>
                  <a:pt x="232410" y="235939"/>
                </a:cubicBezTo>
                <a:lnTo>
                  <a:pt x="405765" y="3815"/>
                </a:lnTo>
                <a:cubicBezTo>
                  <a:pt x="410242" y="-2090"/>
                  <a:pt x="419481" y="-947"/>
                  <a:pt x="422243" y="5911"/>
                </a:cubicBezTo>
                <a:lnTo>
                  <a:pt x="599789" y="446537"/>
                </a:lnTo>
                <a:cubicBezTo>
                  <a:pt x="602933" y="454253"/>
                  <a:pt x="613791" y="454538"/>
                  <a:pt x="617220" y="447013"/>
                </a:cubicBezTo>
                <a:lnTo>
                  <a:pt x="754761" y="150500"/>
                </a:lnTo>
                <a:cubicBezTo>
                  <a:pt x="758190" y="143071"/>
                  <a:pt x="768763" y="143166"/>
                  <a:pt x="772096" y="150596"/>
                </a:cubicBezTo>
                <a:lnTo>
                  <a:pt x="878300" y="388435"/>
                </a:lnTo>
                <a:cubicBezTo>
                  <a:pt x="881253" y="395007"/>
                  <a:pt x="890111" y="396055"/>
                  <a:pt x="894493" y="390340"/>
                </a:cubicBezTo>
                <a:lnTo>
                  <a:pt x="986790" y="271087"/>
                </a:lnTo>
                <a:cubicBezTo>
                  <a:pt x="992219" y="264134"/>
                  <a:pt x="1000506" y="260038"/>
                  <a:pt x="1009364" y="260038"/>
                </a:cubicBezTo>
                <a:lnTo>
                  <a:pt x="1190625" y="260038"/>
                </a:lnTo>
              </a:path>
            </a:pathLst>
          </a:custGeom>
          <a:noFill/>
          <a:ln w="44768" cap="rnd">
            <a:solidFill>
              <a:srgbClr val="FF5E0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1F213ED-2703-8538-BA61-12B7791ADF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25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8C325676-B5B6-CDF9-DD19-971F514588CC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30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1F213ED-2703-8538-BA61-12B7791ADF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26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8C325676-B5B6-CDF9-DD19-971F514588CC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448F594-BC5C-C4FC-64FE-B7CDB2BD7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67899" y="2732239"/>
            <a:ext cx="1320711" cy="128769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9BACB3C-440D-6121-D5B9-7740FF644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95601" y="2742647"/>
            <a:ext cx="1078877" cy="128116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06D29F5-FDE6-0121-0DFE-6EE270731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34923" y="2765939"/>
            <a:ext cx="1339650" cy="120895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BBFE6C3-CAF3-1D51-E137-E2C89799DD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84165" y="2744133"/>
            <a:ext cx="1226559" cy="129470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56E3282-3A6E-CDF9-C40B-866C66FF7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146955" y="2715262"/>
            <a:ext cx="981588" cy="13321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D9833C8-D770-2469-8AE0-21D6E3109F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356849" y="2765939"/>
            <a:ext cx="1266878" cy="12668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586D67C-0405-5366-8C55-643DCCE009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278433" y="4598986"/>
            <a:ext cx="1099642" cy="126135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3CABF5-F8DE-B196-8312-8B1294536B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854050" y="4597534"/>
            <a:ext cx="961978" cy="126052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93FD939-B547-6AA6-9EB1-BD64F6558C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195704" y="4570363"/>
            <a:ext cx="1218088" cy="128769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AE11E12-E553-C374-E333-927415054B3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791685" y="4532622"/>
            <a:ext cx="1011518" cy="140056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5F24C6-CC3E-F851-CA0B-03934D6062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3118309" y="4521078"/>
            <a:ext cx="1038880" cy="142365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C3A56C4-B376-97A6-9BBB-4398EC10C6B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5183819" y="4588008"/>
            <a:ext cx="1612938" cy="129736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F10B960-5F50-1251-15CB-553565ED154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3291596" y="6360870"/>
            <a:ext cx="1073317" cy="127456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B9F7299-EF79-5E9A-3814-030038E1CBD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493337" y="6525345"/>
            <a:ext cx="1683405" cy="101004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A670A87-750F-CC7B-C179-2DE8608583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7938446" y="6489287"/>
            <a:ext cx="1732604" cy="100308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4F7D428-A326-2CAF-85C1-6B7155BAEB2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682161" y="6211118"/>
            <a:ext cx="1230567" cy="155871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31F9745-1D5F-E1C0-5E67-5E62CCD2541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3047447" y="6360869"/>
            <a:ext cx="1180605" cy="129128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56F9911-021B-AE0D-9E7C-4AF72F4B0D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5333348" y="6340475"/>
            <a:ext cx="1313880" cy="128183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E025BEB-E245-0E69-4548-947406EAF98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3192065" y="8381503"/>
            <a:ext cx="1272378" cy="124134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BCF1AED-210E-338E-2018-5A733152154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710592" y="8359587"/>
            <a:ext cx="1248894" cy="124889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6D05DA1F-F20C-A78E-3C7B-D5446A0930A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8171576" y="8359587"/>
            <a:ext cx="1266344" cy="126634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D44C1C6-C1E7-82CE-F96D-C8127FE645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10689789" y="8272209"/>
            <a:ext cx="1215311" cy="142365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72DA28C-FE3F-7BD8-F93A-B0CC5BE930A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12957309" y="8393651"/>
            <a:ext cx="1360880" cy="122811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56E5A9B-B5B6-4320-D550-C3725C420F1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15312065" y="8548096"/>
            <a:ext cx="1356447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80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1F213ED-2703-8538-BA61-12B7791ADF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27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8C325676-B5B6-CDF9-DD19-971F514588CC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49AEA62-8415-0594-E6C3-3BC5FF7AD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99193" y="2760185"/>
            <a:ext cx="1353905" cy="132005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9E65432-83B4-7F2B-3775-C68C6B1EA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19513" y="2835275"/>
            <a:ext cx="1352329" cy="121709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8F40A20-C954-268B-6E3E-A5C63726E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19382" y="2889120"/>
            <a:ext cx="1423598" cy="11315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ED4F01D-4249-D3E2-C397-F3C5922AC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567781" y="2728689"/>
            <a:ext cx="1337887" cy="14143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E131BA3-3549-53CC-7BF0-67E19943A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973889" y="2760184"/>
            <a:ext cx="1338432" cy="140535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53D46A9-7DDC-5324-E6A0-BF48C05FC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399862" y="2678194"/>
            <a:ext cx="1266975" cy="142148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6270EBB-6145-7A37-B94F-518CA00130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22650" y="4664075"/>
            <a:ext cx="1192627" cy="122670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CDBCE6F-58A5-E583-CA1E-670ECF785A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31149" y="4587876"/>
            <a:ext cx="1310554" cy="13105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AEB7842-B9F7-E64E-3CAB-F12378E023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232449" y="4572702"/>
            <a:ext cx="1099385" cy="132572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FA85E5F-5093-C526-580F-60A6130B64F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624118" y="4746693"/>
            <a:ext cx="1271204" cy="114408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8561DDC-C636-0D17-19E9-4BD1DB61B7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2847034" y="4619409"/>
            <a:ext cx="1422671" cy="138619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7893195-4C7D-B231-CA5D-50141F85A8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5583857" y="4554885"/>
            <a:ext cx="978425" cy="150258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0E292ED-37C5-D79E-6388-894E80EB6D8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3313210" y="6481781"/>
            <a:ext cx="1371608" cy="126609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41C2F3A-FEEB-CDA6-0E56-D6B948A3195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775169" y="6437472"/>
            <a:ext cx="1277787" cy="135080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882E0DD-72A4-94FF-9708-A5DAE9B5814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8232449" y="6531769"/>
            <a:ext cx="1240662" cy="131155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0C7F34-2620-9A9F-8AAC-DCB3964B09D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601535" y="6562657"/>
            <a:ext cx="1315106" cy="112170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48B0A60-6CEC-4839-6EB3-EBC918857A3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3023850" y="6437472"/>
            <a:ext cx="1240662" cy="145334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817EB9F-87E9-029F-FC52-A285A41FF14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5467380" y="6493044"/>
            <a:ext cx="1323510" cy="132351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B99BAC52-EDCC-E662-6CF5-E65D9FD5709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3498850" y="8411386"/>
            <a:ext cx="1225134" cy="140015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DA1E799-3007-EABE-AD22-5E9BF13721D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797083" y="8467843"/>
            <a:ext cx="1244620" cy="135130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E8F6C48-D1A5-4436-EC68-CA1DEF74F5C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8268147" y="8549165"/>
            <a:ext cx="1240662" cy="111659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306AC97-E48D-DF52-5B5B-22B5C012CB4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10552283" y="8426913"/>
            <a:ext cx="1285391" cy="124866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FD4D27E-BA89-8542-7E80-6DE33314248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12993197" y="8583617"/>
            <a:ext cx="1454476" cy="101813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A39840DA-765E-666E-BCFC-7F58A2CE079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15448078" y="8450833"/>
            <a:ext cx="1266974" cy="12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10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1F213ED-2703-8538-BA61-12B7791ADF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28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8C325676-B5B6-CDF9-DD19-971F514588CC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F8DE062-3D18-3431-B7E2-92A688F74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34870" y="3028523"/>
            <a:ext cx="1287061" cy="148931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6E4E3BB-2F2C-AF09-0B09-C44690C52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65957" y="2955672"/>
            <a:ext cx="1248943" cy="148311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A80B21F-F19D-1E8E-B3BF-FC4FA927D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08667" y="2984402"/>
            <a:ext cx="1067275" cy="142060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6BF9B1C-8CDF-1067-9BDF-E4A366C0F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2501554" y="2983262"/>
            <a:ext cx="1430684" cy="13955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3A2FC7C-C0E0-B4D1-6CC6-55146C057D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218414" y="5108749"/>
            <a:ext cx="1519973" cy="128353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C9C4317-EB96-336D-AD87-61E7EAE2D0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778927" y="4869626"/>
            <a:ext cx="1623003" cy="15226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3A0D33F-7BA3-18E9-5D64-6AE68D8A6D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314884" y="4885904"/>
            <a:ext cx="1454841" cy="145484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5698CE0-EC19-6851-5DCA-0C46D06060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2497204" y="4845820"/>
            <a:ext cx="1439384" cy="143938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AD1CCD4-9D26-CFCF-54A0-E9962D5F39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154813" y="6885788"/>
            <a:ext cx="1647174" cy="158232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E1C66DF-06BD-532E-97CB-16E0E0F9D5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819450" y="6952217"/>
            <a:ext cx="1541956" cy="151589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66617F-AD40-FAF5-A353-ED905F2872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0239799" y="6817168"/>
            <a:ext cx="1605011" cy="178599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07FEC44-18FC-19AA-5954-BEA0D547218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2845426" y="6752163"/>
            <a:ext cx="742940" cy="15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85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1F213ED-2703-8538-BA61-12B7791ADF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29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8C325676-B5B6-CDF9-DD19-971F514588CC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IMAGE LIBRARY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8C71D90-CB32-DB56-DCDE-63EF7880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3558" y="2471598"/>
            <a:ext cx="2735530" cy="18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494EC5DC-F264-787A-DAB5-C08E764A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3877" y="4529216"/>
            <a:ext cx="2784851" cy="185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6E42C914-0A3F-E552-C9D5-1132D0A30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49266" y="4511779"/>
            <a:ext cx="2803320" cy="18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672EEB55-819C-BE7B-9929-C415C9C11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660" y="4530611"/>
            <a:ext cx="2799218" cy="18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1A388FFC-56B5-C4CD-7DD9-94A9FCC8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8843" y="4534099"/>
            <a:ext cx="2794937" cy="186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8B8252CC-4590-81F4-B868-70C604ED5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3878" y="2471469"/>
            <a:ext cx="2803320" cy="18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D67B8848-554A-8316-B929-88027E1D8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7727" y="6621550"/>
            <a:ext cx="2801268" cy="186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97C3FB6D-F426-E035-9A2B-8210C27FE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93130" y="2465219"/>
            <a:ext cx="3077961" cy="187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B803A0F8-8F23-F1E1-5C64-3F7F98357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8983" y="6621787"/>
            <a:ext cx="2797174" cy="1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510E2130-80D5-5DA6-BE93-A231AE23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5415" y="4532591"/>
            <a:ext cx="2797164" cy="186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86EDDD-73DE-DDB9-876F-2886D0AB9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12823" y="4536083"/>
            <a:ext cx="2782812" cy="185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>
            <a:extLst>
              <a:ext uri="{FF2B5EF4-FFF2-40B4-BE49-F238E27FC236}">
                <a16:creationId xmlns:a16="http://schemas.microsoft.com/office/drawing/2014/main" id="{B3ADAC11-D139-AFD4-94F5-D5E909E8B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0870" y="6619914"/>
            <a:ext cx="2801253" cy="18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D2100F05-0C39-D19B-1E14-B4C790689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8168" y="2472836"/>
            <a:ext cx="2799218" cy="186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A7779D-17C6-D4B0-978F-C543584C6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53997" y="6620009"/>
            <a:ext cx="2797159" cy="186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ACD14CAA-5353-9291-AEBC-904B9540E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87842" y="6620160"/>
            <a:ext cx="2799215" cy="18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2">
            <a:extLst>
              <a:ext uri="{FF2B5EF4-FFF2-40B4-BE49-F238E27FC236}">
                <a16:creationId xmlns:a16="http://schemas.microsoft.com/office/drawing/2014/main" id="{DF43EFE9-516E-7C56-4959-F50125936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25683" y="2460090"/>
            <a:ext cx="2788305" cy="185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4">
            <a:extLst>
              <a:ext uri="{FF2B5EF4-FFF2-40B4-BE49-F238E27FC236}">
                <a16:creationId xmlns:a16="http://schemas.microsoft.com/office/drawing/2014/main" id="{B27AF3DB-6C13-05CC-6026-8DBC67287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53966" y="2438716"/>
            <a:ext cx="2800582" cy="18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6">
            <a:extLst>
              <a:ext uri="{FF2B5EF4-FFF2-40B4-BE49-F238E27FC236}">
                <a16:creationId xmlns:a16="http://schemas.microsoft.com/office/drawing/2014/main" id="{34EEBA2F-7E64-0008-1684-C07FA12BF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0318" y="6619914"/>
            <a:ext cx="2802086" cy="186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4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0914B11E-3107-FCDD-AA08-618B810A99BC}"/>
              </a:ext>
            </a:extLst>
          </p:cNvPr>
          <p:cNvSpPr txBox="1">
            <a:spLocks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3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9A1EB91F-C945-2C95-599A-0ABCBD31E067}"/>
              </a:ext>
            </a:extLst>
          </p:cNvPr>
          <p:cNvSpPr txBox="1">
            <a:spLocks/>
          </p:cNvSpPr>
          <p:nvPr/>
        </p:nvSpPr>
        <p:spPr>
          <a:xfrm>
            <a:off x="1111897" y="1174727"/>
            <a:ext cx="14271538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MY" sz="7200" spc="-375" dirty="0">
                <a:solidFill>
                  <a:srgbClr val="FFFFFF"/>
                </a:solidFill>
              </a:rPr>
              <a:t>T</a:t>
            </a:r>
            <a:r>
              <a:rPr lang="en-MY" sz="7200" spc="229" dirty="0">
                <a:solidFill>
                  <a:srgbClr val="FFFFFF"/>
                </a:solidFill>
              </a:rPr>
              <a:t>ABL</a:t>
            </a:r>
            <a:r>
              <a:rPr lang="en-MY" sz="7200" dirty="0">
                <a:solidFill>
                  <a:srgbClr val="FFFFFF"/>
                </a:solidFill>
              </a:rPr>
              <a:t>E</a:t>
            </a:r>
            <a:r>
              <a:rPr lang="en-MY" sz="7200" spc="465" dirty="0">
                <a:solidFill>
                  <a:srgbClr val="FFFFFF"/>
                </a:solidFill>
              </a:rPr>
              <a:t> </a:t>
            </a:r>
            <a:r>
              <a:rPr lang="en-MY" sz="7200" spc="185" dirty="0">
                <a:solidFill>
                  <a:srgbClr val="FFFFFF"/>
                </a:solidFill>
              </a:rPr>
              <a:t>CONTENTS OPT 1</a:t>
            </a:r>
            <a:endParaRPr lang="en-MY" sz="7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C1138-7FBE-F922-87D8-8E9E0168B2CB}"/>
              </a:ext>
            </a:extLst>
          </p:cNvPr>
          <p:cNvGrpSpPr/>
          <p:nvPr/>
        </p:nvGrpSpPr>
        <p:grpSpPr>
          <a:xfrm>
            <a:off x="3907868" y="3017006"/>
            <a:ext cx="5658965" cy="1446550"/>
            <a:chOff x="3522181" y="3017006"/>
            <a:chExt cx="5658965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94BD77-C914-7AEB-E947-F018E06109D9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E028CC-F58A-DF4F-8F5A-8F902C85A762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D58806-1DCF-B7B3-B601-B57D472C8EBF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8815F5-AEE9-86E7-A2F7-E8197C9BC612}"/>
              </a:ext>
            </a:extLst>
          </p:cNvPr>
          <p:cNvGrpSpPr/>
          <p:nvPr/>
        </p:nvGrpSpPr>
        <p:grpSpPr>
          <a:xfrm>
            <a:off x="10537268" y="3017006"/>
            <a:ext cx="5658965" cy="1446550"/>
            <a:chOff x="3522181" y="3017006"/>
            <a:chExt cx="5658965" cy="14465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A6FB7F-9CD9-8BE3-90DE-3D3EB6EDD8FA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F1E293-8965-5AA8-54C0-1C3C14A9BEAA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19966D-5D38-7F56-09B2-CF286A1AFDD4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F063C8-9A13-D7B2-238E-7A504418F37D}"/>
              </a:ext>
            </a:extLst>
          </p:cNvPr>
          <p:cNvGrpSpPr/>
          <p:nvPr/>
        </p:nvGrpSpPr>
        <p:grpSpPr>
          <a:xfrm>
            <a:off x="3907868" y="4931400"/>
            <a:ext cx="5658965" cy="1446550"/>
            <a:chOff x="3522181" y="3017006"/>
            <a:chExt cx="5658965" cy="14465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05725A-1A44-E92F-73CD-97A2647A89A2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D3D96B-A6B1-2E6C-24AA-CC005C92195C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7471B1-DF51-13B8-4E55-9EB387E7B489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BE728E-2283-B018-FAB4-CAA9A9CE0312}"/>
              </a:ext>
            </a:extLst>
          </p:cNvPr>
          <p:cNvGrpSpPr/>
          <p:nvPr/>
        </p:nvGrpSpPr>
        <p:grpSpPr>
          <a:xfrm>
            <a:off x="10537268" y="4931400"/>
            <a:ext cx="5658965" cy="1446550"/>
            <a:chOff x="3522181" y="3017006"/>
            <a:chExt cx="5658965" cy="144655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6D8AE-425C-09BA-6A38-260396665338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2903D3-81ED-4636-1175-29B57BA4D8BE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33A4A0-5527-30F2-F6B0-600C7F977B05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312D93-F086-C80E-1C5E-3BE118C17CAE}"/>
              </a:ext>
            </a:extLst>
          </p:cNvPr>
          <p:cNvGrpSpPr/>
          <p:nvPr/>
        </p:nvGrpSpPr>
        <p:grpSpPr>
          <a:xfrm>
            <a:off x="3907868" y="7012665"/>
            <a:ext cx="5658965" cy="1446550"/>
            <a:chOff x="3522181" y="3017006"/>
            <a:chExt cx="5658965" cy="144655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EFEA5F-5F7C-532F-10BB-9048A00A4B0C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AEF9712-C6F7-44A4-2195-5AE8D8D278BF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6F3DDE9-25E2-4C4F-5094-461125E3C0B5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CA66DA-0954-6B67-BD1A-0A571E997F88}"/>
              </a:ext>
            </a:extLst>
          </p:cNvPr>
          <p:cNvGrpSpPr/>
          <p:nvPr/>
        </p:nvGrpSpPr>
        <p:grpSpPr>
          <a:xfrm>
            <a:off x="10537268" y="7012665"/>
            <a:ext cx="5658965" cy="1446550"/>
            <a:chOff x="3522181" y="3017006"/>
            <a:chExt cx="5658965" cy="144655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1AE1289-C9C7-0B89-E136-C3DEDAB502C6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EF3626-F401-F848-D2C4-16BFE7E39F70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01F8F4-E062-49F3-F26E-059A09981649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23946F1-EF99-A212-D19B-5D6F65F25BE8}"/>
              </a:ext>
            </a:extLst>
          </p:cNvPr>
          <p:cNvGrpSpPr/>
          <p:nvPr/>
        </p:nvGrpSpPr>
        <p:grpSpPr>
          <a:xfrm>
            <a:off x="3907868" y="8925686"/>
            <a:ext cx="5658965" cy="1446550"/>
            <a:chOff x="3522181" y="3017006"/>
            <a:chExt cx="5658965" cy="144655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C129B2F-6776-ACDE-3E05-2FD8C8463EED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347DC9-472E-08A6-6977-DA37D9F59860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63EC131-D175-2AA2-910B-D60E7E48298B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012EBAE-9763-5CF4-C03C-15EA7467EE11}"/>
              </a:ext>
            </a:extLst>
          </p:cNvPr>
          <p:cNvGrpSpPr/>
          <p:nvPr/>
        </p:nvGrpSpPr>
        <p:grpSpPr>
          <a:xfrm>
            <a:off x="10537268" y="8925686"/>
            <a:ext cx="5658965" cy="1446550"/>
            <a:chOff x="3522181" y="3017006"/>
            <a:chExt cx="5658965" cy="144655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2B0E55A-D5ED-13D8-7ABA-7CFD1274C67D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08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628ABD6-DEB9-40DD-5459-80DB6F59BA83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5E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773EA5E-3FE0-09A5-6428-E5D40224797C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76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5883579-6974-5F9A-79DE-8B7D75AC02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4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468272BE-F526-A692-75BC-59C026BE93C2}"/>
              </a:ext>
            </a:extLst>
          </p:cNvPr>
          <p:cNvSpPr txBox="1"/>
          <p:nvPr/>
        </p:nvSpPr>
        <p:spPr>
          <a:xfrm>
            <a:off x="653419" y="3234005"/>
            <a:ext cx="551878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dirty="0">
                <a:solidFill>
                  <a:srgbClr val="FFFFFF"/>
                </a:solidFill>
                <a:latin typeface="Arial Black"/>
                <a:cs typeface="Arial Black"/>
              </a:rPr>
              <a:t>TABLE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FB5E6C84-8AE5-9C7A-3102-23C5ACD6A054}"/>
              </a:ext>
            </a:extLst>
          </p:cNvPr>
          <p:cNvSpPr txBox="1"/>
          <p:nvPr/>
        </p:nvSpPr>
        <p:spPr>
          <a:xfrm>
            <a:off x="653419" y="3849762"/>
            <a:ext cx="619255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  <a:latin typeface="Arial Black"/>
                <a:cs typeface="Arial Black"/>
              </a:rPr>
              <a:t>CONTENT</a:t>
            </a:r>
            <a:r>
              <a:rPr lang="en-GB" sz="4000" spc="-10" dirty="0">
                <a:solidFill>
                  <a:srgbClr val="FFFFFF"/>
                </a:solidFill>
                <a:latin typeface="Arial Black"/>
                <a:cs typeface="Arial Black"/>
              </a:rPr>
              <a:t>S OPT 2</a:t>
            </a:r>
            <a:endParaRPr sz="4000" dirty="0">
              <a:latin typeface="Arial Black"/>
              <a:cs typeface="Arial Black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F5DAAEB-BE0D-B7E0-B57E-CBFFF5BACE34}"/>
              </a:ext>
            </a:extLst>
          </p:cNvPr>
          <p:cNvSpPr txBox="1"/>
          <p:nvPr/>
        </p:nvSpPr>
        <p:spPr>
          <a:xfrm>
            <a:off x="11662351" y="1307310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C8B3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6296EC71-84AE-DEDD-B82A-966F47D3F555}"/>
              </a:ext>
            </a:extLst>
          </p:cNvPr>
          <p:cNvSpPr txBox="1"/>
          <p:nvPr/>
        </p:nvSpPr>
        <p:spPr>
          <a:xfrm>
            <a:off x="14639209" y="1275365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B84EB95-50D4-3272-A6F1-422AC0B86CE6}"/>
              </a:ext>
            </a:extLst>
          </p:cNvPr>
          <p:cNvSpPr txBox="1"/>
          <p:nvPr/>
        </p:nvSpPr>
        <p:spPr>
          <a:xfrm>
            <a:off x="11662351" y="2775162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C8B3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5ACA4B63-1337-43A2-9C0E-BA3F30AC7218}"/>
              </a:ext>
            </a:extLst>
          </p:cNvPr>
          <p:cNvSpPr txBox="1"/>
          <p:nvPr/>
        </p:nvSpPr>
        <p:spPr>
          <a:xfrm>
            <a:off x="14639209" y="2743217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0608D98E-19F0-1666-5AA8-FED8DFD4C560}"/>
              </a:ext>
            </a:extLst>
          </p:cNvPr>
          <p:cNvSpPr txBox="1"/>
          <p:nvPr/>
        </p:nvSpPr>
        <p:spPr>
          <a:xfrm>
            <a:off x="11662351" y="4274959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C8B3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A3F50A6-A574-2915-3440-0F49C59A457E}"/>
              </a:ext>
            </a:extLst>
          </p:cNvPr>
          <p:cNvSpPr txBox="1"/>
          <p:nvPr/>
        </p:nvSpPr>
        <p:spPr>
          <a:xfrm>
            <a:off x="14639209" y="4243014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BC963A37-CD8E-8DC8-66CC-97F007842748}"/>
              </a:ext>
            </a:extLst>
          </p:cNvPr>
          <p:cNvSpPr txBox="1"/>
          <p:nvPr/>
        </p:nvSpPr>
        <p:spPr>
          <a:xfrm>
            <a:off x="11662351" y="5742811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C8B3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4D7DA2FA-217F-F607-D53B-CB921599C57C}"/>
              </a:ext>
            </a:extLst>
          </p:cNvPr>
          <p:cNvSpPr txBox="1"/>
          <p:nvPr/>
        </p:nvSpPr>
        <p:spPr>
          <a:xfrm>
            <a:off x="14639209" y="5710866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E2794E84-AE66-9082-8A73-F3D8B36E92E5}"/>
              </a:ext>
            </a:extLst>
          </p:cNvPr>
          <p:cNvSpPr txBox="1"/>
          <p:nvPr/>
        </p:nvSpPr>
        <p:spPr>
          <a:xfrm>
            <a:off x="11662351" y="7242608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C8B3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CBE00A9C-F70C-6D0E-FC6B-18065A1CB036}"/>
              </a:ext>
            </a:extLst>
          </p:cNvPr>
          <p:cNvSpPr txBox="1"/>
          <p:nvPr/>
        </p:nvSpPr>
        <p:spPr>
          <a:xfrm>
            <a:off x="14639209" y="7210663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A5DD3E66-8D6A-2BC8-DBBA-DE16D3AD8597}"/>
              </a:ext>
            </a:extLst>
          </p:cNvPr>
          <p:cNvSpPr txBox="1"/>
          <p:nvPr/>
        </p:nvSpPr>
        <p:spPr>
          <a:xfrm>
            <a:off x="11662351" y="8710460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C8B3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354E009F-5448-91FB-BED7-1612CDF74BBD}"/>
              </a:ext>
            </a:extLst>
          </p:cNvPr>
          <p:cNvSpPr txBox="1"/>
          <p:nvPr/>
        </p:nvSpPr>
        <p:spPr>
          <a:xfrm>
            <a:off x="14639209" y="8678515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00299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029D1FFF-3DEA-2D28-EEF3-E9F6099781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5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3" name="object 32">
            <a:extLst>
              <a:ext uri="{FF2B5EF4-FFF2-40B4-BE49-F238E27FC236}">
                <a16:creationId xmlns:a16="http://schemas.microsoft.com/office/drawing/2014/main" id="{37A08743-3FF0-2944-77F8-A2EFB9C20DFC}"/>
              </a:ext>
            </a:extLst>
          </p:cNvPr>
          <p:cNvSpPr txBox="1"/>
          <p:nvPr/>
        </p:nvSpPr>
        <p:spPr>
          <a:xfrm>
            <a:off x="802370" y="5416488"/>
            <a:ext cx="5191125" cy="102675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spc="-10" dirty="0" err="1">
                <a:solidFill>
                  <a:srgbClr val="000000"/>
                </a:solidFill>
                <a:latin typeface="Arial"/>
                <a:cs typeface="Arial"/>
              </a:rPr>
              <a:t>amet</a:t>
            </a:r>
            <a:r>
              <a:rPr lang="en-GB" sz="3300" spc="-1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MY" sz="3300" dirty="0">
                <a:solidFill>
                  <a:srgbClr val="000000"/>
                </a:solidFill>
                <a:latin typeface="Arial"/>
                <a:cs typeface="Arial"/>
              </a:rPr>
              <a:t>(Arial Regular, 33)</a:t>
            </a:r>
          </a:p>
        </p:txBody>
      </p:sp>
      <p:sp>
        <p:nvSpPr>
          <p:cNvPr id="6" name="object 36">
            <a:extLst>
              <a:ext uri="{FF2B5EF4-FFF2-40B4-BE49-F238E27FC236}">
                <a16:creationId xmlns:a16="http://schemas.microsoft.com/office/drawing/2014/main" id="{80EAE58B-B47E-7605-4B5B-40DFE85C6D9E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rgbClr val="FF5D00"/>
                </a:solidFill>
              </a:rPr>
              <a:t>OPTION 1 DIVIDER</a:t>
            </a:r>
            <a:r>
              <a:rPr lang="en-MY" sz="4100" spc="190" dirty="0">
                <a:solidFill>
                  <a:srgbClr val="FF5D00"/>
                </a:solidFill>
              </a:rPr>
              <a:t> </a:t>
            </a:r>
            <a:r>
              <a:rPr lang="en-MY" sz="4100" dirty="0">
                <a:solidFill>
                  <a:srgbClr val="FF5D00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212149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3FB01EA2-812F-6C05-84C7-B86CEFE6F0C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8" b="2636"/>
          <a:stretch/>
        </p:blipFill>
        <p:spPr>
          <a:xfrm>
            <a:off x="3777" y="397"/>
            <a:ext cx="20096544" cy="11308556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6915D408-5A35-56B2-6C2B-DAC2086F2EBA}"/>
              </a:ext>
            </a:extLst>
          </p:cNvPr>
          <p:cNvSpPr txBox="1"/>
          <p:nvPr/>
        </p:nvSpPr>
        <p:spPr>
          <a:xfrm>
            <a:off x="1174945" y="5958174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C54114E0-3FC6-7DAC-BA11-FC2D631363B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6</a:t>
            </a:fld>
            <a:endParaRPr lang="en-MY" spc="-25" dirty="0">
              <a:solidFill>
                <a:schemeClr val="bg1"/>
              </a:solidFill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71A1A7A-E3A2-0C0E-9646-D6570701C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053" y="-746125"/>
            <a:ext cx="3265397" cy="2612195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AE3C0AD7-0EBB-2104-1C2D-39841CD81AC5}"/>
              </a:ext>
            </a:extLst>
          </p:cNvPr>
          <p:cNvSpPr/>
          <p:nvPr/>
        </p:nvSpPr>
        <p:spPr>
          <a:xfrm>
            <a:off x="908685" y="4964749"/>
            <a:ext cx="7459345" cy="908685"/>
          </a:xfrm>
          <a:custGeom>
            <a:avLst/>
            <a:gdLst/>
            <a:ahLst/>
            <a:cxnLst/>
            <a:rect l="l" t="t" r="r" b="b"/>
            <a:pathLst>
              <a:path w="7459345" h="908685">
                <a:moveTo>
                  <a:pt x="7458977" y="0"/>
                </a:moveTo>
                <a:lnTo>
                  <a:pt x="0" y="0"/>
                </a:lnTo>
                <a:lnTo>
                  <a:pt x="0" y="908129"/>
                </a:lnTo>
                <a:lnTo>
                  <a:pt x="7458977" y="908129"/>
                </a:lnTo>
                <a:lnTo>
                  <a:pt x="7458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279400" marR="0" lvl="0" indent="0" defTabSz="914400" eaLnBrk="1" fontAlgn="auto" latinLnBrk="0" hangingPunct="1">
              <a:lnSpc>
                <a:spcPct val="10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b="0" i="0" u="none" strike="noStrike" kern="0" cap="none" spc="0" normalizeH="0" baseline="0" noProof="0" dirty="0">
              <a:ln>
                <a:noFill/>
              </a:ln>
              <a:solidFill>
                <a:srgbClr val="FF5D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0E8D4B-714C-D49F-D106-82EDD7BEDBE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4749"/>
            <a:ext cx="909661" cy="908726"/>
            <a:chOff x="0" y="4964749"/>
            <a:chExt cx="909661" cy="908726"/>
          </a:xfrm>
        </p:grpSpPr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7B21D53D-04ED-7DFC-72F3-A2220082B18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49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0" y="0"/>
                  </a:lnTo>
                  <a:lnTo>
                    <a:pt x="0" y="908129"/>
                  </a:lnTo>
                  <a:lnTo>
                    <a:pt x="908129" y="908129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8C4F71B5-24AA-3FA9-6E58-1F2C24DFCA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4753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6" y="908138"/>
                  </a:moveTo>
                  <a:lnTo>
                    <a:pt x="905789" y="861707"/>
                  </a:lnTo>
                  <a:lnTo>
                    <a:pt x="898906" y="816622"/>
                  </a:lnTo>
                  <a:lnTo>
                    <a:pt x="887717" y="773112"/>
                  </a:lnTo>
                  <a:lnTo>
                    <a:pt x="872451" y="731393"/>
                  </a:lnTo>
                  <a:lnTo>
                    <a:pt x="853325" y="691705"/>
                  </a:lnTo>
                  <a:lnTo>
                    <a:pt x="830580" y="654265"/>
                  </a:lnTo>
                  <a:lnTo>
                    <a:pt x="804443" y="619302"/>
                  </a:lnTo>
                  <a:lnTo>
                    <a:pt x="775131" y="587057"/>
                  </a:lnTo>
                  <a:lnTo>
                    <a:pt x="742886" y="557758"/>
                  </a:lnTo>
                  <a:lnTo>
                    <a:pt x="707936" y="531622"/>
                  </a:lnTo>
                  <a:lnTo>
                    <a:pt x="670496" y="508876"/>
                  </a:lnTo>
                  <a:lnTo>
                    <a:pt x="630809" y="489750"/>
                  </a:lnTo>
                  <a:lnTo>
                    <a:pt x="589089" y="474484"/>
                  </a:lnTo>
                  <a:lnTo>
                    <a:pt x="545566" y="463296"/>
                  </a:lnTo>
                  <a:lnTo>
                    <a:pt x="500481" y="456412"/>
                  </a:lnTo>
                  <a:lnTo>
                    <a:pt x="454063" y="454075"/>
                  </a:lnTo>
                  <a:lnTo>
                    <a:pt x="407631" y="456412"/>
                  </a:lnTo>
                  <a:lnTo>
                    <a:pt x="362546" y="463296"/>
                  </a:lnTo>
                  <a:lnTo>
                    <a:pt x="319036" y="474484"/>
                  </a:lnTo>
                  <a:lnTo>
                    <a:pt x="277317" y="489750"/>
                  </a:lnTo>
                  <a:lnTo>
                    <a:pt x="237617" y="508876"/>
                  </a:lnTo>
                  <a:lnTo>
                    <a:pt x="200190" y="531622"/>
                  </a:lnTo>
                  <a:lnTo>
                    <a:pt x="165227" y="557758"/>
                  </a:lnTo>
                  <a:lnTo>
                    <a:pt x="132981" y="587057"/>
                  </a:lnTo>
                  <a:lnTo>
                    <a:pt x="103670" y="619302"/>
                  </a:lnTo>
                  <a:lnTo>
                    <a:pt x="77533" y="654265"/>
                  </a:lnTo>
                  <a:lnTo>
                    <a:pt x="54787" y="691705"/>
                  </a:lnTo>
                  <a:lnTo>
                    <a:pt x="35674" y="731393"/>
                  </a:lnTo>
                  <a:lnTo>
                    <a:pt x="20408" y="773112"/>
                  </a:lnTo>
                  <a:lnTo>
                    <a:pt x="9220" y="816622"/>
                  </a:lnTo>
                  <a:lnTo>
                    <a:pt x="2336" y="861707"/>
                  </a:lnTo>
                  <a:lnTo>
                    <a:pt x="0" y="908138"/>
                  </a:lnTo>
                  <a:lnTo>
                    <a:pt x="908126" y="908138"/>
                  </a:lnTo>
                  <a:close/>
                </a:path>
                <a:path w="908685" h="908685">
                  <a:moveTo>
                    <a:pt x="908126" y="0"/>
                  </a:moveTo>
                  <a:lnTo>
                    <a:pt x="0" y="0"/>
                  </a:lnTo>
                  <a:lnTo>
                    <a:pt x="2336" y="46431"/>
                  </a:lnTo>
                  <a:lnTo>
                    <a:pt x="9220" y="91516"/>
                  </a:lnTo>
                  <a:lnTo>
                    <a:pt x="20408" y="135026"/>
                  </a:lnTo>
                  <a:lnTo>
                    <a:pt x="35674" y="176745"/>
                  </a:lnTo>
                  <a:lnTo>
                    <a:pt x="54787" y="216433"/>
                  </a:lnTo>
                  <a:lnTo>
                    <a:pt x="77533" y="253873"/>
                  </a:lnTo>
                  <a:lnTo>
                    <a:pt x="103670" y="288836"/>
                  </a:lnTo>
                  <a:lnTo>
                    <a:pt x="132981" y="321081"/>
                  </a:lnTo>
                  <a:lnTo>
                    <a:pt x="165227" y="350380"/>
                  </a:lnTo>
                  <a:lnTo>
                    <a:pt x="200190" y="376516"/>
                  </a:lnTo>
                  <a:lnTo>
                    <a:pt x="237617" y="399262"/>
                  </a:lnTo>
                  <a:lnTo>
                    <a:pt x="277317" y="418388"/>
                  </a:lnTo>
                  <a:lnTo>
                    <a:pt x="319036" y="433654"/>
                  </a:lnTo>
                  <a:lnTo>
                    <a:pt x="362546" y="444842"/>
                  </a:lnTo>
                  <a:lnTo>
                    <a:pt x="407631" y="451726"/>
                  </a:lnTo>
                  <a:lnTo>
                    <a:pt x="454063" y="454075"/>
                  </a:lnTo>
                  <a:lnTo>
                    <a:pt x="500481" y="451726"/>
                  </a:lnTo>
                  <a:lnTo>
                    <a:pt x="545566" y="444842"/>
                  </a:lnTo>
                  <a:lnTo>
                    <a:pt x="589089" y="433654"/>
                  </a:lnTo>
                  <a:lnTo>
                    <a:pt x="630809" y="418388"/>
                  </a:lnTo>
                  <a:lnTo>
                    <a:pt x="670496" y="399262"/>
                  </a:lnTo>
                  <a:lnTo>
                    <a:pt x="707936" y="376516"/>
                  </a:lnTo>
                  <a:lnTo>
                    <a:pt x="742886" y="350380"/>
                  </a:lnTo>
                  <a:lnTo>
                    <a:pt x="775131" y="321081"/>
                  </a:lnTo>
                  <a:lnTo>
                    <a:pt x="804443" y="288836"/>
                  </a:lnTo>
                  <a:lnTo>
                    <a:pt x="830580" y="253873"/>
                  </a:lnTo>
                  <a:lnTo>
                    <a:pt x="853325" y="216433"/>
                  </a:lnTo>
                  <a:lnTo>
                    <a:pt x="872451" y="176745"/>
                  </a:lnTo>
                  <a:lnTo>
                    <a:pt x="887717" y="135026"/>
                  </a:lnTo>
                  <a:lnTo>
                    <a:pt x="898906" y="91516"/>
                  </a:lnTo>
                  <a:lnTo>
                    <a:pt x="905789" y="46431"/>
                  </a:lnTo>
                  <a:lnTo>
                    <a:pt x="90812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C31AEE36-1CC1-0ABE-07CB-8A050981533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002" y="5418816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227406" y="0"/>
                  </a:moveTo>
                  <a:lnTo>
                    <a:pt x="0" y="0"/>
                  </a:lnTo>
                  <a:lnTo>
                    <a:pt x="0" y="227406"/>
                  </a:lnTo>
                  <a:lnTo>
                    <a:pt x="227406" y="0"/>
                  </a:lnTo>
                  <a:close/>
                </a:path>
                <a:path w="454659" h="454660">
                  <a:moveTo>
                    <a:pt x="454075" y="0"/>
                  </a:moveTo>
                  <a:lnTo>
                    <a:pt x="0" y="454075"/>
                  </a:lnTo>
                  <a:lnTo>
                    <a:pt x="227406" y="454075"/>
                  </a:lnTo>
                  <a:lnTo>
                    <a:pt x="454075" y="227406"/>
                  </a:lnTo>
                  <a:lnTo>
                    <a:pt x="454075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object 6">
            <a:extLst>
              <a:ext uri="{FF2B5EF4-FFF2-40B4-BE49-F238E27FC236}">
                <a16:creationId xmlns:a16="http://schemas.microsoft.com/office/drawing/2014/main" id="{8EED695E-6D7D-A014-7089-9A8105F817E6}"/>
              </a:ext>
            </a:extLst>
          </p:cNvPr>
          <p:cNvSpPr txBox="1">
            <a:spLocks/>
          </p:cNvSpPr>
          <p:nvPr/>
        </p:nvSpPr>
        <p:spPr>
          <a:xfrm>
            <a:off x="740779" y="5196373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/>
              <a:t>OPTION </a:t>
            </a:r>
            <a:r>
              <a:rPr lang="en-MY" sz="3200" spc="-50" dirty="0"/>
              <a:t>2 </a:t>
            </a:r>
            <a:r>
              <a:rPr lang="en-MY" sz="3200" dirty="0"/>
              <a:t>DIVIDER</a:t>
            </a:r>
            <a:r>
              <a:rPr lang="en-MY" sz="3200" spc="125" dirty="0"/>
              <a:t> </a:t>
            </a:r>
            <a:r>
              <a:rPr lang="en-MY" sz="3200" dirty="0"/>
              <a:t>PAGE</a:t>
            </a:r>
            <a:endParaRPr lang="en-MY" sz="3200" spc="-50" dirty="0"/>
          </a:p>
        </p:txBody>
      </p:sp>
    </p:spTree>
    <p:extLst>
      <p:ext uri="{BB962C8B-B14F-4D97-AF65-F5344CB8AC3E}">
        <p14:creationId xmlns:p14="http://schemas.microsoft.com/office/powerpoint/2010/main" val="1173733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7353BD08-394D-C408-DE42-9EF7D41ED23E}"/>
              </a:ext>
            </a:extLst>
          </p:cNvPr>
          <p:cNvSpPr txBox="1"/>
          <p:nvPr/>
        </p:nvSpPr>
        <p:spPr>
          <a:xfrm>
            <a:off x="1003252" y="7316534"/>
            <a:ext cx="10852150" cy="2361096"/>
          </a:xfrm>
          <a:prstGeom prst="rect">
            <a:avLst/>
          </a:prstGeom>
        </p:spPr>
        <p:txBody>
          <a:bodyPr vert="horz" wrap="square" lIns="0" tIns="270510" rIns="0" bIns="0" rtlCol="0">
            <a:spAutoFit/>
          </a:bodyPr>
          <a:lstStyle/>
          <a:p>
            <a:pPr marL="12700" algn="just">
              <a:spcBef>
                <a:spcPts val="2130"/>
              </a:spcBef>
            </a:pPr>
            <a:r>
              <a:rPr sz="3600" dirty="0">
                <a:solidFill>
                  <a:srgbClr val="1800E7"/>
                </a:solidFill>
                <a:latin typeface="Arial Black"/>
                <a:cs typeface="Arial Black"/>
              </a:rPr>
              <a:t>SLIDE</a:t>
            </a:r>
            <a:r>
              <a:rPr sz="3600" spc="240" dirty="0">
                <a:solidFill>
                  <a:srgbClr val="1800E7"/>
                </a:solidFill>
                <a:latin typeface="Arial Black"/>
                <a:cs typeface="Arial Black"/>
              </a:rPr>
              <a:t> </a:t>
            </a:r>
            <a:r>
              <a:rPr sz="3600" spc="-10" dirty="0">
                <a:solidFill>
                  <a:srgbClr val="1800E7"/>
                </a:solidFill>
                <a:latin typeface="Arial Black"/>
                <a:cs typeface="Arial Black"/>
              </a:rPr>
              <a:t>SUBTITLE</a:t>
            </a:r>
            <a:r>
              <a:rPr lang="en-US" sz="3600" spc="-10" dirty="0">
                <a:solidFill>
                  <a:srgbClr val="1800E7"/>
                </a:solidFill>
                <a:latin typeface="Arial Black"/>
                <a:cs typeface="Arial Black"/>
              </a:rPr>
              <a:t> (Arial Black, 36)</a:t>
            </a:r>
            <a:endParaRPr sz="3600" dirty="0">
              <a:solidFill>
                <a:srgbClr val="1800E7"/>
              </a:solidFill>
              <a:latin typeface="Arial Black"/>
              <a:cs typeface="Arial Black"/>
            </a:endParaRPr>
          </a:p>
          <a:p>
            <a:pPr marL="43815" marR="5080" algn="just">
              <a:lnSpc>
                <a:spcPct val="101099"/>
              </a:lnSpc>
              <a:spcBef>
                <a:spcPts val="1400"/>
              </a:spcBef>
            </a:pPr>
            <a:r>
              <a:rPr lang="en-MY" sz="3000" spc="-10" dirty="0">
                <a:latin typeface="Arial"/>
                <a:cs typeface="Arial"/>
              </a:rPr>
              <a:t>(Arial Regular, 30) </a:t>
            </a:r>
            <a:r>
              <a:rPr lang="en-MY" sz="3000" dirty="0" err="1">
                <a:latin typeface="Arial"/>
                <a:cs typeface="Arial"/>
              </a:rPr>
              <a:t>dolor</a:t>
            </a:r>
            <a:r>
              <a:rPr lang="en-MY" sz="3000" spc="-130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amet</a:t>
            </a:r>
            <a:r>
              <a:rPr lang="en-MY" sz="3000" dirty="0">
                <a:latin typeface="Arial"/>
                <a:cs typeface="Arial"/>
              </a:rPr>
              <a:t>,</a:t>
            </a:r>
            <a:r>
              <a:rPr lang="en-MY" sz="3000" spc="-130" dirty="0">
                <a:latin typeface="Arial"/>
                <a:cs typeface="Arial"/>
              </a:rPr>
              <a:t> </a:t>
            </a:r>
            <a:r>
              <a:rPr lang="en-MY" sz="3000" spc="-25" dirty="0" err="1">
                <a:latin typeface="Arial"/>
                <a:cs typeface="Arial"/>
              </a:rPr>
              <a:t>consectetuer</a:t>
            </a:r>
            <a:r>
              <a:rPr lang="en-MY" sz="3000" spc="-130" dirty="0">
                <a:latin typeface="Arial"/>
                <a:cs typeface="Arial"/>
              </a:rPr>
              <a:t> </a:t>
            </a:r>
            <a:r>
              <a:rPr lang="en-MY" sz="3000" spc="-20" dirty="0" err="1">
                <a:latin typeface="Arial"/>
                <a:cs typeface="Arial"/>
              </a:rPr>
              <a:t>adipiscing</a:t>
            </a:r>
            <a:r>
              <a:rPr lang="en-MY" sz="3000" spc="-125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elit</a:t>
            </a:r>
            <a:r>
              <a:rPr lang="en-MY" sz="3000" dirty="0">
                <a:latin typeface="Arial"/>
                <a:cs typeface="Arial"/>
              </a:rPr>
              <a:t>,</a:t>
            </a:r>
            <a:r>
              <a:rPr lang="en-MY" sz="3000" spc="-130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sed</a:t>
            </a:r>
            <a:r>
              <a:rPr lang="en-MY" sz="3000" spc="-130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diam</a:t>
            </a:r>
            <a:r>
              <a:rPr lang="en-MY" sz="3000" spc="-125" dirty="0">
                <a:latin typeface="Arial"/>
                <a:cs typeface="Arial"/>
              </a:rPr>
              <a:t> </a:t>
            </a:r>
            <a:r>
              <a:rPr lang="en-MY" sz="3000" spc="-10" dirty="0" err="1">
                <a:latin typeface="Arial"/>
                <a:cs typeface="Arial"/>
              </a:rPr>
              <a:t>nonummy</a:t>
            </a:r>
            <a:r>
              <a:rPr lang="en-MY" sz="3000" spc="-10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nibh</a:t>
            </a:r>
            <a:r>
              <a:rPr lang="en-MY" sz="3000" spc="305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euismod</a:t>
            </a:r>
            <a:r>
              <a:rPr lang="en-MY" sz="3000" spc="310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tincidunt</a:t>
            </a:r>
            <a:r>
              <a:rPr lang="en-MY" sz="3000" spc="305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ut</a:t>
            </a:r>
            <a:r>
              <a:rPr lang="en-MY" sz="3000" spc="305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laoreet</a:t>
            </a:r>
            <a:r>
              <a:rPr lang="en-MY" sz="3000" spc="300" dirty="0">
                <a:latin typeface="Arial"/>
                <a:cs typeface="Arial"/>
              </a:rPr>
              <a:t> </a:t>
            </a:r>
            <a:r>
              <a:rPr lang="en-MY" sz="3000" dirty="0">
                <a:latin typeface="Arial"/>
                <a:cs typeface="Arial"/>
              </a:rPr>
              <a:t>dolore</a:t>
            </a:r>
            <a:r>
              <a:rPr lang="en-MY" sz="3000" spc="305" dirty="0">
                <a:latin typeface="Arial"/>
                <a:cs typeface="Arial"/>
              </a:rPr>
              <a:t> </a:t>
            </a:r>
            <a:r>
              <a:rPr lang="en-MY" sz="3000" dirty="0">
                <a:latin typeface="Arial"/>
                <a:cs typeface="Arial"/>
              </a:rPr>
              <a:t>magna</a:t>
            </a:r>
            <a:r>
              <a:rPr lang="en-MY" sz="3000" spc="310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aliquam</a:t>
            </a:r>
            <a:r>
              <a:rPr lang="en-MY" sz="3000" spc="305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erat</a:t>
            </a:r>
            <a:r>
              <a:rPr lang="en-MY" sz="3000" spc="300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volutpat</a:t>
            </a:r>
            <a:r>
              <a:rPr lang="en-MY" sz="3000" dirty="0">
                <a:latin typeface="Arial"/>
                <a:cs typeface="Arial"/>
              </a:rPr>
              <a:t>.</a:t>
            </a:r>
            <a:r>
              <a:rPr lang="en-MY" sz="3000" spc="300" dirty="0">
                <a:latin typeface="Arial"/>
                <a:cs typeface="Arial"/>
              </a:rPr>
              <a:t> </a:t>
            </a:r>
            <a:r>
              <a:rPr lang="en-MY" sz="3000" spc="-25" dirty="0">
                <a:latin typeface="Arial"/>
                <a:cs typeface="Arial"/>
              </a:rPr>
              <a:t>Ut </a:t>
            </a:r>
            <a:r>
              <a:rPr lang="en-MY" sz="3000" dirty="0" err="1">
                <a:latin typeface="Arial"/>
                <a:cs typeface="Arial"/>
              </a:rPr>
              <a:t>wisi</a:t>
            </a:r>
            <a:r>
              <a:rPr lang="en-MY" sz="3000" spc="100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enim</a:t>
            </a:r>
            <a:r>
              <a:rPr lang="en-MY" sz="3000" spc="114" dirty="0">
                <a:latin typeface="Arial"/>
                <a:cs typeface="Arial"/>
              </a:rPr>
              <a:t> </a:t>
            </a:r>
            <a:r>
              <a:rPr lang="en-MY" sz="3000" dirty="0">
                <a:latin typeface="Arial"/>
                <a:cs typeface="Arial"/>
              </a:rPr>
              <a:t>ad</a:t>
            </a:r>
            <a:r>
              <a:rPr lang="en-MY" sz="3000" spc="110" dirty="0">
                <a:latin typeface="Arial"/>
                <a:cs typeface="Arial"/>
              </a:rPr>
              <a:t> </a:t>
            </a:r>
            <a:r>
              <a:rPr lang="en-MY" sz="3000" dirty="0">
                <a:latin typeface="Arial"/>
                <a:cs typeface="Arial"/>
              </a:rPr>
              <a:t>minim</a:t>
            </a:r>
            <a:r>
              <a:rPr lang="en-MY" sz="3000" spc="114" dirty="0">
                <a:latin typeface="Arial"/>
                <a:cs typeface="Arial"/>
              </a:rPr>
              <a:t> </a:t>
            </a:r>
            <a:r>
              <a:rPr lang="en-MY" sz="3000" dirty="0" err="1">
                <a:latin typeface="Arial"/>
                <a:cs typeface="Arial"/>
              </a:rPr>
              <a:t>veniam</a:t>
            </a:r>
            <a:r>
              <a:rPr lang="en-MY" sz="3000" dirty="0">
                <a:latin typeface="Arial"/>
                <a:cs typeface="Arial"/>
              </a:rPr>
              <a:t>.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F7F59D16-0E69-CF0D-1C3D-50408B3DC0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7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EAF03911-8444-BE15-E0BF-4E7B697E38D1}"/>
              </a:ext>
            </a:extLst>
          </p:cNvPr>
          <p:cNvSpPr txBox="1"/>
          <p:nvPr/>
        </p:nvSpPr>
        <p:spPr>
          <a:xfrm>
            <a:off x="855172" y="1343535"/>
            <a:ext cx="13327593" cy="280448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b="1" spc="1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spc="-20" dirty="0" err="1">
                <a:solidFill>
                  <a:srgbClr val="1D1D1B"/>
                </a:solidFill>
                <a:latin typeface="Arial"/>
                <a:cs typeface="Arial"/>
              </a:rPr>
              <a:t>amet</a:t>
            </a:r>
            <a:r>
              <a:rPr lang="en-US" sz="3000" b="1" spc="-20" dirty="0">
                <a:solidFill>
                  <a:srgbClr val="1D1D1B"/>
                </a:solidFill>
                <a:latin typeface="Arial"/>
                <a:cs typeface="Arial"/>
              </a:rPr>
              <a:t> (Arial Bold, 30)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lang="en-MY" sz="3000" spc="-10" dirty="0">
                <a:solidFill>
                  <a:srgbClr val="1D1D1B"/>
                </a:solidFill>
                <a:latin typeface="Arial"/>
                <a:cs typeface="Arial"/>
              </a:rPr>
              <a:t>(Arial Regular, 30)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1D1D1B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D1D1B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 err="1">
                <a:solidFill>
                  <a:srgbClr val="1D1D1B"/>
                </a:solidFill>
                <a:latin typeface="Arial"/>
                <a:cs typeface="Arial"/>
              </a:rPr>
              <a:t>nonumm</a:t>
            </a:r>
            <a:r>
              <a:rPr lang="en-GB" sz="3000" spc="-10" dirty="0">
                <a:solidFill>
                  <a:srgbClr val="1D1D1B"/>
                </a:solidFill>
                <a:latin typeface="Arial"/>
                <a:cs typeface="Arial"/>
              </a:rPr>
              <a:t>y.</a:t>
            </a:r>
            <a:br>
              <a:rPr lang="en-GB" sz="3000" spc="-10" dirty="0">
                <a:solidFill>
                  <a:srgbClr val="1D1D1B"/>
                </a:solidFill>
                <a:latin typeface="Arial"/>
                <a:cs typeface="Arial"/>
              </a:rPr>
            </a:b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1D1D1B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D1D1B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nonummy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nibh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euismod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tincidunt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ut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laoreet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dolore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magna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aliquam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erat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volutpat.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Ut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wisi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enim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ad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minim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veniam,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quis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nostrud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exerci.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F3DE669D-84B8-30B6-A734-CE8C732180D1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TITLE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71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8659F142-E4A2-0293-4BAA-0A0BA2E143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8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3B178044-8BD4-C93A-9FCA-065796D2270D}"/>
              </a:ext>
            </a:extLst>
          </p:cNvPr>
          <p:cNvSpPr txBox="1"/>
          <p:nvPr/>
        </p:nvSpPr>
        <p:spPr>
          <a:xfrm>
            <a:off x="855172" y="1343535"/>
            <a:ext cx="13327593" cy="37360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b="1" spc="1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spc="-20" dirty="0" err="1">
                <a:solidFill>
                  <a:srgbClr val="1D1D1B"/>
                </a:solidFill>
                <a:latin typeface="Arial"/>
                <a:cs typeface="Arial"/>
              </a:rPr>
              <a:t>amet</a:t>
            </a:r>
            <a:r>
              <a:rPr lang="en-US" sz="3000" b="1" spc="-20" dirty="0">
                <a:solidFill>
                  <a:srgbClr val="1D1D1B"/>
                </a:solidFill>
                <a:latin typeface="Arial"/>
                <a:cs typeface="Arial"/>
              </a:rPr>
              <a:t> (Arial Bold, 30)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MY" sz="3000" spc="-10" dirty="0">
                <a:solidFill>
                  <a:srgbClr val="000000"/>
                </a:solidFill>
                <a:latin typeface="Arial"/>
                <a:cs typeface="Arial"/>
              </a:rPr>
              <a:t>(Arial Regular, 30)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US" sz="3000" spc="-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1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eaquecumque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US" sz="30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US" sz="3000" spc="-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300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1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US" sz="30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1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US" sz="300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1099"/>
              </a:lnSpc>
            </a:pPr>
            <a:endParaRPr lang="en-US" sz="3000" spc="-1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Lorem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ipsum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dolor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000000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000000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nonummy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nibh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euismod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tincidunt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ut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laoreet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dolore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magna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aliquam</a:t>
            </a:r>
            <a:r>
              <a:rPr sz="3000" spc="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erat</a:t>
            </a:r>
            <a:r>
              <a:rPr sz="3000" spc="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volutpat.</a:t>
            </a:r>
            <a:endParaRPr sz="3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Ut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wisi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enim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ad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minim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veniam,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quis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00"/>
                </a:solidFill>
                <a:latin typeface="Arial"/>
                <a:cs typeface="Arial"/>
              </a:rPr>
              <a:t>nostrud</a:t>
            </a:r>
            <a:r>
              <a:rPr sz="30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Arial"/>
                <a:cs typeface="Arial"/>
              </a:rPr>
              <a:t>exerci.</a:t>
            </a:r>
            <a:endParaRPr sz="3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B20045BE-603E-B106-7457-0F178328824E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solidFill>
                  <a:srgbClr val="FF5E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TITLE</a:t>
            </a:r>
            <a:endParaRPr lang="en-MY" sz="3200" b="1" spc="90" dirty="0">
              <a:solidFill>
                <a:srgbClr val="FF5E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3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7">
            <a:extLst>
              <a:ext uri="{FF2B5EF4-FFF2-40B4-BE49-F238E27FC236}">
                <a16:creationId xmlns:a16="http://schemas.microsoft.com/office/drawing/2014/main" id="{62FC1421-BA5A-58EE-784A-C782942C6ACE}"/>
              </a:ext>
            </a:extLst>
          </p:cNvPr>
          <p:cNvSpPr txBox="1"/>
          <p:nvPr/>
        </p:nvSpPr>
        <p:spPr>
          <a:xfrm>
            <a:off x="802370" y="5544089"/>
            <a:ext cx="5191125" cy="10445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000000"/>
                </a:solidFill>
                <a:latin typeface="Arial"/>
                <a:cs typeface="Arial"/>
              </a:rPr>
              <a:t>amet,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consectetuer</a:t>
            </a:r>
            <a:r>
              <a:rPr sz="3300" spc="-1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000000"/>
                </a:solidFill>
                <a:latin typeface="Arial"/>
                <a:cs typeface="Arial"/>
              </a:rPr>
              <a:t>adipiscing</a:t>
            </a:r>
            <a:r>
              <a:rPr sz="3300" spc="-1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000000"/>
                </a:solidFill>
                <a:latin typeface="Arial"/>
                <a:cs typeface="Arial"/>
              </a:rPr>
              <a:t>elit</a:t>
            </a:r>
            <a:endParaRPr sz="3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8DF799F-38CD-B200-C43B-8B0CAFCC9F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FF5D00"/>
                </a:solidFill>
              </a:rPr>
              <a:pPr marL="38100">
                <a:lnSpc>
                  <a:spcPts val="3010"/>
                </a:lnSpc>
              </a:pPr>
              <a:t>9</a:t>
            </a:fld>
            <a:endParaRPr lang="en-MY" spc="-25" dirty="0">
              <a:solidFill>
                <a:srgbClr val="FF5D00"/>
              </a:solidFill>
            </a:endParaRPr>
          </a:p>
        </p:txBody>
      </p:sp>
      <p:sp>
        <p:nvSpPr>
          <p:cNvPr id="3" name="object 36">
            <a:extLst>
              <a:ext uri="{FF2B5EF4-FFF2-40B4-BE49-F238E27FC236}">
                <a16:creationId xmlns:a16="http://schemas.microsoft.com/office/drawing/2014/main" id="{B3D4F550-F750-A695-E9D4-40E4458A93F0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rgbClr val="FF5D00"/>
                </a:solidFill>
              </a:rPr>
              <a:t>OPTION 3 DIVIDER</a:t>
            </a:r>
            <a:r>
              <a:rPr lang="en-MY" sz="4100" spc="190" dirty="0">
                <a:solidFill>
                  <a:srgbClr val="FF5D00"/>
                </a:solidFill>
              </a:rPr>
              <a:t> </a:t>
            </a:r>
            <a:r>
              <a:rPr lang="en-MY" sz="4100" dirty="0">
                <a:solidFill>
                  <a:srgbClr val="FF5D00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241253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251A0DD0A77B4FA4B382702A42E782" ma:contentTypeVersion="20" ma:contentTypeDescription="Create a new document." ma:contentTypeScope="" ma:versionID="826a6b8a16673c7e2d43e661c3c2c4de">
  <xsd:schema xmlns:xsd="http://www.w3.org/2001/XMLSchema" xmlns:xs="http://www.w3.org/2001/XMLSchema" xmlns:p="http://schemas.microsoft.com/office/2006/metadata/properties" xmlns:ns2="22150af8-2c9a-450b-b521-a068fc3c92bd" xmlns:ns3="35e651f9-793f-4312-ae92-7f999fad73ab" targetNamespace="http://schemas.microsoft.com/office/2006/metadata/properties" ma:root="true" ma:fieldsID="be0a201336443f390dd15968bc518ad7" ns2:_="" ns3:_="">
    <xsd:import namespace="22150af8-2c9a-450b-b521-a068fc3c92bd"/>
    <xsd:import namespace="35e651f9-793f-4312-ae92-7f999fad73a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_x0031_0_x002e_ChapGohMei" minOccurs="0"/>
                <xsd:element ref="ns3:Numbe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50af8-2c9a-450b-b521-a068fc3c92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0870f34-6c4f-49d1-a819-03ba646221d5}" ma:internalName="TaxCatchAll" ma:showField="CatchAllData" ma:web="22150af8-2c9a-450b-b521-a068fc3c92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e651f9-793f-4312-ae92-7f999fad73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47e7f3-05cb-4208-ad63-93db68b5b2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x0031_0_x002e_ChapGohMei" ma:index="24" nillable="true" ma:displayName="10. Chap Goh Mei" ma:format="Dropdown" ma:internalName="_x0031_0_x002e_ChapGohMei">
      <xsd:simpleType>
        <xsd:restriction base="dms:Text">
          <xsd:maxLength value="255"/>
        </xsd:restriction>
      </xsd:simpleType>
    </xsd:element>
    <xsd:element name="Number" ma:index="25" nillable="true" ma:displayName="Number" ma:format="Dropdown" ma:internalName="Number" ma:percentage="FALSE">
      <xsd:simpleType>
        <xsd:restriction base="dms:Number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31_0_x002e_ChapGohMei xmlns="35e651f9-793f-4312-ae92-7f999fad73ab" xsi:nil="true"/>
    <Number xmlns="35e651f9-793f-4312-ae92-7f999fad73ab" xsi:nil="true"/>
    <TaxCatchAll xmlns="22150af8-2c9a-450b-b521-a068fc3c92bd" xsi:nil="true"/>
    <lcf76f155ced4ddcb4097134ff3c332f xmlns="35e651f9-793f-4312-ae92-7f999fad73ab">
      <Terms xmlns="http://schemas.microsoft.com/office/infopath/2007/PartnerControls"/>
    </lcf76f155ced4ddcb4097134ff3c332f>
    <SharedWithUsers xmlns="22150af8-2c9a-450b-b521-a068fc3c92bd">
      <UserInfo>
        <DisplayName/>
        <AccountId xsi:nil="true"/>
        <AccountType/>
      </UserInfo>
    </SharedWithUsers>
    <MediaLengthInSeconds xmlns="35e651f9-793f-4312-ae92-7f999fad73a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AFC001-15C8-479D-9740-B401FBE918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150af8-2c9a-450b-b521-a068fc3c92bd"/>
    <ds:schemaRef ds:uri="35e651f9-793f-4312-ae92-7f999fad73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0BE444-0BD6-4F56-AE6C-1287E17103F0}">
  <ds:schemaRefs>
    <ds:schemaRef ds:uri="22150af8-2c9a-450b-b521-a068fc3c92bd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35e651f9-793f-4312-ae92-7f999fad73ab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29C6381-E1B2-4474-919D-262F477D9F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2131</Words>
  <Application>Microsoft Office PowerPoint</Application>
  <PresentationFormat>Custom</PresentationFormat>
  <Paragraphs>402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HK Grotesk Wide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Riyren Lam</dc:creator>
  <cp:lastModifiedBy>Nuzwir Darlene Binti Abdullah</cp:lastModifiedBy>
  <cp:revision>33</cp:revision>
  <dcterms:created xsi:type="dcterms:W3CDTF">2022-10-24T10:27:57Z</dcterms:created>
  <dcterms:modified xsi:type="dcterms:W3CDTF">2024-10-04T07:02:25Z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2022-10-24T00:00:00Z</vt:filetime>
  </property>
  <property fmtid="{D5CDD505-2E9C-101B-9397-08002B2CF9AE}" pid="3" name="Creator">
    <vt:lpwstr>Adobe Illustrator 27.0 (Windows)</vt:lpwstr>
  </property>
  <property fmtid="{D5CDD505-2E9C-101B-9397-08002B2CF9AE}" pid="4" name="LastSaved">
    <vt:filetime>2022-10-24T00:00:00Z</vt:filetime>
  </property>
  <property fmtid="{D5CDD505-2E9C-101B-9397-08002B2CF9AE}" pid="5" name="Producer">
    <vt:lpwstr>Adobe PDF library 16.07</vt:lpwstr>
  </property>
  <property fmtid="{D5CDD505-2E9C-101B-9397-08002B2CF9AE}" pid="6" name="ContentTypeId">
    <vt:lpwstr>0x01010063251A0DD0A77B4FA4B382702A42E782</vt:lpwstr>
  </property>
  <property fmtid="{D5CDD505-2E9C-101B-9397-08002B2CF9AE}" pid="7" name="Order">
    <vt:r8>675400</vt:r8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_ColorHex">
    <vt:lpwstr/>
  </property>
  <property fmtid="{D5CDD505-2E9C-101B-9397-08002B2CF9AE}" pid="11" name="_Emoji">
    <vt:lpwstr/>
  </property>
  <property fmtid="{D5CDD505-2E9C-101B-9397-08002B2CF9AE}" pid="12" name="ComplianceAssetId">
    <vt:lpwstr/>
  </property>
  <property fmtid="{D5CDD505-2E9C-101B-9397-08002B2CF9AE}" pid="13" name="_ExtendedDescription">
    <vt:lpwstr/>
  </property>
  <property fmtid="{D5CDD505-2E9C-101B-9397-08002B2CF9AE}" pid="14" name="_ColorTag">
    <vt:lpwstr/>
  </property>
  <property fmtid="{D5CDD505-2E9C-101B-9397-08002B2CF9AE}" pid="15" name="TriggerFlowInfo">
    <vt:lpwstr/>
  </property>
</Properties>
</file>