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>
  <p:sldMasterIdLst>
    <p:sldMasterId id="2147483648" r:id="rId4"/>
  </p:sldMasterIdLst>
  <p:notesMasterIdLst>
    <p:notesMasterId r:id="rId35"/>
  </p:notesMasterIdLst>
  <p:sldIdLst>
    <p:sldId id="292" r:id="rId5"/>
    <p:sldId id="293" r:id="rId6"/>
    <p:sldId id="294" r:id="rId7"/>
    <p:sldId id="295" r:id="rId8"/>
    <p:sldId id="312" r:id="rId9"/>
    <p:sldId id="297" r:id="rId10"/>
    <p:sldId id="313" r:id="rId11"/>
    <p:sldId id="299" r:id="rId12"/>
    <p:sldId id="300" r:id="rId13"/>
    <p:sldId id="301" r:id="rId14"/>
    <p:sldId id="333" r:id="rId15"/>
    <p:sldId id="303" r:id="rId16"/>
    <p:sldId id="304" r:id="rId17"/>
    <p:sldId id="305" r:id="rId18"/>
    <p:sldId id="306" r:id="rId19"/>
    <p:sldId id="276" r:id="rId20"/>
    <p:sldId id="307" r:id="rId21"/>
    <p:sldId id="308" r:id="rId22"/>
    <p:sldId id="309" r:id="rId23"/>
    <p:sldId id="310" r:id="rId24"/>
    <p:sldId id="311" r:id="rId25"/>
    <p:sldId id="291" r:id="rId26"/>
    <p:sldId id="315" r:id="rId27"/>
    <p:sldId id="331" r:id="rId28"/>
    <p:sldId id="332" r:id="rId29"/>
    <p:sldId id="290" r:id="rId30"/>
    <p:sldId id="318" r:id="rId31"/>
    <p:sldId id="319" r:id="rId32"/>
    <p:sldId id="320" r:id="rId33"/>
    <p:sldId id="314" r:id="rId34"/>
  </p:sldIdLst>
  <p:sldSz cx="20104100" cy="11309350"/>
  <p:notesSz cx="20104100" cy="113093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00D9"/>
    <a:srgbClr val="170091"/>
    <a:srgbClr val="FF5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40" autoAdjust="0"/>
    <p:restoredTop sz="94715"/>
  </p:normalViewPr>
  <p:slideViewPr>
    <p:cSldViewPr snapToGrid="0">
      <p:cViewPr>
        <p:scale>
          <a:sx n="66" d="100"/>
          <a:sy n="66" d="100"/>
        </p:scale>
        <p:origin x="76" y="-256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AB1CF7-F0DB-B246-B3EE-4FBBB351B5AF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4D2C53-3FDF-5C4D-9CE3-B919A6451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74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D2C53-3FDF-5C4D-9CE3-B919A6451597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2570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4D2C53-3FDF-5C4D-9CE3-B919A645159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644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CA5EEFCB-F75A-4A62-A1C2-0F92A18C2B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3806" y="-903148"/>
            <a:ext cx="6946785" cy="55574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736A0098-2D56-EF59-4B1F-FEF26348C4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4E8116F-CA4C-2462-18DC-BE3E8B4E4D6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32305" y="-846123"/>
            <a:ext cx="3226757" cy="2581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864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5F3A9F4-A73D-8B88-8A7D-A193313AD5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32305" y="-846123"/>
            <a:ext cx="3226757" cy="2581405"/>
          </a:xfrm>
          <a:prstGeom prst="rect">
            <a:avLst/>
          </a:prstGeom>
        </p:spPr>
      </p:pic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9A95B7A2-C9CF-4DC7-D38B-CE6C378BA1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2305" y="-846123"/>
            <a:ext cx="3226757" cy="258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7729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CCB2ECF6-993C-DE06-6326-2FCA64AB9E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4C6EE02-5975-88E0-6656-A2B94BDE36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32305" y="-846123"/>
            <a:ext cx="3226757" cy="2581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7844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C359162A-D459-FB0B-CA3E-C9993DAADA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2305" y="-846123"/>
            <a:ext cx="3226757" cy="258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48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371EAAB-AD8E-51A4-AD68-7F9CD12FB3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199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3">
            <a:extLst>
              <a:ext uri="{FF2B5EF4-FFF2-40B4-BE49-F238E27FC236}">
                <a16:creationId xmlns:a16="http://schemas.microsoft.com/office/drawing/2014/main" id="{46D2AD09-E39F-51A3-E8A1-7ED8A1C67B63}"/>
              </a:ext>
            </a:extLst>
          </p:cNvPr>
          <p:cNvSpPr/>
          <p:nvPr userDrawn="1"/>
        </p:nvSpPr>
        <p:spPr>
          <a:xfrm>
            <a:off x="649" y="10356093"/>
            <a:ext cx="20102830" cy="952500"/>
          </a:xfrm>
          <a:custGeom>
            <a:avLst/>
            <a:gdLst/>
            <a:ahLst/>
            <a:cxnLst/>
            <a:rect l="l" t="t" r="r" b="b"/>
            <a:pathLst>
              <a:path w="20102830" h="952500">
                <a:moveTo>
                  <a:pt x="20102791" y="0"/>
                </a:moveTo>
                <a:lnTo>
                  <a:pt x="0" y="0"/>
                </a:lnTo>
                <a:lnTo>
                  <a:pt x="0" y="952463"/>
                </a:lnTo>
                <a:lnTo>
                  <a:pt x="20102791" y="952463"/>
                </a:lnTo>
                <a:lnTo>
                  <a:pt x="20102791" y="0"/>
                </a:lnTo>
                <a:close/>
              </a:path>
            </a:pathLst>
          </a:custGeom>
          <a:solidFill>
            <a:srgbClr val="1300E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88F021E-1C32-4883-06BB-85ADBA73BEEC}"/>
              </a:ext>
            </a:extLst>
          </p:cNvPr>
          <p:cNvGrpSpPr/>
          <p:nvPr userDrawn="1"/>
        </p:nvGrpSpPr>
        <p:grpSpPr>
          <a:xfrm>
            <a:off x="0" y="325897"/>
            <a:ext cx="1888670" cy="516766"/>
            <a:chOff x="0" y="958109"/>
            <a:chExt cx="1888670" cy="516766"/>
          </a:xfrm>
        </p:grpSpPr>
        <p:sp>
          <p:nvSpPr>
            <p:cNvPr id="18" name="object 19">
              <a:extLst>
                <a:ext uri="{FF2B5EF4-FFF2-40B4-BE49-F238E27FC236}">
                  <a16:creationId xmlns:a16="http://schemas.microsoft.com/office/drawing/2014/main" id="{D6C2A36E-91FE-45CA-1611-585F09033EEB}"/>
                </a:ext>
              </a:extLst>
            </p:cNvPr>
            <p:cNvSpPr/>
            <p:nvPr userDrawn="1"/>
          </p:nvSpPr>
          <p:spPr>
            <a:xfrm>
              <a:off x="0" y="958620"/>
              <a:ext cx="1887324" cy="516255"/>
            </a:xfrm>
            <a:custGeom>
              <a:avLst/>
              <a:gdLst/>
              <a:ahLst/>
              <a:cxnLst/>
              <a:rect l="l" t="t" r="r" b="b"/>
              <a:pathLst>
                <a:path w="1780539" h="487044">
                  <a:moveTo>
                    <a:pt x="1780050" y="0"/>
                  </a:moveTo>
                  <a:lnTo>
                    <a:pt x="0" y="0"/>
                  </a:lnTo>
                  <a:lnTo>
                    <a:pt x="0" y="486634"/>
                  </a:lnTo>
                  <a:lnTo>
                    <a:pt x="1780050" y="486634"/>
                  </a:lnTo>
                  <a:lnTo>
                    <a:pt x="1780050" y="0"/>
                  </a:lnTo>
                  <a:close/>
                </a:path>
              </a:pathLst>
            </a:custGeom>
            <a:solidFill>
              <a:srgbClr val="1300E2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01C3E8E-94F3-FA58-43A6-D7C6DA8350F6}"/>
                </a:ext>
              </a:extLst>
            </p:cNvPr>
            <p:cNvGrpSpPr/>
            <p:nvPr userDrawn="1"/>
          </p:nvGrpSpPr>
          <p:grpSpPr>
            <a:xfrm>
              <a:off x="858870" y="958109"/>
              <a:ext cx="516376" cy="516374"/>
              <a:chOff x="849173" y="1053123"/>
              <a:chExt cx="516376" cy="516374"/>
            </a:xfrm>
          </p:grpSpPr>
          <p:sp>
            <p:nvSpPr>
              <p:cNvPr id="20" name="object 20">
                <a:extLst>
                  <a:ext uri="{FF2B5EF4-FFF2-40B4-BE49-F238E27FC236}">
                    <a16:creationId xmlns:a16="http://schemas.microsoft.com/office/drawing/2014/main" id="{C77C5372-0CF3-7D0F-FB49-9721107554B1}"/>
                  </a:ext>
                </a:extLst>
              </p:cNvPr>
              <p:cNvSpPr/>
              <p:nvPr/>
            </p:nvSpPr>
            <p:spPr>
              <a:xfrm>
                <a:off x="849181" y="1053123"/>
                <a:ext cx="258464" cy="258464"/>
              </a:xfrm>
              <a:custGeom>
                <a:avLst/>
                <a:gdLst/>
                <a:ahLst/>
                <a:cxnLst/>
                <a:rect l="l" t="t" r="r" b="b"/>
                <a:pathLst>
                  <a:path w="243840" h="243840">
                    <a:moveTo>
                      <a:pt x="243311" y="0"/>
                    </a:moveTo>
                    <a:lnTo>
                      <a:pt x="0" y="0"/>
                    </a:lnTo>
                    <a:lnTo>
                      <a:pt x="0" y="243311"/>
                    </a:lnTo>
                    <a:lnTo>
                      <a:pt x="243311" y="0"/>
                    </a:lnTo>
                    <a:close/>
                  </a:path>
                </a:pathLst>
              </a:custGeom>
              <a:solidFill>
                <a:srgbClr val="1700E7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" name="object 21">
                <a:extLst>
                  <a:ext uri="{FF2B5EF4-FFF2-40B4-BE49-F238E27FC236}">
                    <a16:creationId xmlns:a16="http://schemas.microsoft.com/office/drawing/2014/main" id="{DE47BE48-36D1-3DA4-C9D2-169C53F83013}"/>
                  </a:ext>
                </a:extLst>
              </p:cNvPr>
              <p:cNvSpPr/>
              <p:nvPr/>
            </p:nvSpPr>
            <p:spPr>
              <a:xfrm>
                <a:off x="849181" y="1053123"/>
                <a:ext cx="516255" cy="516255"/>
              </a:xfrm>
              <a:custGeom>
                <a:avLst/>
                <a:gdLst/>
                <a:ahLst/>
                <a:cxnLst/>
                <a:rect l="l" t="t" r="r" b="b"/>
                <a:pathLst>
                  <a:path w="487044" h="487044">
                    <a:moveTo>
                      <a:pt x="486623" y="0"/>
                    </a:moveTo>
                    <a:lnTo>
                      <a:pt x="243311" y="0"/>
                    </a:lnTo>
                    <a:lnTo>
                      <a:pt x="0" y="243311"/>
                    </a:lnTo>
                    <a:lnTo>
                      <a:pt x="0" y="486634"/>
                    </a:lnTo>
                    <a:lnTo>
                      <a:pt x="486623" y="0"/>
                    </a:lnTo>
                    <a:close/>
                  </a:path>
                </a:pathLst>
              </a:custGeom>
              <a:solidFill>
                <a:srgbClr val="FF5D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" name="object 22">
                <a:extLst>
                  <a:ext uri="{FF2B5EF4-FFF2-40B4-BE49-F238E27FC236}">
                    <a16:creationId xmlns:a16="http://schemas.microsoft.com/office/drawing/2014/main" id="{B014DBE8-7D43-CD26-DAC4-009BB8584E03}"/>
                  </a:ext>
                </a:extLst>
              </p:cNvPr>
              <p:cNvSpPr/>
              <p:nvPr/>
            </p:nvSpPr>
            <p:spPr>
              <a:xfrm>
                <a:off x="849173" y="1053126"/>
                <a:ext cx="516255" cy="516255"/>
              </a:xfrm>
              <a:custGeom>
                <a:avLst/>
                <a:gdLst/>
                <a:ahLst/>
                <a:cxnLst/>
                <a:rect l="l" t="t" r="r" b="b"/>
                <a:pathLst>
                  <a:path w="487044" h="487044">
                    <a:moveTo>
                      <a:pt x="486634" y="0"/>
                    </a:moveTo>
                    <a:lnTo>
                      <a:pt x="0" y="486623"/>
                    </a:lnTo>
                    <a:lnTo>
                      <a:pt x="243322" y="486623"/>
                    </a:lnTo>
                    <a:lnTo>
                      <a:pt x="486634" y="243311"/>
                    </a:lnTo>
                    <a:lnTo>
                      <a:pt x="486634" y="0"/>
                    </a:lnTo>
                    <a:close/>
                  </a:path>
                </a:pathLst>
              </a:custGeom>
              <a:solidFill>
                <a:srgbClr val="1700E7"/>
              </a:solidFill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  <p:sp>
            <p:nvSpPr>
              <p:cNvPr id="23" name="object 23">
                <a:extLst>
                  <a:ext uri="{FF2B5EF4-FFF2-40B4-BE49-F238E27FC236}">
                    <a16:creationId xmlns:a16="http://schemas.microsoft.com/office/drawing/2014/main" id="{AEAA71D3-0890-A422-6D2C-78FF195AABAE}"/>
                  </a:ext>
                </a:extLst>
              </p:cNvPr>
              <p:cNvSpPr/>
              <p:nvPr/>
            </p:nvSpPr>
            <p:spPr>
              <a:xfrm>
                <a:off x="1107085" y="1311033"/>
                <a:ext cx="258464" cy="258464"/>
              </a:xfrm>
              <a:custGeom>
                <a:avLst/>
                <a:gdLst/>
                <a:ahLst/>
                <a:cxnLst/>
                <a:rect l="l" t="t" r="r" b="b"/>
                <a:pathLst>
                  <a:path w="243840" h="243840">
                    <a:moveTo>
                      <a:pt x="243311" y="0"/>
                    </a:moveTo>
                    <a:lnTo>
                      <a:pt x="0" y="243311"/>
                    </a:lnTo>
                    <a:lnTo>
                      <a:pt x="243311" y="243311"/>
                    </a:lnTo>
                    <a:lnTo>
                      <a:pt x="243311" y="0"/>
                    </a:lnTo>
                    <a:close/>
                  </a:path>
                </a:pathLst>
              </a:custGeom>
              <a:solidFill>
                <a:srgbClr val="FF5D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D7124814-302F-01B3-FFDA-8766684AB28A}"/>
                </a:ext>
              </a:extLst>
            </p:cNvPr>
            <p:cNvGrpSpPr/>
            <p:nvPr userDrawn="1"/>
          </p:nvGrpSpPr>
          <p:grpSpPr>
            <a:xfrm flipH="1">
              <a:off x="1372294" y="958109"/>
              <a:ext cx="516376" cy="516374"/>
              <a:chOff x="849173" y="1053123"/>
              <a:chExt cx="516376" cy="516374"/>
            </a:xfrm>
          </p:grpSpPr>
          <p:sp>
            <p:nvSpPr>
              <p:cNvPr id="25" name="object 20">
                <a:extLst>
                  <a:ext uri="{FF2B5EF4-FFF2-40B4-BE49-F238E27FC236}">
                    <a16:creationId xmlns:a16="http://schemas.microsoft.com/office/drawing/2014/main" id="{3E53F7CA-DB16-9FF1-0C1E-6D87F215773D}"/>
                  </a:ext>
                </a:extLst>
              </p:cNvPr>
              <p:cNvSpPr/>
              <p:nvPr/>
            </p:nvSpPr>
            <p:spPr>
              <a:xfrm>
                <a:off x="849181" y="1053123"/>
                <a:ext cx="258464" cy="258464"/>
              </a:xfrm>
              <a:custGeom>
                <a:avLst/>
                <a:gdLst/>
                <a:ahLst/>
                <a:cxnLst/>
                <a:rect l="l" t="t" r="r" b="b"/>
                <a:pathLst>
                  <a:path w="243840" h="243840">
                    <a:moveTo>
                      <a:pt x="243311" y="0"/>
                    </a:moveTo>
                    <a:lnTo>
                      <a:pt x="0" y="0"/>
                    </a:lnTo>
                    <a:lnTo>
                      <a:pt x="0" y="243311"/>
                    </a:lnTo>
                    <a:lnTo>
                      <a:pt x="243311" y="0"/>
                    </a:lnTo>
                    <a:close/>
                  </a:path>
                </a:pathLst>
              </a:custGeom>
              <a:solidFill>
                <a:srgbClr val="1700E7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6" name="object 21">
                <a:extLst>
                  <a:ext uri="{FF2B5EF4-FFF2-40B4-BE49-F238E27FC236}">
                    <a16:creationId xmlns:a16="http://schemas.microsoft.com/office/drawing/2014/main" id="{46F2726B-5F09-8BA8-D3C6-724C4A1C88EF}"/>
                  </a:ext>
                </a:extLst>
              </p:cNvPr>
              <p:cNvSpPr/>
              <p:nvPr/>
            </p:nvSpPr>
            <p:spPr>
              <a:xfrm>
                <a:off x="849181" y="1053123"/>
                <a:ext cx="516255" cy="516255"/>
              </a:xfrm>
              <a:custGeom>
                <a:avLst/>
                <a:gdLst/>
                <a:ahLst/>
                <a:cxnLst/>
                <a:rect l="l" t="t" r="r" b="b"/>
                <a:pathLst>
                  <a:path w="487044" h="487044">
                    <a:moveTo>
                      <a:pt x="486623" y="0"/>
                    </a:moveTo>
                    <a:lnTo>
                      <a:pt x="243311" y="0"/>
                    </a:lnTo>
                    <a:lnTo>
                      <a:pt x="0" y="243311"/>
                    </a:lnTo>
                    <a:lnTo>
                      <a:pt x="0" y="486634"/>
                    </a:lnTo>
                    <a:lnTo>
                      <a:pt x="486623" y="0"/>
                    </a:lnTo>
                    <a:close/>
                  </a:path>
                </a:pathLst>
              </a:custGeom>
              <a:solidFill>
                <a:srgbClr val="FF5D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7" name="object 22">
                <a:extLst>
                  <a:ext uri="{FF2B5EF4-FFF2-40B4-BE49-F238E27FC236}">
                    <a16:creationId xmlns:a16="http://schemas.microsoft.com/office/drawing/2014/main" id="{F617CB5C-AB58-4284-48E8-5DF5A16D1C28}"/>
                  </a:ext>
                </a:extLst>
              </p:cNvPr>
              <p:cNvSpPr/>
              <p:nvPr/>
            </p:nvSpPr>
            <p:spPr>
              <a:xfrm>
                <a:off x="849173" y="1053126"/>
                <a:ext cx="516255" cy="516255"/>
              </a:xfrm>
              <a:custGeom>
                <a:avLst/>
                <a:gdLst/>
                <a:ahLst/>
                <a:cxnLst/>
                <a:rect l="l" t="t" r="r" b="b"/>
                <a:pathLst>
                  <a:path w="487044" h="487044">
                    <a:moveTo>
                      <a:pt x="486634" y="0"/>
                    </a:moveTo>
                    <a:lnTo>
                      <a:pt x="0" y="486623"/>
                    </a:lnTo>
                    <a:lnTo>
                      <a:pt x="243322" y="486623"/>
                    </a:lnTo>
                    <a:lnTo>
                      <a:pt x="486634" y="243311"/>
                    </a:lnTo>
                    <a:lnTo>
                      <a:pt x="486634" y="0"/>
                    </a:lnTo>
                    <a:close/>
                  </a:path>
                </a:pathLst>
              </a:custGeom>
              <a:solidFill>
                <a:srgbClr val="1700E7"/>
              </a:solidFill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  <p:sp>
            <p:nvSpPr>
              <p:cNvPr id="28" name="object 23">
                <a:extLst>
                  <a:ext uri="{FF2B5EF4-FFF2-40B4-BE49-F238E27FC236}">
                    <a16:creationId xmlns:a16="http://schemas.microsoft.com/office/drawing/2014/main" id="{C8DAC08A-495B-A0F5-5F96-98F6298D9997}"/>
                  </a:ext>
                </a:extLst>
              </p:cNvPr>
              <p:cNvSpPr/>
              <p:nvPr/>
            </p:nvSpPr>
            <p:spPr>
              <a:xfrm>
                <a:off x="1107085" y="1311033"/>
                <a:ext cx="258464" cy="258464"/>
              </a:xfrm>
              <a:custGeom>
                <a:avLst/>
                <a:gdLst/>
                <a:ahLst/>
                <a:cxnLst/>
                <a:rect l="l" t="t" r="r" b="b"/>
                <a:pathLst>
                  <a:path w="243840" h="243840">
                    <a:moveTo>
                      <a:pt x="243311" y="0"/>
                    </a:moveTo>
                    <a:lnTo>
                      <a:pt x="0" y="243311"/>
                    </a:lnTo>
                    <a:lnTo>
                      <a:pt x="243311" y="243311"/>
                    </a:lnTo>
                    <a:lnTo>
                      <a:pt x="243311" y="0"/>
                    </a:lnTo>
                    <a:close/>
                  </a:path>
                </a:pathLst>
              </a:custGeom>
              <a:solidFill>
                <a:srgbClr val="FF5D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sp>
        <p:nvSpPr>
          <p:cNvPr id="29" name="Slide Number Placeholder 1">
            <a:extLst>
              <a:ext uri="{FF2B5EF4-FFF2-40B4-BE49-F238E27FC236}">
                <a16:creationId xmlns:a16="http://schemas.microsoft.com/office/drawing/2014/main" id="{32070159-4E41-FF9E-927C-4F44DD858F0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276999"/>
          </a:xfrm>
        </p:spPr>
        <p:txBody>
          <a:bodyPr/>
          <a:lstStyle/>
          <a:p>
            <a:fld id="{B6F15528-21DE-4FAA-801E-634DDDAF4B2B}" type="slidenum">
              <a:rPr lang="en-MY" smtClean="0">
                <a:solidFill>
                  <a:schemeClr val="bg1"/>
                </a:solidFill>
              </a:rPr>
              <a:t>‹#›</a:t>
            </a:fld>
            <a:endParaRPr lang="en-MY" dirty="0">
              <a:solidFill>
                <a:schemeClr val="bg1"/>
              </a:solidFill>
            </a:endParaRPr>
          </a:p>
        </p:txBody>
      </p:sp>
      <p:pic>
        <p:nvPicPr>
          <p:cNvPr id="30" name="Picture 29" descr="Logo&#10;&#10;Description automatically generated">
            <a:extLst>
              <a:ext uri="{FF2B5EF4-FFF2-40B4-BE49-F238E27FC236}">
                <a16:creationId xmlns:a16="http://schemas.microsoft.com/office/drawing/2014/main" id="{9F144AA9-754A-AE6A-6FD1-4C5CDCB8D3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2305" y="-846123"/>
            <a:ext cx="3226757" cy="258140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1033449"/>
            <a:ext cx="16360140" cy="1403350"/>
          </a:xfrm>
          <a:custGeom>
            <a:avLst/>
            <a:gdLst/>
            <a:ahLst/>
            <a:cxnLst/>
            <a:rect l="l" t="t" r="r" b="b"/>
            <a:pathLst>
              <a:path w="16360140" h="1403350">
                <a:moveTo>
                  <a:pt x="16359606" y="0"/>
                </a:moveTo>
                <a:lnTo>
                  <a:pt x="0" y="0"/>
                </a:lnTo>
                <a:lnTo>
                  <a:pt x="0" y="1403056"/>
                </a:lnTo>
                <a:lnTo>
                  <a:pt x="16359606" y="1403056"/>
                </a:lnTo>
                <a:lnTo>
                  <a:pt x="16359606" y="0"/>
                </a:lnTo>
                <a:close/>
              </a:path>
            </a:pathLst>
          </a:custGeom>
          <a:solidFill>
            <a:srgbClr val="1300E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26E925B-9B52-1586-00E7-4FB546855C4B}"/>
              </a:ext>
            </a:extLst>
          </p:cNvPr>
          <p:cNvGrpSpPr/>
          <p:nvPr userDrawn="1"/>
        </p:nvGrpSpPr>
        <p:grpSpPr>
          <a:xfrm>
            <a:off x="14959383" y="1036304"/>
            <a:ext cx="2801035" cy="1400812"/>
            <a:chOff x="14959383" y="2221415"/>
            <a:chExt cx="2801035" cy="140081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D84345F-7586-9F61-3673-E2EED54EE448}"/>
                </a:ext>
              </a:extLst>
            </p:cNvPr>
            <p:cNvGrpSpPr/>
            <p:nvPr userDrawn="1"/>
          </p:nvGrpSpPr>
          <p:grpSpPr>
            <a:xfrm>
              <a:off x="16359604" y="2221415"/>
              <a:ext cx="1400814" cy="1400812"/>
              <a:chOff x="16359604" y="2221415"/>
              <a:chExt cx="1400814" cy="1400812"/>
            </a:xfrm>
          </p:grpSpPr>
          <p:sp>
            <p:nvSpPr>
              <p:cNvPr id="17" name="bg object 17"/>
              <p:cNvSpPr/>
              <p:nvPr/>
            </p:nvSpPr>
            <p:spPr>
              <a:xfrm>
                <a:off x="17060852" y="2922665"/>
                <a:ext cx="699135" cy="699135"/>
              </a:xfrm>
              <a:custGeom>
                <a:avLst/>
                <a:gdLst/>
                <a:ahLst/>
                <a:cxnLst/>
                <a:rect l="l" t="t" r="r" b="b"/>
                <a:pathLst>
                  <a:path w="699134" h="699135">
                    <a:moveTo>
                      <a:pt x="698973" y="0"/>
                    </a:moveTo>
                    <a:lnTo>
                      <a:pt x="0" y="698973"/>
                    </a:lnTo>
                    <a:lnTo>
                      <a:pt x="698973" y="698973"/>
                    </a:lnTo>
                    <a:lnTo>
                      <a:pt x="698973" y="0"/>
                    </a:lnTo>
                    <a:close/>
                  </a:path>
                </a:pathLst>
              </a:custGeom>
              <a:solidFill>
                <a:srgbClr val="1500D9"/>
              </a:solidFill>
              <a:ln>
                <a:noFill/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" name="bg object 18"/>
              <p:cNvSpPr/>
              <p:nvPr/>
            </p:nvSpPr>
            <p:spPr>
              <a:xfrm>
                <a:off x="16359608" y="2221417"/>
                <a:ext cx="1400810" cy="1400810"/>
              </a:xfrm>
              <a:custGeom>
                <a:avLst/>
                <a:gdLst/>
                <a:ahLst/>
                <a:cxnLst/>
                <a:rect l="l" t="t" r="r" b="b"/>
                <a:pathLst>
                  <a:path w="1400809" h="1400810">
                    <a:moveTo>
                      <a:pt x="1400219" y="0"/>
                    </a:moveTo>
                    <a:lnTo>
                      <a:pt x="0" y="1400219"/>
                    </a:lnTo>
                    <a:lnTo>
                      <a:pt x="701245" y="1400219"/>
                    </a:lnTo>
                    <a:lnTo>
                      <a:pt x="1400219" y="701245"/>
                    </a:lnTo>
                    <a:lnTo>
                      <a:pt x="1400219" y="0"/>
                    </a:lnTo>
                    <a:close/>
                  </a:path>
                </a:pathLst>
              </a:custGeom>
              <a:solidFill>
                <a:srgbClr val="160094"/>
              </a:solidFill>
              <a:ln>
                <a:noFill/>
              </a:ln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  <p:sp>
            <p:nvSpPr>
              <p:cNvPr id="19" name="bg object 19"/>
              <p:cNvSpPr/>
              <p:nvPr/>
            </p:nvSpPr>
            <p:spPr>
              <a:xfrm>
                <a:off x="16359607" y="2221415"/>
                <a:ext cx="1400810" cy="1400810"/>
              </a:xfrm>
              <a:custGeom>
                <a:avLst/>
                <a:gdLst/>
                <a:ahLst/>
                <a:cxnLst/>
                <a:rect l="l" t="t" r="r" b="b"/>
                <a:pathLst>
                  <a:path w="1400809" h="1400810">
                    <a:moveTo>
                      <a:pt x="1400219" y="0"/>
                    </a:moveTo>
                    <a:lnTo>
                      <a:pt x="701245" y="0"/>
                    </a:lnTo>
                    <a:lnTo>
                      <a:pt x="0" y="701245"/>
                    </a:lnTo>
                    <a:lnTo>
                      <a:pt x="0" y="1400219"/>
                    </a:lnTo>
                    <a:lnTo>
                      <a:pt x="1400219" y="0"/>
                    </a:lnTo>
                    <a:close/>
                  </a:path>
                </a:pathLst>
              </a:custGeom>
              <a:solidFill>
                <a:srgbClr val="1300E2"/>
              </a:solidFill>
              <a:ln>
                <a:noFill/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" name="bg object 20"/>
              <p:cNvSpPr/>
              <p:nvPr/>
            </p:nvSpPr>
            <p:spPr>
              <a:xfrm>
                <a:off x="16359604" y="2221420"/>
                <a:ext cx="701675" cy="701675"/>
              </a:xfrm>
              <a:custGeom>
                <a:avLst/>
                <a:gdLst/>
                <a:ahLst/>
                <a:cxnLst/>
                <a:rect l="l" t="t" r="r" b="b"/>
                <a:pathLst>
                  <a:path w="701675" h="701675">
                    <a:moveTo>
                      <a:pt x="701245" y="0"/>
                    </a:moveTo>
                    <a:lnTo>
                      <a:pt x="0" y="0"/>
                    </a:lnTo>
                    <a:lnTo>
                      <a:pt x="0" y="701245"/>
                    </a:lnTo>
                    <a:lnTo>
                      <a:pt x="701245" y="0"/>
                    </a:lnTo>
                    <a:close/>
                  </a:path>
                </a:pathLst>
              </a:custGeom>
              <a:solidFill>
                <a:srgbClr val="160094"/>
              </a:solidFill>
              <a:ln>
                <a:noFill/>
              </a:ln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18014B4-2B28-5FD4-5357-C462EE5D9D7D}"/>
                </a:ext>
              </a:extLst>
            </p:cNvPr>
            <p:cNvGrpSpPr/>
            <p:nvPr userDrawn="1"/>
          </p:nvGrpSpPr>
          <p:grpSpPr>
            <a:xfrm>
              <a:off x="14959383" y="2221415"/>
              <a:ext cx="1400814" cy="1400812"/>
              <a:chOff x="14959383" y="2221415"/>
              <a:chExt cx="1400814" cy="1400812"/>
            </a:xfrm>
          </p:grpSpPr>
          <p:sp>
            <p:nvSpPr>
              <p:cNvPr id="21" name="bg object 21"/>
              <p:cNvSpPr/>
              <p:nvPr/>
            </p:nvSpPr>
            <p:spPr>
              <a:xfrm>
                <a:off x="15660630" y="2922665"/>
                <a:ext cx="699135" cy="699135"/>
              </a:xfrm>
              <a:custGeom>
                <a:avLst/>
                <a:gdLst/>
                <a:ahLst/>
                <a:cxnLst/>
                <a:rect l="l" t="t" r="r" b="b"/>
                <a:pathLst>
                  <a:path w="699134" h="699135">
                    <a:moveTo>
                      <a:pt x="698973" y="0"/>
                    </a:moveTo>
                    <a:lnTo>
                      <a:pt x="0" y="698973"/>
                    </a:lnTo>
                    <a:lnTo>
                      <a:pt x="698973" y="698973"/>
                    </a:lnTo>
                    <a:lnTo>
                      <a:pt x="698973" y="0"/>
                    </a:lnTo>
                    <a:close/>
                  </a:path>
                </a:pathLst>
              </a:custGeom>
              <a:solidFill>
                <a:srgbClr val="1300E2"/>
              </a:solidFill>
              <a:ln>
                <a:noFill/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" name="bg object 22"/>
              <p:cNvSpPr/>
              <p:nvPr/>
            </p:nvSpPr>
            <p:spPr>
              <a:xfrm>
                <a:off x="14959387" y="2221417"/>
                <a:ext cx="1400810" cy="1400810"/>
              </a:xfrm>
              <a:custGeom>
                <a:avLst/>
                <a:gdLst/>
                <a:ahLst/>
                <a:cxnLst/>
                <a:rect l="l" t="t" r="r" b="b"/>
                <a:pathLst>
                  <a:path w="1400809" h="1400810">
                    <a:moveTo>
                      <a:pt x="1400219" y="0"/>
                    </a:moveTo>
                    <a:lnTo>
                      <a:pt x="0" y="1400219"/>
                    </a:lnTo>
                    <a:lnTo>
                      <a:pt x="701245" y="1400219"/>
                    </a:lnTo>
                    <a:lnTo>
                      <a:pt x="1400219" y="701245"/>
                    </a:lnTo>
                    <a:lnTo>
                      <a:pt x="1400219" y="0"/>
                    </a:lnTo>
                    <a:close/>
                  </a:path>
                </a:pathLst>
              </a:custGeom>
              <a:solidFill>
                <a:srgbClr val="160094"/>
              </a:solidFill>
              <a:ln>
                <a:noFill/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" name="bg object 23"/>
              <p:cNvSpPr/>
              <p:nvPr/>
            </p:nvSpPr>
            <p:spPr>
              <a:xfrm>
                <a:off x="14959386" y="2221415"/>
                <a:ext cx="1400810" cy="1400810"/>
              </a:xfrm>
              <a:custGeom>
                <a:avLst/>
                <a:gdLst/>
                <a:ahLst/>
                <a:cxnLst/>
                <a:rect l="l" t="t" r="r" b="b"/>
                <a:pathLst>
                  <a:path w="1400809" h="1400810">
                    <a:moveTo>
                      <a:pt x="1400219" y="0"/>
                    </a:moveTo>
                    <a:lnTo>
                      <a:pt x="701245" y="0"/>
                    </a:lnTo>
                    <a:lnTo>
                      <a:pt x="0" y="701245"/>
                    </a:lnTo>
                    <a:lnTo>
                      <a:pt x="0" y="1400219"/>
                    </a:lnTo>
                    <a:lnTo>
                      <a:pt x="1400219" y="0"/>
                    </a:lnTo>
                    <a:close/>
                  </a:path>
                </a:pathLst>
              </a:custGeom>
              <a:solidFill>
                <a:srgbClr val="1300E2"/>
              </a:solidFill>
              <a:ln>
                <a:noFill/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4" name="bg object 24"/>
              <p:cNvSpPr/>
              <p:nvPr/>
            </p:nvSpPr>
            <p:spPr>
              <a:xfrm>
                <a:off x="14959383" y="2221420"/>
                <a:ext cx="701675" cy="701675"/>
              </a:xfrm>
              <a:custGeom>
                <a:avLst/>
                <a:gdLst/>
                <a:ahLst/>
                <a:cxnLst/>
                <a:rect l="l" t="t" r="r" b="b"/>
                <a:pathLst>
                  <a:path w="701675" h="701675">
                    <a:moveTo>
                      <a:pt x="701245" y="0"/>
                    </a:moveTo>
                    <a:lnTo>
                      <a:pt x="0" y="0"/>
                    </a:lnTo>
                    <a:lnTo>
                      <a:pt x="0" y="701245"/>
                    </a:lnTo>
                    <a:lnTo>
                      <a:pt x="701245" y="0"/>
                    </a:lnTo>
                    <a:close/>
                  </a:path>
                </a:pathLst>
              </a:custGeom>
              <a:solidFill>
                <a:srgbClr val="160094"/>
              </a:solidFill>
              <a:ln>
                <a:noFill/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2C1C240-D071-29D5-5AE6-31FF3B72BA05}"/>
              </a:ext>
            </a:extLst>
          </p:cNvPr>
          <p:cNvGrpSpPr/>
          <p:nvPr userDrawn="1"/>
        </p:nvGrpSpPr>
        <p:grpSpPr>
          <a:xfrm>
            <a:off x="16360155" y="1736216"/>
            <a:ext cx="1400047" cy="700528"/>
            <a:chOff x="16360155" y="2922077"/>
            <a:chExt cx="1400047" cy="700528"/>
          </a:xfrm>
        </p:grpSpPr>
        <p:sp>
          <p:nvSpPr>
            <p:cNvPr id="25" name="bg object 25"/>
            <p:cNvSpPr/>
            <p:nvPr/>
          </p:nvSpPr>
          <p:spPr>
            <a:xfrm>
              <a:off x="17410317" y="3272720"/>
              <a:ext cx="349885" cy="349885"/>
            </a:xfrm>
            <a:custGeom>
              <a:avLst/>
              <a:gdLst/>
              <a:ahLst/>
              <a:cxnLst/>
              <a:rect l="l" t="t" r="r" b="b"/>
              <a:pathLst>
                <a:path w="349884" h="349885">
                  <a:moveTo>
                    <a:pt x="349507" y="0"/>
                  </a:moveTo>
                  <a:lnTo>
                    <a:pt x="0" y="349507"/>
                  </a:lnTo>
                  <a:lnTo>
                    <a:pt x="349507" y="349507"/>
                  </a:lnTo>
                  <a:lnTo>
                    <a:pt x="349507" y="0"/>
                  </a:lnTo>
                  <a:close/>
                </a:path>
              </a:pathLst>
            </a:custGeom>
            <a:solidFill>
              <a:srgbClr val="1300E2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6" name="bg object 26"/>
            <p:cNvSpPr/>
            <p:nvPr/>
          </p:nvSpPr>
          <p:spPr>
            <a:xfrm>
              <a:off x="17059682" y="2922078"/>
              <a:ext cx="700405" cy="700405"/>
            </a:xfrm>
            <a:custGeom>
              <a:avLst/>
              <a:gdLst/>
              <a:ahLst/>
              <a:cxnLst/>
              <a:rect l="l" t="t" r="r" b="b"/>
              <a:pathLst>
                <a:path w="700405" h="700404">
                  <a:moveTo>
                    <a:pt x="700146" y="0"/>
                  </a:moveTo>
                  <a:lnTo>
                    <a:pt x="0" y="700146"/>
                  </a:lnTo>
                  <a:lnTo>
                    <a:pt x="350638" y="700146"/>
                  </a:lnTo>
                  <a:lnTo>
                    <a:pt x="700146" y="350638"/>
                  </a:lnTo>
                  <a:lnTo>
                    <a:pt x="700146" y="0"/>
                  </a:lnTo>
                  <a:close/>
                </a:path>
              </a:pathLst>
            </a:custGeom>
            <a:solidFill>
              <a:srgbClr val="FF5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bg object 27"/>
            <p:cNvSpPr/>
            <p:nvPr/>
          </p:nvSpPr>
          <p:spPr>
            <a:xfrm>
              <a:off x="17059682" y="2922077"/>
              <a:ext cx="700405" cy="700405"/>
            </a:xfrm>
            <a:custGeom>
              <a:avLst/>
              <a:gdLst/>
              <a:ahLst/>
              <a:cxnLst/>
              <a:rect l="l" t="t" r="r" b="b"/>
              <a:pathLst>
                <a:path w="700405" h="700404">
                  <a:moveTo>
                    <a:pt x="700146" y="0"/>
                  </a:moveTo>
                  <a:lnTo>
                    <a:pt x="350638" y="0"/>
                  </a:lnTo>
                  <a:lnTo>
                    <a:pt x="0" y="350638"/>
                  </a:lnTo>
                  <a:lnTo>
                    <a:pt x="0" y="700146"/>
                  </a:lnTo>
                  <a:lnTo>
                    <a:pt x="700146" y="0"/>
                  </a:lnTo>
                  <a:close/>
                </a:path>
              </a:pathLst>
            </a:custGeom>
            <a:solidFill>
              <a:srgbClr val="1600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bg object 28"/>
            <p:cNvSpPr/>
            <p:nvPr/>
          </p:nvSpPr>
          <p:spPr>
            <a:xfrm>
              <a:off x="17059678" y="2922082"/>
              <a:ext cx="351155" cy="351155"/>
            </a:xfrm>
            <a:custGeom>
              <a:avLst/>
              <a:gdLst/>
              <a:ahLst/>
              <a:cxnLst/>
              <a:rect l="l" t="t" r="r" b="b"/>
              <a:pathLst>
                <a:path w="351155" h="351154">
                  <a:moveTo>
                    <a:pt x="350638" y="0"/>
                  </a:moveTo>
                  <a:lnTo>
                    <a:pt x="0" y="0"/>
                  </a:lnTo>
                  <a:lnTo>
                    <a:pt x="0" y="350638"/>
                  </a:lnTo>
                  <a:lnTo>
                    <a:pt x="350638" y="0"/>
                  </a:lnTo>
                  <a:close/>
                </a:path>
              </a:pathLst>
            </a:custGeom>
            <a:solidFill>
              <a:srgbClr val="FF5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bg object 29"/>
            <p:cNvSpPr/>
            <p:nvPr/>
          </p:nvSpPr>
          <p:spPr>
            <a:xfrm>
              <a:off x="16710794" y="3272720"/>
              <a:ext cx="349885" cy="349885"/>
            </a:xfrm>
            <a:custGeom>
              <a:avLst/>
              <a:gdLst/>
              <a:ahLst/>
              <a:cxnLst/>
              <a:rect l="l" t="t" r="r" b="b"/>
              <a:pathLst>
                <a:path w="349884" h="349885">
                  <a:moveTo>
                    <a:pt x="349507" y="0"/>
                  </a:moveTo>
                  <a:lnTo>
                    <a:pt x="0" y="349507"/>
                  </a:lnTo>
                  <a:lnTo>
                    <a:pt x="349507" y="349507"/>
                  </a:lnTo>
                  <a:lnTo>
                    <a:pt x="349507" y="0"/>
                  </a:lnTo>
                  <a:close/>
                </a:path>
              </a:pathLst>
            </a:custGeom>
            <a:solidFill>
              <a:srgbClr val="160094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0" name="bg object 30"/>
            <p:cNvSpPr/>
            <p:nvPr/>
          </p:nvSpPr>
          <p:spPr>
            <a:xfrm>
              <a:off x="16360159" y="2922078"/>
              <a:ext cx="700405" cy="700405"/>
            </a:xfrm>
            <a:custGeom>
              <a:avLst/>
              <a:gdLst/>
              <a:ahLst/>
              <a:cxnLst/>
              <a:rect l="l" t="t" r="r" b="b"/>
              <a:pathLst>
                <a:path w="700405" h="700404">
                  <a:moveTo>
                    <a:pt x="700146" y="0"/>
                  </a:moveTo>
                  <a:lnTo>
                    <a:pt x="0" y="700146"/>
                  </a:lnTo>
                  <a:lnTo>
                    <a:pt x="350638" y="700146"/>
                  </a:lnTo>
                  <a:lnTo>
                    <a:pt x="700146" y="350638"/>
                  </a:lnTo>
                  <a:lnTo>
                    <a:pt x="700146" y="0"/>
                  </a:lnTo>
                  <a:close/>
                </a:path>
              </a:pathLst>
            </a:custGeom>
            <a:solidFill>
              <a:srgbClr val="FF5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bg object 31"/>
            <p:cNvSpPr/>
            <p:nvPr/>
          </p:nvSpPr>
          <p:spPr>
            <a:xfrm>
              <a:off x="16360159" y="2922077"/>
              <a:ext cx="700405" cy="700405"/>
            </a:xfrm>
            <a:custGeom>
              <a:avLst/>
              <a:gdLst/>
              <a:ahLst/>
              <a:cxnLst/>
              <a:rect l="l" t="t" r="r" b="b"/>
              <a:pathLst>
                <a:path w="700405" h="700404">
                  <a:moveTo>
                    <a:pt x="700146" y="0"/>
                  </a:moveTo>
                  <a:lnTo>
                    <a:pt x="350638" y="0"/>
                  </a:lnTo>
                  <a:lnTo>
                    <a:pt x="0" y="350638"/>
                  </a:lnTo>
                  <a:lnTo>
                    <a:pt x="0" y="700146"/>
                  </a:lnTo>
                  <a:lnTo>
                    <a:pt x="700146" y="0"/>
                  </a:lnTo>
                  <a:close/>
                </a:path>
              </a:pathLst>
            </a:custGeom>
            <a:solidFill>
              <a:srgbClr val="1300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bg object 32"/>
            <p:cNvSpPr/>
            <p:nvPr/>
          </p:nvSpPr>
          <p:spPr>
            <a:xfrm>
              <a:off x="16360155" y="2922082"/>
              <a:ext cx="351155" cy="351155"/>
            </a:xfrm>
            <a:custGeom>
              <a:avLst/>
              <a:gdLst/>
              <a:ahLst/>
              <a:cxnLst/>
              <a:rect l="l" t="t" r="r" b="b"/>
              <a:pathLst>
                <a:path w="351155" h="351154">
                  <a:moveTo>
                    <a:pt x="350638" y="0"/>
                  </a:moveTo>
                  <a:lnTo>
                    <a:pt x="0" y="0"/>
                  </a:lnTo>
                  <a:lnTo>
                    <a:pt x="0" y="350638"/>
                  </a:lnTo>
                  <a:lnTo>
                    <a:pt x="350638" y="0"/>
                  </a:lnTo>
                  <a:close/>
                </a:path>
              </a:pathLst>
            </a:custGeom>
            <a:solidFill>
              <a:srgbClr val="FF5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" name="Slide Number Placeholder 1">
            <a:extLst>
              <a:ext uri="{FF2B5EF4-FFF2-40B4-BE49-F238E27FC236}">
                <a16:creationId xmlns:a16="http://schemas.microsoft.com/office/drawing/2014/main" id="{7E2B67D2-7FF0-811E-1366-BA8CC45F505C}"/>
              </a:ext>
            </a:extLst>
          </p:cNvPr>
          <p:cNvSpPr>
            <a:spLocks noGrp="1"/>
          </p:cNvSpPr>
          <p:nvPr userDrawn="1">
            <p:ph type="sldNum" sz="quarter" idx="7"/>
          </p:nvPr>
        </p:nvSpPr>
        <p:spPr>
          <a:xfrm>
            <a:off x="14474953" y="10517696"/>
            <a:ext cx="4623943" cy="276999"/>
          </a:xfrm>
        </p:spPr>
        <p:txBody>
          <a:bodyPr/>
          <a:lstStyle/>
          <a:p>
            <a:fld id="{B6F15528-21DE-4FAA-801E-634DDDAF4B2B}" type="slidenum">
              <a:rPr lang="en-MY" smtClean="0">
                <a:solidFill>
                  <a:srgbClr val="1500D9"/>
                </a:solidFill>
              </a:rPr>
              <a:t>‹#›</a:t>
            </a:fld>
            <a:endParaRPr lang="en-MY">
              <a:solidFill>
                <a:srgbClr val="1500D9"/>
              </a:solidFill>
            </a:endParaRPr>
          </a:p>
        </p:txBody>
      </p:sp>
      <p:pic>
        <p:nvPicPr>
          <p:cNvPr id="44" name="Picture 43" descr="Logo&#10;&#10;Description automatically generated">
            <a:extLst>
              <a:ext uri="{FF2B5EF4-FFF2-40B4-BE49-F238E27FC236}">
                <a16:creationId xmlns:a16="http://schemas.microsoft.com/office/drawing/2014/main" id="{21DCA935-478D-739D-96A5-0FEEB301F8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2305" y="-846123"/>
            <a:ext cx="3226757" cy="258140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object 2">
            <a:extLst>
              <a:ext uri="{FF2B5EF4-FFF2-40B4-BE49-F238E27FC236}">
                <a16:creationId xmlns:a16="http://schemas.microsoft.com/office/drawing/2014/main" id="{E466CB50-6CC8-80D1-AC56-46F2B5668840}"/>
              </a:ext>
            </a:extLst>
          </p:cNvPr>
          <p:cNvGrpSpPr/>
          <p:nvPr userDrawn="1"/>
        </p:nvGrpSpPr>
        <p:grpSpPr>
          <a:xfrm>
            <a:off x="0" y="635"/>
            <a:ext cx="20104393" cy="11308882"/>
            <a:chOff x="0" y="0"/>
            <a:chExt cx="20104393" cy="11308882"/>
          </a:xfrm>
        </p:grpSpPr>
        <p:sp>
          <p:nvSpPr>
            <p:cNvPr id="27" name="object 3">
              <a:extLst>
                <a:ext uri="{FF2B5EF4-FFF2-40B4-BE49-F238E27FC236}">
                  <a16:creationId xmlns:a16="http://schemas.microsoft.com/office/drawing/2014/main" id="{DC2955B7-791F-DBE2-D9A3-2274249E50EE}"/>
                </a:ext>
              </a:extLst>
            </p:cNvPr>
            <p:cNvSpPr/>
            <p:nvPr/>
          </p:nvSpPr>
          <p:spPr>
            <a:xfrm>
              <a:off x="10052343" y="167"/>
              <a:ext cx="10052050" cy="11308715"/>
            </a:xfrm>
            <a:custGeom>
              <a:avLst/>
              <a:gdLst/>
              <a:ahLst/>
              <a:cxnLst/>
              <a:rect l="l" t="t" r="r" b="b"/>
              <a:pathLst>
                <a:path w="10052050" h="11308715">
                  <a:moveTo>
                    <a:pt x="10051746" y="0"/>
                  </a:moveTo>
                  <a:lnTo>
                    <a:pt x="0" y="0"/>
                  </a:lnTo>
                  <a:lnTo>
                    <a:pt x="0" y="11308388"/>
                  </a:lnTo>
                  <a:lnTo>
                    <a:pt x="10051746" y="11308388"/>
                  </a:lnTo>
                  <a:lnTo>
                    <a:pt x="10051746" y="0"/>
                  </a:lnTo>
                  <a:close/>
                </a:path>
              </a:pathLst>
            </a:custGeom>
            <a:solidFill>
              <a:srgbClr val="1300E2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28" name="object 4">
              <a:extLst>
                <a:ext uri="{FF2B5EF4-FFF2-40B4-BE49-F238E27FC236}">
                  <a16:creationId xmlns:a16="http://schemas.microsoft.com/office/drawing/2014/main" id="{A279332D-5936-E04C-BD70-10C22D406BA0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052343" cy="11308556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350912E-9F4A-AB9D-8887-3F0CFCAC31BC}"/>
              </a:ext>
            </a:extLst>
          </p:cNvPr>
          <p:cNvGrpSpPr/>
          <p:nvPr userDrawn="1"/>
        </p:nvGrpSpPr>
        <p:grpSpPr>
          <a:xfrm>
            <a:off x="0" y="2970506"/>
            <a:ext cx="7310961" cy="1672154"/>
            <a:chOff x="0" y="2970506"/>
            <a:chExt cx="7310961" cy="1672154"/>
          </a:xfrm>
        </p:grpSpPr>
        <p:sp>
          <p:nvSpPr>
            <p:cNvPr id="30" name="object 9">
              <a:extLst>
                <a:ext uri="{FF2B5EF4-FFF2-40B4-BE49-F238E27FC236}">
                  <a16:creationId xmlns:a16="http://schemas.microsoft.com/office/drawing/2014/main" id="{F02F1A0A-1E8D-0E4C-192D-88589E15268D}"/>
                </a:ext>
              </a:extLst>
            </p:cNvPr>
            <p:cNvSpPr/>
            <p:nvPr/>
          </p:nvSpPr>
          <p:spPr>
            <a:xfrm>
              <a:off x="0" y="2970506"/>
              <a:ext cx="7309484" cy="1671320"/>
            </a:xfrm>
            <a:custGeom>
              <a:avLst/>
              <a:gdLst/>
              <a:ahLst/>
              <a:cxnLst/>
              <a:rect l="l" t="t" r="r" b="b"/>
              <a:pathLst>
                <a:path w="7309484" h="1671320">
                  <a:moveTo>
                    <a:pt x="7309054" y="0"/>
                  </a:moveTo>
                  <a:lnTo>
                    <a:pt x="0" y="0"/>
                  </a:lnTo>
                  <a:lnTo>
                    <a:pt x="0" y="1671111"/>
                  </a:lnTo>
                  <a:lnTo>
                    <a:pt x="7309054" y="1671111"/>
                  </a:lnTo>
                  <a:lnTo>
                    <a:pt x="7309054" y="0"/>
                  </a:lnTo>
                  <a:close/>
                </a:path>
              </a:pathLst>
            </a:custGeom>
            <a:solidFill>
              <a:srgbClr val="1300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EB9E10F8-BB05-3A6D-6BF0-0090431042B4}"/>
                </a:ext>
              </a:extLst>
            </p:cNvPr>
            <p:cNvGrpSpPr/>
            <p:nvPr/>
          </p:nvGrpSpPr>
          <p:grpSpPr>
            <a:xfrm>
              <a:off x="5639999" y="2971129"/>
              <a:ext cx="1670962" cy="1671531"/>
              <a:chOff x="5639999" y="2971129"/>
              <a:chExt cx="1670962" cy="1671531"/>
            </a:xfrm>
          </p:grpSpPr>
          <p:sp>
            <p:nvSpPr>
              <p:cNvPr id="32" name="object 13">
                <a:extLst>
                  <a:ext uri="{FF2B5EF4-FFF2-40B4-BE49-F238E27FC236}">
                    <a16:creationId xmlns:a16="http://schemas.microsoft.com/office/drawing/2014/main" id="{28892DEE-B923-E458-F57A-E9F270CA2E48}"/>
                  </a:ext>
                </a:extLst>
              </p:cNvPr>
              <p:cNvSpPr/>
              <p:nvPr/>
            </p:nvSpPr>
            <p:spPr>
              <a:xfrm>
                <a:off x="6476571" y="3807701"/>
                <a:ext cx="834390" cy="834390"/>
              </a:xfrm>
              <a:custGeom>
                <a:avLst/>
                <a:gdLst/>
                <a:ahLst/>
                <a:cxnLst/>
                <a:rect l="l" t="t" r="r" b="b"/>
                <a:pathLst>
                  <a:path w="834390" h="834389">
                    <a:moveTo>
                      <a:pt x="833848" y="0"/>
                    </a:moveTo>
                    <a:lnTo>
                      <a:pt x="0" y="833848"/>
                    </a:lnTo>
                    <a:lnTo>
                      <a:pt x="833848" y="833848"/>
                    </a:lnTo>
                    <a:lnTo>
                      <a:pt x="833848" y="0"/>
                    </a:lnTo>
                    <a:close/>
                  </a:path>
                </a:pathLst>
              </a:custGeom>
              <a:solidFill>
                <a:srgbClr val="1300E2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3" name="object 14">
                <a:extLst>
                  <a:ext uri="{FF2B5EF4-FFF2-40B4-BE49-F238E27FC236}">
                    <a16:creationId xmlns:a16="http://schemas.microsoft.com/office/drawing/2014/main" id="{F59082EE-D6FE-AD27-A5C1-4991B337E583}"/>
                  </a:ext>
                </a:extLst>
              </p:cNvPr>
              <p:cNvSpPr/>
              <p:nvPr/>
            </p:nvSpPr>
            <p:spPr>
              <a:xfrm>
                <a:off x="5639999" y="2971129"/>
                <a:ext cx="1670685" cy="1670685"/>
              </a:xfrm>
              <a:custGeom>
                <a:avLst/>
                <a:gdLst/>
                <a:ahLst/>
                <a:cxnLst/>
                <a:rect l="l" t="t" r="r" b="b"/>
                <a:pathLst>
                  <a:path w="1670684" h="1670685">
                    <a:moveTo>
                      <a:pt x="1670420" y="0"/>
                    </a:moveTo>
                    <a:lnTo>
                      <a:pt x="0" y="1670420"/>
                    </a:lnTo>
                    <a:lnTo>
                      <a:pt x="836571" y="1670420"/>
                    </a:lnTo>
                    <a:lnTo>
                      <a:pt x="1670420" y="836571"/>
                    </a:lnTo>
                    <a:lnTo>
                      <a:pt x="1670420" y="0"/>
                    </a:lnTo>
                    <a:close/>
                  </a:path>
                </a:pathLst>
              </a:custGeom>
              <a:solidFill>
                <a:srgbClr val="16009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4" name="object 15">
                <a:extLst>
                  <a:ext uri="{FF2B5EF4-FFF2-40B4-BE49-F238E27FC236}">
                    <a16:creationId xmlns:a16="http://schemas.microsoft.com/office/drawing/2014/main" id="{628AD793-C79E-814B-FAC5-7E3461466DD9}"/>
                  </a:ext>
                </a:extLst>
              </p:cNvPr>
              <p:cNvSpPr/>
              <p:nvPr/>
            </p:nvSpPr>
            <p:spPr>
              <a:xfrm>
                <a:off x="5639999" y="2971135"/>
                <a:ext cx="1670685" cy="1670685"/>
              </a:xfrm>
              <a:custGeom>
                <a:avLst/>
                <a:gdLst/>
                <a:ahLst/>
                <a:cxnLst/>
                <a:rect l="l" t="t" r="r" b="b"/>
                <a:pathLst>
                  <a:path w="1670684" h="1670685">
                    <a:moveTo>
                      <a:pt x="1670420" y="0"/>
                    </a:moveTo>
                    <a:lnTo>
                      <a:pt x="836571" y="0"/>
                    </a:lnTo>
                    <a:lnTo>
                      <a:pt x="0" y="836571"/>
                    </a:lnTo>
                    <a:lnTo>
                      <a:pt x="10" y="1670409"/>
                    </a:lnTo>
                    <a:lnTo>
                      <a:pt x="1670420" y="0"/>
                    </a:lnTo>
                    <a:close/>
                  </a:path>
                </a:pathLst>
              </a:custGeom>
              <a:solidFill>
                <a:srgbClr val="1300E2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5" name="object 16">
                <a:extLst>
                  <a:ext uri="{FF2B5EF4-FFF2-40B4-BE49-F238E27FC236}">
                    <a16:creationId xmlns:a16="http://schemas.microsoft.com/office/drawing/2014/main" id="{9F83029B-9CE3-C799-7B8E-E4CE7986294A}"/>
                  </a:ext>
                </a:extLst>
              </p:cNvPr>
              <p:cNvSpPr/>
              <p:nvPr/>
            </p:nvSpPr>
            <p:spPr>
              <a:xfrm>
                <a:off x="5640004" y="2971130"/>
                <a:ext cx="836930" cy="836930"/>
              </a:xfrm>
              <a:custGeom>
                <a:avLst/>
                <a:gdLst/>
                <a:ahLst/>
                <a:cxnLst/>
                <a:rect l="l" t="t" r="r" b="b"/>
                <a:pathLst>
                  <a:path w="836929" h="836929">
                    <a:moveTo>
                      <a:pt x="836571" y="0"/>
                    </a:moveTo>
                    <a:lnTo>
                      <a:pt x="0" y="0"/>
                    </a:lnTo>
                    <a:lnTo>
                      <a:pt x="0" y="836571"/>
                    </a:lnTo>
                    <a:lnTo>
                      <a:pt x="836571" y="0"/>
                    </a:lnTo>
                    <a:close/>
                  </a:path>
                </a:pathLst>
              </a:custGeom>
              <a:solidFill>
                <a:srgbClr val="16009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6" name="object 17">
                <a:extLst>
                  <a:ext uri="{FF2B5EF4-FFF2-40B4-BE49-F238E27FC236}">
                    <a16:creationId xmlns:a16="http://schemas.microsoft.com/office/drawing/2014/main" id="{8BBBF666-1A15-FB80-3BB5-16591F7E0725}"/>
                  </a:ext>
                </a:extLst>
              </p:cNvPr>
              <p:cNvSpPr/>
              <p:nvPr/>
            </p:nvSpPr>
            <p:spPr>
              <a:xfrm>
                <a:off x="6893469" y="4225305"/>
                <a:ext cx="417195" cy="417195"/>
              </a:xfrm>
              <a:custGeom>
                <a:avLst/>
                <a:gdLst/>
                <a:ahLst/>
                <a:cxnLst/>
                <a:rect l="l" t="t" r="r" b="b"/>
                <a:pathLst>
                  <a:path w="417195" h="417195">
                    <a:moveTo>
                      <a:pt x="416950" y="0"/>
                    </a:moveTo>
                    <a:lnTo>
                      <a:pt x="0" y="416950"/>
                    </a:lnTo>
                    <a:lnTo>
                      <a:pt x="416950" y="416950"/>
                    </a:lnTo>
                    <a:lnTo>
                      <a:pt x="416950" y="0"/>
                    </a:lnTo>
                    <a:close/>
                  </a:path>
                </a:pathLst>
              </a:custGeom>
              <a:solidFill>
                <a:srgbClr val="1300E2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7" name="object 18">
                <a:extLst>
                  <a:ext uri="{FF2B5EF4-FFF2-40B4-BE49-F238E27FC236}">
                    <a16:creationId xmlns:a16="http://schemas.microsoft.com/office/drawing/2014/main" id="{FA895B7B-A11A-9EB7-CBA9-615AFE8B0033}"/>
                  </a:ext>
                </a:extLst>
              </p:cNvPr>
              <p:cNvSpPr/>
              <p:nvPr/>
            </p:nvSpPr>
            <p:spPr>
              <a:xfrm>
                <a:off x="6475173" y="3806998"/>
                <a:ext cx="835660" cy="835660"/>
              </a:xfrm>
              <a:custGeom>
                <a:avLst/>
                <a:gdLst/>
                <a:ahLst/>
                <a:cxnLst/>
                <a:rect l="l" t="t" r="r" b="b"/>
                <a:pathLst>
                  <a:path w="835659" h="835660">
                    <a:moveTo>
                      <a:pt x="835252" y="0"/>
                    </a:moveTo>
                    <a:lnTo>
                      <a:pt x="0" y="835252"/>
                    </a:lnTo>
                    <a:lnTo>
                      <a:pt x="418301" y="835252"/>
                    </a:lnTo>
                    <a:lnTo>
                      <a:pt x="835252" y="418301"/>
                    </a:lnTo>
                    <a:lnTo>
                      <a:pt x="835252" y="0"/>
                    </a:lnTo>
                    <a:close/>
                  </a:path>
                </a:pathLst>
              </a:custGeom>
              <a:solidFill>
                <a:srgbClr val="FF5D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8" name="object 19">
                <a:extLst>
                  <a:ext uri="{FF2B5EF4-FFF2-40B4-BE49-F238E27FC236}">
                    <a16:creationId xmlns:a16="http://schemas.microsoft.com/office/drawing/2014/main" id="{43859944-191E-08D8-54B8-540033B92D01}"/>
                  </a:ext>
                </a:extLst>
              </p:cNvPr>
              <p:cNvSpPr/>
              <p:nvPr/>
            </p:nvSpPr>
            <p:spPr>
              <a:xfrm>
                <a:off x="6475172" y="3807000"/>
                <a:ext cx="835660" cy="835660"/>
              </a:xfrm>
              <a:custGeom>
                <a:avLst/>
                <a:gdLst/>
                <a:ahLst/>
                <a:cxnLst/>
                <a:rect l="l" t="t" r="r" b="b"/>
                <a:pathLst>
                  <a:path w="835659" h="835660">
                    <a:moveTo>
                      <a:pt x="835252" y="0"/>
                    </a:moveTo>
                    <a:lnTo>
                      <a:pt x="418301" y="0"/>
                    </a:lnTo>
                    <a:lnTo>
                      <a:pt x="0" y="418301"/>
                    </a:lnTo>
                    <a:lnTo>
                      <a:pt x="0" y="835252"/>
                    </a:lnTo>
                    <a:lnTo>
                      <a:pt x="835252" y="0"/>
                    </a:lnTo>
                    <a:close/>
                  </a:path>
                </a:pathLst>
              </a:custGeom>
              <a:solidFill>
                <a:srgbClr val="16009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9" name="object 20">
                <a:extLst>
                  <a:ext uri="{FF2B5EF4-FFF2-40B4-BE49-F238E27FC236}">
                    <a16:creationId xmlns:a16="http://schemas.microsoft.com/office/drawing/2014/main" id="{6BBD6264-9A36-7CAA-6168-3EFB92BCBAFC}"/>
                  </a:ext>
                </a:extLst>
              </p:cNvPr>
              <p:cNvSpPr/>
              <p:nvPr/>
            </p:nvSpPr>
            <p:spPr>
              <a:xfrm>
                <a:off x="6475169" y="3807004"/>
                <a:ext cx="418465" cy="418465"/>
              </a:xfrm>
              <a:custGeom>
                <a:avLst/>
                <a:gdLst/>
                <a:ahLst/>
                <a:cxnLst/>
                <a:rect l="l" t="t" r="r" b="b"/>
                <a:pathLst>
                  <a:path w="418465" h="418464">
                    <a:moveTo>
                      <a:pt x="418301" y="0"/>
                    </a:moveTo>
                    <a:lnTo>
                      <a:pt x="0" y="0"/>
                    </a:lnTo>
                    <a:lnTo>
                      <a:pt x="0" y="418301"/>
                    </a:lnTo>
                    <a:lnTo>
                      <a:pt x="418301" y="0"/>
                    </a:lnTo>
                    <a:close/>
                  </a:path>
                </a:pathLst>
              </a:custGeom>
              <a:solidFill>
                <a:srgbClr val="FF5D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BD89AC8E-0C51-AF11-F082-E0C38BDC80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32305" y="-846123"/>
            <a:ext cx="3226757" cy="2581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842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reak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D7E166FB-6E24-F2EF-9262-16A08C39D9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"/>
            <a:ext cx="20104100" cy="113085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D19C75-5423-9FD7-1D8B-03F14150ADA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32305" y="-846123"/>
            <a:ext cx="3226757" cy="2581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767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reak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C1BD6B6B-7EF3-1EC7-6137-25986D82CD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30855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reaker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A15F49F6-2633-4313-E922-9AE96033D7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2305" y="-846123"/>
            <a:ext cx="3226757" cy="258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104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>
            <a:extLst>
              <a:ext uri="{FF2B5EF4-FFF2-40B4-BE49-F238E27FC236}">
                <a16:creationId xmlns:a16="http://schemas.microsoft.com/office/drawing/2014/main" id="{AFF65B71-2FEF-AF50-35A7-58EAA234E018}"/>
              </a:ext>
            </a:extLst>
          </p:cNvPr>
          <p:cNvSpPr/>
          <p:nvPr userDrawn="1"/>
        </p:nvSpPr>
        <p:spPr>
          <a:xfrm>
            <a:off x="0" y="6276018"/>
            <a:ext cx="20104100" cy="5033010"/>
          </a:xfrm>
          <a:custGeom>
            <a:avLst/>
            <a:gdLst/>
            <a:ahLst/>
            <a:cxnLst/>
            <a:rect l="l" t="t" r="r" b="b"/>
            <a:pathLst>
              <a:path w="20104100" h="5033009">
                <a:moveTo>
                  <a:pt x="20104099" y="0"/>
                </a:moveTo>
                <a:lnTo>
                  <a:pt x="0" y="0"/>
                </a:lnTo>
                <a:lnTo>
                  <a:pt x="0" y="5032537"/>
                </a:lnTo>
                <a:lnTo>
                  <a:pt x="20104099" y="5032537"/>
                </a:lnTo>
                <a:lnTo>
                  <a:pt x="20104099" y="0"/>
                </a:lnTo>
                <a:close/>
              </a:path>
            </a:pathLst>
          </a:custGeom>
          <a:solidFill>
            <a:srgbClr val="97B4FF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2" name="Picture 21" descr="Logo&#10;&#10;Description automatically generated">
            <a:extLst>
              <a:ext uri="{FF2B5EF4-FFF2-40B4-BE49-F238E27FC236}">
                <a16:creationId xmlns:a16="http://schemas.microsoft.com/office/drawing/2014/main" id="{BA05FB47-7303-F20F-0E61-C6ACCA3A5F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2305" y="-846123"/>
            <a:ext cx="3226757" cy="258140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47EBB95-7DEA-6596-7919-16C2F7BD3080}"/>
              </a:ext>
            </a:extLst>
          </p:cNvPr>
          <p:cNvGrpSpPr/>
          <p:nvPr userDrawn="1"/>
        </p:nvGrpSpPr>
        <p:grpSpPr>
          <a:xfrm>
            <a:off x="0" y="325897"/>
            <a:ext cx="1888670" cy="516766"/>
            <a:chOff x="0" y="958109"/>
            <a:chExt cx="1888670" cy="516766"/>
          </a:xfrm>
        </p:grpSpPr>
        <p:sp>
          <p:nvSpPr>
            <p:cNvPr id="16" name="object 19">
              <a:extLst>
                <a:ext uri="{FF2B5EF4-FFF2-40B4-BE49-F238E27FC236}">
                  <a16:creationId xmlns:a16="http://schemas.microsoft.com/office/drawing/2014/main" id="{B7873FF6-2CEB-505E-B10A-A5B2F9693B60}"/>
                </a:ext>
              </a:extLst>
            </p:cNvPr>
            <p:cNvSpPr/>
            <p:nvPr userDrawn="1"/>
          </p:nvSpPr>
          <p:spPr>
            <a:xfrm>
              <a:off x="0" y="958620"/>
              <a:ext cx="1887324" cy="516255"/>
            </a:xfrm>
            <a:custGeom>
              <a:avLst/>
              <a:gdLst/>
              <a:ahLst/>
              <a:cxnLst/>
              <a:rect l="l" t="t" r="r" b="b"/>
              <a:pathLst>
                <a:path w="1780539" h="487044">
                  <a:moveTo>
                    <a:pt x="1780050" y="0"/>
                  </a:moveTo>
                  <a:lnTo>
                    <a:pt x="0" y="0"/>
                  </a:lnTo>
                  <a:lnTo>
                    <a:pt x="0" y="486634"/>
                  </a:lnTo>
                  <a:lnTo>
                    <a:pt x="1780050" y="486634"/>
                  </a:lnTo>
                  <a:lnTo>
                    <a:pt x="1780050" y="0"/>
                  </a:lnTo>
                  <a:close/>
                </a:path>
              </a:pathLst>
            </a:custGeom>
            <a:solidFill>
              <a:srgbClr val="1300E2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DDF8A078-0EBA-7813-206C-573520590107}"/>
                </a:ext>
              </a:extLst>
            </p:cNvPr>
            <p:cNvGrpSpPr/>
            <p:nvPr userDrawn="1"/>
          </p:nvGrpSpPr>
          <p:grpSpPr>
            <a:xfrm>
              <a:off x="858870" y="958109"/>
              <a:ext cx="516376" cy="516374"/>
              <a:chOff x="849173" y="1053123"/>
              <a:chExt cx="516376" cy="516374"/>
            </a:xfrm>
          </p:grpSpPr>
          <p:sp>
            <p:nvSpPr>
              <p:cNvPr id="24" name="object 20">
                <a:extLst>
                  <a:ext uri="{FF2B5EF4-FFF2-40B4-BE49-F238E27FC236}">
                    <a16:creationId xmlns:a16="http://schemas.microsoft.com/office/drawing/2014/main" id="{28B42E51-8E4A-1EBA-DAEC-0056E643FF26}"/>
                  </a:ext>
                </a:extLst>
              </p:cNvPr>
              <p:cNvSpPr/>
              <p:nvPr/>
            </p:nvSpPr>
            <p:spPr>
              <a:xfrm>
                <a:off x="849181" y="1053123"/>
                <a:ext cx="258464" cy="258464"/>
              </a:xfrm>
              <a:custGeom>
                <a:avLst/>
                <a:gdLst/>
                <a:ahLst/>
                <a:cxnLst/>
                <a:rect l="l" t="t" r="r" b="b"/>
                <a:pathLst>
                  <a:path w="243840" h="243840">
                    <a:moveTo>
                      <a:pt x="243311" y="0"/>
                    </a:moveTo>
                    <a:lnTo>
                      <a:pt x="0" y="0"/>
                    </a:lnTo>
                    <a:lnTo>
                      <a:pt x="0" y="243311"/>
                    </a:lnTo>
                    <a:lnTo>
                      <a:pt x="243311" y="0"/>
                    </a:lnTo>
                    <a:close/>
                  </a:path>
                </a:pathLst>
              </a:custGeom>
              <a:solidFill>
                <a:srgbClr val="1700E7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5" name="object 21">
                <a:extLst>
                  <a:ext uri="{FF2B5EF4-FFF2-40B4-BE49-F238E27FC236}">
                    <a16:creationId xmlns:a16="http://schemas.microsoft.com/office/drawing/2014/main" id="{7ADCE679-71DC-8A21-96BC-F34EA26DA8B9}"/>
                  </a:ext>
                </a:extLst>
              </p:cNvPr>
              <p:cNvSpPr/>
              <p:nvPr/>
            </p:nvSpPr>
            <p:spPr>
              <a:xfrm>
                <a:off x="849181" y="1053123"/>
                <a:ext cx="516255" cy="516255"/>
              </a:xfrm>
              <a:custGeom>
                <a:avLst/>
                <a:gdLst/>
                <a:ahLst/>
                <a:cxnLst/>
                <a:rect l="l" t="t" r="r" b="b"/>
                <a:pathLst>
                  <a:path w="487044" h="487044">
                    <a:moveTo>
                      <a:pt x="486623" y="0"/>
                    </a:moveTo>
                    <a:lnTo>
                      <a:pt x="243311" y="0"/>
                    </a:lnTo>
                    <a:lnTo>
                      <a:pt x="0" y="243311"/>
                    </a:lnTo>
                    <a:lnTo>
                      <a:pt x="0" y="486634"/>
                    </a:lnTo>
                    <a:lnTo>
                      <a:pt x="486623" y="0"/>
                    </a:lnTo>
                    <a:close/>
                  </a:path>
                </a:pathLst>
              </a:custGeom>
              <a:solidFill>
                <a:srgbClr val="FF5D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6" name="object 22">
                <a:extLst>
                  <a:ext uri="{FF2B5EF4-FFF2-40B4-BE49-F238E27FC236}">
                    <a16:creationId xmlns:a16="http://schemas.microsoft.com/office/drawing/2014/main" id="{3D5A1F41-60DE-06AD-4504-47747FC6CC7B}"/>
                  </a:ext>
                </a:extLst>
              </p:cNvPr>
              <p:cNvSpPr/>
              <p:nvPr/>
            </p:nvSpPr>
            <p:spPr>
              <a:xfrm>
                <a:off x="849173" y="1053126"/>
                <a:ext cx="516255" cy="516255"/>
              </a:xfrm>
              <a:custGeom>
                <a:avLst/>
                <a:gdLst/>
                <a:ahLst/>
                <a:cxnLst/>
                <a:rect l="l" t="t" r="r" b="b"/>
                <a:pathLst>
                  <a:path w="487044" h="487044">
                    <a:moveTo>
                      <a:pt x="486634" y="0"/>
                    </a:moveTo>
                    <a:lnTo>
                      <a:pt x="0" y="486623"/>
                    </a:lnTo>
                    <a:lnTo>
                      <a:pt x="243322" y="486623"/>
                    </a:lnTo>
                    <a:lnTo>
                      <a:pt x="486634" y="243311"/>
                    </a:lnTo>
                    <a:lnTo>
                      <a:pt x="486634" y="0"/>
                    </a:lnTo>
                    <a:close/>
                  </a:path>
                </a:pathLst>
              </a:custGeom>
              <a:solidFill>
                <a:srgbClr val="1700E7"/>
              </a:solidFill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  <p:sp>
            <p:nvSpPr>
              <p:cNvPr id="27" name="object 23">
                <a:extLst>
                  <a:ext uri="{FF2B5EF4-FFF2-40B4-BE49-F238E27FC236}">
                    <a16:creationId xmlns:a16="http://schemas.microsoft.com/office/drawing/2014/main" id="{42206135-C0C7-9FDB-7E9C-58469125EA94}"/>
                  </a:ext>
                </a:extLst>
              </p:cNvPr>
              <p:cNvSpPr/>
              <p:nvPr/>
            </p:nvSpPr>
            <p:spPr>
              <a:xfrm>
                <a:off x="1107085" y="1311033"/>
                <a:ext cx="258464" cy="258464"/>
              </a:xfrm>
              <a:custGeom>
                <a:avLst/>
                <a:gdLst/>
                <a:ahLst/>
                <a:cxnLst/>
                <a:rect l="l" t="t" r="r" b="b"/>
                <a:pathLst>
                  <a:path w="243840" h="243840">
                    <a:moveTo>
                      <a:pt x="243311" y="0"/>
                    </a:moveTo>
                    <a:lnTo>
                      <a:pt x="0" y="243311"/>
                    </a:lnTo>
                    <a:lnTo>
                      <a:pt x="243311" y="243311"/>
                    </a:lnTo>
                    <a:lnTo>
                      <a:pt x="243311" y="0"/>
                    </a:lnTo>
                    <a:close/>
                  </a:path>
                </a:pathLst>
              </a:custGeom>
              <a:solidFill>
                <a:srgbClr val="FF5D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AF932E5-7449-FE42-6D4B-3D9D34F1D6FE}"/>
                </a:ext>
              </a:extLst>
            </p:cNvPr>
            <p:cNvGrpSpPr/>
            <p:nvPr userDrawn="1"/>
          </p:nvGrpSpPr>
          <p:grpSpPr>
            <a:xfrm flipH="1">
              <a:off x="1372294" y="958109"/>
              <a:ext cx="516376" cy="516374"/>
              <a:chOff x="849173" y="1053123"/>
              <a:chExt cx="516376" cy="516374"/>
            </a:xfrm>
          </p:grpSpPr>
          <p:sp>
            <p:nvSpPr>
              <p:cNvPr id="19" name="object 20">
                <a:extLst>
                  <a:ext uri="{FF2B5EF4-FFF2-40B4-BE49-F238E27FC236}">
                    <a16:creationId xmlns:a16="http://schemas.microsoft.com/office/drawing/2014/main" id="{0AC777DA-8DC6-9785-C88B-D2BA54F5033C}"/>
                  </a:ext>
                </a:extLst>
              </p:cNvPr>
              <p:cNvSpPr/>
              <p:nvPr/>
            </p:nvSpPr>
            <p:spPr>
              <a:xfrm>
                <a:off x="849181" y="1053123"/>
                <a:ext cx="258464" cy="258464"/>
              </a:xfrm>
              <a:custGeom>
                <a:avLst/>
                <a:gdLst/>
                <a:ahLst/>
                <a:cxnLst/>
                <a:rect l="l" t="t" r="r" b="b"/>
                <a:pathLst>
                  <a:path w="243840" h="243840">
                    <a:moveTo>
                      <a:pt x="243311" y="0"/>
                    </a:moveTo>
                    <a:lnTo>
                      <a:pt x="0" y="0"/>
                    </a:lnTo>
                    <a:lnTo>
                      <a:pt x="0" y="243311"/>
                    </a:lnTo>
                    <a:lnTo>
                      <a:pt x="243311" y="0"/>
                    </a:lnTo>
                    <a:close/>
                  </a:path>
                </a:pathLst>
              </a:custGeom>
              <a:solidFill>
                <a:srgbClr val="1700E7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" name="object 21">
                <a:extLst>
                  <a:ext uri="{FF2B5EF4-FFF2-40B4-BE49-F238E27FC236}">
                    <a16:creationId xmlns:a16="http://schemas.microsoft.com/office/drawing/2014/main" id="{11ABCAEE-2FEF-452D-24EF-384F9A40D0A9}"/>
                  </a:ext>
                </a:extLst>
              </p:cNvPr>
              <p:cNvSpPr/>
              <p:nvPr/>
            </p:nvSpPr>
            <p:spPr>
              <a:xfrm>
                <a:off x="849181" y="1053123"/>
                <a:ext cx="516255" cy="516255"/>
              </a:xfrm>
              <a:custGeom>
                <a:avLst/>
                <a:gdLst/>
                <a:ahLst/>
                <a:cxnLst/>
                <a:rect l="l" t="t" r="r" b="b"/>
                <a:pathLst>
                  <a:path w="487044" h="487044">
                    <a:moveTo>
                      <a:pt x="486623" y="0"/>
                    </a:moveTo>
                    <a:lnTo>
                      <a:pt x="243311" y="0"/>
                    </a:lnTo>
                    <a:lnTo>
                      <a:pt x="0" y="243311"/>
                    </a:lnTo>
                    <a:lnTo>
                      <a:pt x="0" y="486634"/>
                    </a:lnTo>
                    <a:lnTo>
                      <a:pt x="486623" y="0"/>
                    </a:lnTo>
                    <a:close/>
                  </a:path>
                </a:pathLst>
              </a:custGeom>
              <a:solidFill>
                <a:srgbClr val="FF5D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" name="object 22">
                <a:extLst>
                  <a:ext uri="{FF2B5EF4-FFF2-40B4-BE49-F238E27FC236}">
                    <a16:creationId xmlns:a16="http://schemas.microsoft.com/office/drawing/2014/main" id="{304E2FEF-4074-3B77-3964-344D0BCC06A0}"/>
                  </a:ext>
                </a:extLst>
              </p:cNvPr>
              <p:cNvSpPr/>
              <p:nvPr/>
            </p:nvSpPr>
            <p:spPr>
              <a:xfrm>
                <a:off x="849173" y="1053126"/>
                <a:ext cx="516255" cy="516255"/>
              </a:xfrm>
              <a:custGeom>
                <a:avLst/>
                <a:gdLst/>
                <a:ahLst/>
                <a:cxnLst/>
                <a:rect l="l" t="t" r="r" b="b"/>
                <a:pathLst>
                  <a:path w="487044" h="487044">
                    <a:moveTo>
                      <a:pt x="486634" y="0"/>
                    </a:moveTo>
                    <a:lnTo>
                      <a:pt x="0" y="486623"/>
                    </a:lnTo>
                    <a:lnTo>
                      <a:pt x="243322" y="486623"/>
                    </a:lnTo>
                    <a:lnTo>
                      <a:pt x="486634" y="243311"/>
                    </a:lnTo>
                    <a:lnTo>
                      <a:pt x="486634" y="0"/>
                    </a:lnTo>
                    <a:close/>
                  </a:path>
                </a:pathLst>
              </a:custGeom>
              <a:solidFill>
                <a:srgbClr val="1700E7"/>
              </a:solidFill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  <p:sp>
            <p:nvSpPr>
              <p:cNvPr id="23" name="object 23">
                <a:extLst>
                  <a:ext uri="{FF2B5EF4-FFF2-40B4-BE49-F238E27FC236}">
                    <a16:creationId xmlns:a16="http://schemas.microsoft.com/office/drawing/2014/main" id="{A96D4836-4F5C-FEC3-4534-DBA866C324AF}"/>
                  </a:ext>
                </a:extLst>
              </p:cNvPr>
              <p:cNvSpPr/>
              <p:nvPr/>
            </p:nvSpPr>
            <p:spPr>
              <a:xfrm>
                <a:off x="1107085" y="1311033"/>
                <a:ext cx="258464" cy="258464"/>
              </a:xfrm>
              <a:custGeom>
                <a:avLst/>
                <a:gdLst/>
                <a:ahLst/>
                <a:cxnLst/>
                <a:rect l="l" t="t" r="r" b="b"/>
                <a:pathLst>
                  <a:path w="243840" h="243840">
                    <a:moveTo>
                      <a:pt x="243311" y="0"/>
                    </a:moveTo>
                    <a:lnTo>
                      <a:pt x="0" y="243311"/>
                    </a:lnTo>
                    <a:lnTo>
                      <a:pt x="243311" y="243311"/>
                    </a:lnTo>
                    <a:lnTo>
                      <a:pt x="243311" y="0"/>
                    </a:lnTo>
                    <a:close/>
                  </a:path>
                </a:pathLst>
              </a:custGeom>
              <a:solidFill>
                <a:srgbClr val="FF5D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31947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8FF4D996-46E0-F43E-3071-82162457D8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2305" y="-846123"/>
            <a:ext cx="3226757" cy="258140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188D44F-2A19-0710-82F9-37747749B592}"/>
              </a:ext>
            </a:extLst>
          </p:cNvPr>
          <p:cNvGrpSpPr/>
          <p:nvPr userDrawn="1"/>
        </p:nvGrpSpPr>
        <p:grpSpPr>
          <a:xfrm>
            <a:off x="0" y="325897"/>
            <a:ext cx="1888670" cy="516766"/>
            <a:chOff x="0" y="958109"/>
            <a:chExt cx="1888670" cy="516766"/>
          </a:xfrm>
        </p:grpSpPr>
        <p:sp>
          <p:nvSpPr>
            <p:cNvPr id="3" name="object 19">
              <a:extLst>
                <a:ext uri="{FF2B5EF4-FFF2-40B4-BE49-F238E27FC236}">
                  <a16:creationId xmlns:a16="http://schemas.microsoft.com/office/drawing/2014/main" id="{7EEE1073-DCD6-BFB8-AC60-270395A54F9F}"/>
                </a:ext>
              </a:extLst>
            </p:cNvPr>
            <p:cNvSpPr/>
            <p:nvPr userDrawn="1"/>
          </p:nvSpPr>
          <p:spPr>
            <a:xfrm>
              <a:off x="0" y="958620"/>
              <a:ext cx="1887324" cy="516255"/>
            </a:xfrm>
            <a:custGeom>
              <a:avLst/>
              <a:gdLst/>
              <a:ahLst/>
              <a:cxnLst/>
              <a:rect l="l" t="t" r="r" b="b"/>
              <a:pathLst>
                <a:path w="1780539" h="487044">
                  <a:moveTo>
                    <a:pt x="1780050" y="0"/>
                  </a:moveTo>
                  <a:lnTo>
                    <a:pt x="0" y="0"/>
                  </a:lnTo>
                  <a:lnTo>
                    <a:pt x="0" y="486634"/>
                  </a:lnTo>
                  <a:lnTo>
                    <a:pt x="1780050" y="486634"/>
                  </a:lnTo>
                  <a:lnTo>
                    <a:pt x="1780050" y="0"/>
                  </a:lnTo>
                  <a:close/>
                </a:path>
              </a:pathLst>
            </a:custGeom>
            <a:solidFill>
              <a:srgbClr val="1300E2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25663A6-4A25-9C65-BE16-D58A24C57339}"/>
                </a:ext>
              </a:extLst>
            </p:cNvPr>
            <p:cNvGrpSpPr/>
            <p:nvPr userDrawn="1"/>
          </p:nvGrpSpPr>
          <p:grpSpPr>
            <a:xfrm>
              <a:off x="858870" y="958109"/>
              <a:ext cx="516376" cy="516374"/>
              <a:chOff x="849173" y="1053123"/>
              <a:chExt cx="516376" cy="516374"/>
            </a:xfrm>
          </p:grpSpPr>
          <p:sp>
            <p:nvSpPr>
              <p:cNvPr id="22" name="object 20">
                <a:extLst>
                  <a:ext uri="{FF2B5EF4-FFF2-40B4-BE49-F238E27FC236}">
                    <a16:creationId xmlns:a16="http://schemas.microsoft.com/office/drawing/2014/main" id="{39934347-9028-0F1A-947F-7A73EF355083}"/>
                  </a:ext>
                </a:extLst>
              </p:cNvPr>
              <p:cNvSpPr/>
              <p:nvPr/>
            </p:nvSpPr>
            <p:spPr>
              <a:xfrm>
                <a:off x="849181" y="1053123"/>
                <a:ext cx="258464" cy="258464"/>
              </a:xfrm>
              <a:custGeom>
                <a:avLst/>
                <a:gdLst/>
                <a:ahLst/>
                <a:cxnLst/>
                <a:rect l="l" t="t" r="r" b="b"/>
                <a:pathLst>
                  <a:path w="243840" h="243840">
                    <a:moveTo>
                      <a:pt x="243311" y="0"/>
                    </a:moveTo>
                    <a:lnTo>
                      <a:pt x="0" y="0"/>
                    </a:lnTo>
                    <a:lnTo>
                      <a:pt x="0" y="243311"/>
                    </a:lnTo>
                    <a:lnTo>
                      <a:pt x="243311" y="0"/>
                    </a:lnTo>
                    <a:close/>
                  </a:path>
                </a:pathLst>
              </a:custGeom>
              <a:solidFill>
                <a:srgbClr val="1700E7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" name="object 21">
                <a:extLst>
                  <a:ext uri="{FF2B5EF4-FFF2-40B4-BE49-F238E27FC236}">
                    <a16:creationId xmlns:a16="http://schemas.microsoft.com/office/drawing/2014/main" id="{3010719E-48C8-2CEF-A7A4-77BD3D4F34D5}"/>
                  </a:ext>
                </a:extLst>
              </p:cNvPr>
              <p:cNvSpPr/>
              <p:nvPr/>
            </p:nvSpPr>
            <p:spPr>
              <a:xfrm>
                <a:off x="849181" y="1053123"/>
                <a:ext cx="516255" cy="516255"/>
              </a:xfrm>
              <a:custGeom>
                <a:avLst/>
                <a:gdLst/>
                <a:ahLst/>
                <a:cxnLst/>
                <a:rect l="l" t="t" r="r" b="b"/>
                <a:pathLst>
                  <a:path w="487044" h="487044">
                    <a:moveTo>
                      <a:pt x="486623" y="0"/>
                    </a:moveTo>
                    <a:lnTo>
                      <a:pt x="243311" y="0"/>
                    </a:lnTo>
                    <a:lnTo>
                      <a:pt x="0" y="243311"/>
                    </a:lnTo>
                    <a:lnTo>
                      <a:pt x="0" y="486634"/>
                    </a:lnTo>
                    <a:lnTo>
                      <a:pt x="486623" y="0"/>
                    </a:lnTo>
                    <a:close/>
                  </a:path>
                </a:pathLst>
              </a:custGeom>
              <a:solidFill>
                <a:srgbClr val="FF5D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4" name="object 22">
                <a:extLst>
                  <a:ext uri="{FF2B5EF4-FFF2-40B4-BE49-F238E27FC236}">
                    <a16:creationId xmlns:a16="http://schemas.microsoft.com/office/drawing/2014/main" id="{4D28CCBA-D12D-96C3-ADD7-1C64848C457D}"/>
                  </a:ext>
                </a:extLst>
              </p:cNvPr>
              <p:cNvSpPr/>
              <p:nvPr/>
            </p:nvSpPr>
            <p:spPr>
              <a:xfrm>
                <a:off x="849173" y="1053126"/>
                <a:ext cx="516255" cy="516255"/>
              </a:xfrm>
              <a:custGeom>
                <a:avLst/>
                <a:gdLst/>
                <a:ahLst/>
                <a:cxnLst/>
                <a:rect l="l" t="t" r="r" b="b"/>
                <a:pathLst>
                  <a:path w="487044" h="487044">
                    <a:moveTo>
                      <a:pt x="486634" y="0"/>
                    </a:moveTo>
                    <a:lnTo>
                      <a:pt x="0" y="486623"/>
                    </a:lnTo>
                    <a:lnTo>
                      <a:pt x="243322" y="486623"/>
                    </a:lnTo>
                    <a:lnTo>
                      <a:pt x="486634" y="243311"/>
                    </a:lnTo>
                    <a:lnTo>
                      <a:pt x="486634" y="0"/>
                    </a:lnTo>
                    <a:close/>
                  </a:path>
                </a:pathLst>
              </a:custGeom>
              <a:solidFill>
                <a:srgbClr val="1700E7"/>
              </a:solidFill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  <p:sp>
            <p:nvSpPr>
              <p:cNvPr id="26" name="object 23">
                <a:extLst>
                  <a:ext uri="{FF2B5EF4-FFF2-40B4-BE49-F238E27FC236}">
                    <a16:creationId xmlns:a16="http://schemas.microsoft.com/office/drawing/2014/main" id="{9696A8E6-E1FA-BD90-5C30-1A61450CF2CC}"/>
                  </a:ext>
                </a:extLst>
              </p:cNvPr>
              <p:cNvSpPr/>
              <p:nvPr/>
            </p:nvSpPr>
            <p:spPr>
              <a:xfrm>
                <a:off x="1107085" y="1311033"/>
                <a:ext cx="258464" cy="258464"/>
              </a:xfrm>
              <a:custGeom>
                <a:avLst/>
                <a:gdLst/>
                <a:ahLst/>
                <a:cxnLst/>
                <a:rect l="l" t="t" r="r" b="b"/>
                <a:pathLst>
                  <a:path w="243840" h="243840">
                    <a:moveTo>
                      <a:pt x="243311" y="0"/>
                    </a:moveTo>
                    <a:lnTo>
                      <a:pt x="0" y="243311"/>
                    </a:lnTo>
                    <a:lnTo>
                      <a:pt x="243311" y="243311"/>
                    </a:lnTo>
                    <a:lnTo>
                      <a:pt x="243311" y="0"/>
                    </a:lnTo>
                    <a:close/>
                  </a:path>
                </a:pathLst>
              </a:custGeom>
              <a:solidFill>
                <a:srgbClr val="FF5D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0686986-D8DC-1B6E-046F-B8F6CA8BEF7B}"/>
                </a:ext>
              </a:extLst>
            </p:cNvPr>
            <p:cNvGrpSpPr/>
            <p:nvPr userDrawn="1"/>
          </p:nvGrpSpPr>
          <p:grpSpPr>
            <a:xfrm flipH="1">
              <a:off x="1372294" y="958109"/>
              <a:ext cx="516376" cy="516374"/>
              <a:chOff x="849173" y="1053123"/>
              <a:chExt cx="516376" cy="516374"/>
            </a:xfrm>
          </p:grpSpPr>
          <p:sp>
            <p:nvSpPr>
              <p:cNvPr id="6" name="object 20">
                <a:extLst>
                  <a:ext uri="{FF2B5EF4-FFF2-40B4-BE49-F238E27FC236}">
                    <a16:creationId xmlns:a16="http://schemas.microsoft.com/office/drawing/2014/main" id="{C74F06D2-6B6B-C248-0D5F-3FC14E07DF6C}"/>
                  </a:ext>
                </a:extLst>
              </p:cNvPr>
              <p:cNvSpPr/>
              <p:nvPr/>
            </p:nvSpPr>
            <p:spPr>
              <a:xfrm>
                <a:off x="849181" y="1053123"/>
                <a:ext cx="258464" cy="258464"/>
              </a:xfrm>
              <a:custGeom>
                <a:avLst/>
                <a:gdLst/>
                <a:ahLst/>
                <a:cxnLst/>
                <a:rect l="l" t="t" r="r" b="b"/>
                <a:pathLst>
                  <a:path w="243840" h="243840">
                    <a:moveTo>
                      <a:pt x="243311" y="0"/>
                    </a:moveTo>
                    <a:lnTo>
                      <a:pt x="0" y="0"/>
                    </a:lnTo>
                    <a:lnTo>
                      <a:pt x="0" y="243311"/>
                    </a:lnTo>
                    <a:lnTo>
                      <a:pt x="243311" y="0"/>
                    </a:lnTo>
                    <a:close/>
                  </a:path>
                </a:pathLst>
              </a:custGeom>
              <a:solidFill>
                <a:srgbClr val="1700E7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" name="object 21">
                <a:extLst>
                  <a:ext uri="{FF2B5EF4-FFF2-40B4-BE49-F238E27FC236}">
                    <a16:creationId xmlns:a16="http://schemas.microsoft.com/office/drawing/2014/main" id="{F95A3D12-7F84-B2B2-08D1-C87882F4DDF7}"/>
                  </a:ext>
                </a:extLst>
              </p:cNvPr>
              <p:cNvSpPr/>
              <p:nvPr/>
            </p:nvSpPr>
            <p:spPr>
              <a:xfrm>
                <a:off x="849181" y="1053123"/>
                <a:ext cx="516255" cy="516255"/>
              </a:xfrm>
              <a:custGeom>
                <a:avLst/>
                <a:gdLst/>
                <a:ahLst/>
                <a:cxnLst/>
                <a:rect l="l" t="t" r="r" b="b"/>
                <a:pathLst>
                  <a:path w="487044" h="487044">
                    <a:moveTo>
                      <a:pt x="486623" y="0"/>
                    </a:moveTo>
                    <a:lnTo>
                      <a:pt x="243311" y="0"/>
                    </a:lnTo>
                    <a:lnTo>
                      <a:pt x="0" y="243311"/>
                    </a:lnTo>
                    <a:lnTo>
                      <a:pt x="0" y="486634"/>
                    </a:lnTo>
                    <a:lnTo>
                      <a:pt x="486623" y="0"/>
                    </a:lnTo>
                    <a:close/>
                  </a:path>
                </a:pathLst>
              </a:custGeom>
              <a:solidFill>
                <a:srgbClr val="FF5D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" name="object 22">
                <a:extLst>
                  <a:ext uri="{FF2B5EF4-FFF2-40B4-BE49-F238E27FC236}">
                    <a16:creationId xmlns:a16="http://schemas.microsoft.com/office/drawing/2014/main" id="{66DA927F-AAD5-B42D-54A6-7C2F3260B77B}"/>
                  </a:ext>
                </a:extLst>
              </p:cNvPr>
              <p:cNvSpPr/>
              <p:nvPr/>
            </p:nvSpPr>
            <p:spPr>
              <a:xfrm>
                <a:off x="849173" y="1053126"/>
                <a:ext cx="516255" cy="516255"/>
              </a:xfrm>
              <a:custGeom>
                <a:avLst/>
                <a:gdLst/>
                <a:ahLst/>
                <a:cxnLst/>
                <a:rect l="l" t="t" r="r" b="b"/>
                <a:pathLst>
                  <a:path w="487044" h="487044">
                    <a:moveTo>
                      <a:pt x="486634" y="0"/>
                    </a:moveTo>
                    <a:lnTo>
                      <a:pt x="0" y="486623"/>
                    </a:lnTo>
                    <a:lnTo>
                      <a:pt x="243322" y="486623"/>
                    </a:lnTo>
                    <a:lnTo>
                      <a:pt x="486634" y="243311"/>
                    </a:lnTo>
                    <a:lnTo>
                      <a:pt x="486634" y="0"/>
                    </a:lnTo>
                    <a:close/>
                  </a:path>
                </a:pathLst>
              </a:custGeom>
              <a:solidFill>
                <a:srgbClr val="1700E7"/>
              </a:solidFill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  <p:sp>
            <p:nvSpPr>
              <p:cNvPr id="21" name="object 23">
                <a:extLst>
                  <a:ext uri="{FF2B5EF4-FFF2-40B4-BE49-F238E27FC236}">
                    <a16:creationId xmlns:a16="http://schemas.microsoft.com/office/drawing/2014/main" id="{10C5A90C-E939-C42A-5528-D3DA3D54760F}"/>
                  </a:ext>
                </a:extLst>
              </p:cNvPr>
              <p:cNvSpPr/>
              <p:nvPr/>
            </p:nvSpPr>
            <p:spPr>
              <a:xfrm>
                <a:off x="1107085" y="1311033"/>
                <a:ext cx="258464" cy="258464"/>
              </a:xfrm>
              <a:custGeom>
                <a:avLst/>
                <a:gdLst/>
                <a:ahLst/>
                <a:cxnLst/>
                <a:rect l="l" t="t" r="r" b="b"/>
                <a:pathLst>
                  <a:path w="243840" h="243840">
                    <a:moveTo>
                      <a:pt x="243311" y="0"/>
                    </a:moveTo>
                    <a:lnTo>
                      <a:pt x="0" y="243311"/>
                    </a:lnTo>
                    <a:lnTo>
                      <a:pt x="243311" y="243311"/>
                    </a:lnTo>
                    <a:lnTo>
                      <a:pt x="243311" y="0"/>
                    </a:lnTo>
                    <a:close/>
                  </a:path>
                </a:pathLst>
              </a:custGeom>
              <a:solidFill>
                <a:srgbClr val="FF5D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67275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976763" y="799029"/>
            <a:ext cx="12318370" cy="842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350" b="0" i="0">
                <a:solidFill>
                  <a:srgbClr val="1300E2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779759" y="2498897"/>
            <a:ext cx="16544580" cy="65970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150" b="0" i="0">
                <a:solidFill>
                  <a:srgbClr val="05003B"/>
                </a:solidFill>
                <a:latin typeface="Roboto"/>
                <a:cs typeface="Roboto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13B053-E41F-034A-8DDD-768FDFC17613}" type="datetime1">
              <a:rPr lang="en-MY" smtClean="0"/>
              <a:t>2/10/2024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6" r:id="rId4"/>
    <p:sldLayoutId id="2147483667" r:id="rId5"/>
    <p:sldLayoutId id="2147483664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6.svg"/><Relationship Id="rId18" Type="http://schemas.openxmlformats.org/officeDocument/2006/relationships/image" Target="../media/image53.png"/><Relationship Id="rId26" Type="http://schemas.openxmlformats.org/officeDocument/2006/relationships/image" Target="../media/image57.png"/><Relationship Id="rId39" Type="http://schemas.openxmlformats.org/officeDocument/2006/relationships/image" Target="../media/image82.svg"/><Relationship Id="rId21" Type="http://schemas.openxmlformats.org/officeDocument/2006/relationships/image" Target="../media/image64.svg"/><Relationship Id="rId34" Type="http://schemas.openxmlformats.org/officeDocument/2006/relationships/image" Target="../media/image61.png"/><Relationship Id="rId42" Type="http://schemas.openxmlformats.org/officeDocument/2006/relationships/image" Target="../media/image65.png"/><Relationship Id="rId47" Type="http://schemas.openxmlformats.org/officeDocument/2006/relationships/image" Target="../media/image90.svg"/><Relationship Id="rId7" Type="http://schemas.openxmlformats.org/officeDocument/2006/relationships/image" Target="../media/image50.svg"/><Relationship Id="rId2" Type="http://schemas.openxmlformats.org/officeDocument/2006/relationships/image" Target="../media/image45.png"/><Relationship Id="rId16" Type="http://schemas.openxmlformats.org/officeDocument/2006/relationships/image" Target="../media/image52.png"/><Relationship Id="rId29" Type="http://schemas.openxmlformats.org/officeDocument/2006/relationships/image" Target="../media/image72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7.png"/><Relationship Id="rId11" Type="http://schemas.openxmlformats.org/officeDocument/2006/relationships/image" Target="../media/image54.svg"/><Relationship Id="rId24" Type="http://schemas.openxmlformats.org/officeDocument/2006/relationships/image" Target="../media/image56.png"/><Relationship Id="rId32" Type="http://schemas.openxmlformats.org/officeDocument/2006/relationships/image" Target="../media/image60.png"/><Relationship Id="rId37" Type="http://schemas.openxmlformats.org/officeDocument/2006/relationships/image" Target="../media/image80.svg"/><Relationship Id="rId40" Type="http://schemas.openxmlformats.org/officeDocument/2006/relationships/image" Target="../media/image64.png"/><Relationship Id="rId45" Type="http://schemas.openxmlformats.org/officeDocument/2006/relationships/image" Target="../media/image88.svg"/><Relationship Id="rId5" Type="http://schemas.openxmlformats.org/officeDocument/2006/relationships/image" Target="../media/image48.svg"/><Relationship Id="rId15" Type="http://schemas.openxmlformats.org/officeDocument/2006/relationships/image" Target="../media/image58.svg"/><Relationship Id="rId23" Type="http://schemas.openxmlformats.org/officeDocument/2006/relationships/image" Target="../media/image66.svg"/><Relationship Id="rId28" Type="http://schemas.openxmlformats.org/officeDocument/2006/relationships/image" Target="../media/image58.png"/><Relationship Id="rId36" Type="http://schemas.openxmlformats.org/officeDocument/2006/relationships/image" Target="../media/image62.png"/><Relationship Id="rId10" Type="http://schemas.openxmlformats.org/officeDocument/2006/relationships/image" Target="../media/image49.png"/><Relationship Id="rId19" Type="http://schemas.openxmlformats.org/officeDocument/2006/relationships/image" Target="../media/image62.svg"/><Relationship Id="rId31" Type="http://schemas.openxmlformats.org/officeDocument/2006/relationships/image" Target="../media/image74.svg"/><Relationship Id="rId44" Type="http://schemas.openxmlformats.org/officeDocument/2006/relationships/image" Target="../media/image66.png"/><Relationship Id="rId4" Type="http://schemas.openxmlformats.org/officeDocument/2006/relationships/image" Target="../media/image46.png"/><Relationship Id="rId9" Type="http://schemas.openxmlformats.org/officeDocument/2006/relationships/image" Target="../media/image52.svg"/><Relationship Id="rId14" Type="http://schemas.openxmlformats.org/officeDocument/2006/relationships/image" Target="../media/image51.png"/><Relationship Id="rId22" Type="http://schemas.openxmlformats.org/officeDocument/2006/relationships/image" Target="../media/image55.png"/><Relationship Id="rId27" Type="http://schemas.openxmlformats.org/officeDocument/2006/relationships/image" Target="../media/image70.svg"/><Relationship Id="rId30" Type="http://schemas.openxmlformats.org/officeDocument/2006/relationships/image" Target="../media/image59.png"/><Relationship Id="rId35" Type="http://schemas.openxmlformats.org/officeDocument/2006/relationships/image" Target="../media/image78.svg"/><Relationship Id="rId43" Type="http://schemas.openxmlformats.org/officeDocument/2006/relationships/image" Target="../media/image86.svg"/><Relationship Id="rId8" Type="http://schemas.openxmlformats.org/officeDocument/2006/relationships/image" Target="../media/image48.png"/><Relationship Id="rId3" Type="http://schemas.openxmlformats.org/officeDocument/2006/relationships/image" Target="../media/image46.svg"/><Relationship Id="rId12" Type="http://schemas.openxmlformats.org/officeDocument/2006/relationships/image" Target="../media/image50.png"/><Relationship Id="rId17" Type="http://schemas.openxmlformats.org/officeDocument/2006/relationships/image" Target="../media/image60.svg"/><Relationship Id="rId25" Type="http://schemas.openxmlformats.org/officeDocument/2006/relationships/image" Target="../media/image68.svg"/><Relationship Id="rId33" Type="http://schemas.openxmlformats.org/officeDocument/2006/relationships/image" Target="../media/image76.svg"/><Relationship Id="rId38" Type="http://schemas.openxmlformats.org/officeDocument/2006/relationships/image" Target="../media/image63.png"/><Relationship Id="rId46" Type="http://schemas.openxmlformats.org/officeDocument/2006/relationships/image" Target="../media/image67.png"/><Relationship Id="rId20" Type="http://schemas.openxmlformats.org/officeDocument/2006/relationships/image" Target="../media/image54.png"/><Relationship Id="rId41" Type="http://schemas.openxmlformats.org/officeDocument/2006/relationships/image" Target="../media/image84.svg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2.svg"/><Relationship Id="rId18" Type="http://schemas.openxmlformats.org/officeDocument/2006/relationships/image" Target="../media/image76.png"/><Relationship Id="rId26" Type="http://schemas.openxmlformats.org/officeDocument/2006/relationships/image" Target="../media/image80.png"/><Relationship Id="rId39" Type="http://schemas.openxmlformats.org/officeDocument/2006/relationships/image" Target="../media/image128.svg"/><Relationship Id="rId21" Type="http://schemas.openxmlformats.org/officeDocument/2006/relationships/image" Target="../media/image110.svg"/><Relationship Id="rId34" Type="http://schemas.openxmlformats.org/officeDocument/2006/relationships/image" Target="../media/image84.png"/><Relationship Id="rId42" Type="http://schemas.openxmlformats.org/officeDocument/2006/relationships/image" Target="../media/image88.png"/><Relationship Id="rId47" Type="http://schemas.openxmlformats.org/officeDocument/2006/relationships/image" Target="../media/image136.svg"/><Relationship Id="rId7" Type="http://schemas.openxmlformats.org/officeDocument/2006/relationships/image" Target="../media/image96.svg"/><Relationship Id="rId2" Type="http://schemas.openxmlformats.org/officeDocument/2006/relationships/image" Target="../media/image68.png"/><Relationship Id="rId16" Type="http://schemas.openxmlformats.org/officeDocument/2006/relationships/image" Target="../media/image75.png"/><Relationship Id="rId29" Type="http://schemas.openxmlformats.org/officeDocument/2006/relationships/image" Target="../media/image118.svg"/><Relationship Id="rId11" Type="http://schemas.openxmlformats.org/officeDocument/2006/relationships/image" Target="../media/image100.svg"/><Relationship Id="rId24" Type="http://schemas.openxmlformats.org/officeDocument/2006/relationships/image" Target="../media/image79.png"/><Relationship Id="rId32" Type="http://schemas.openxmlformats.org/officeDocument/2006/relationships/image" Target="../media/image83.png"/><Relationship Id="rId37" Type="http://schemas.openxmlformats.org/officeDocument/2006/relationships/image" Target="../media/image126.svg"/><Relationship Id="rId40" Type="http://schemas.openxmlformats.org/officeDocument/2006/relationships/image" Target="../media/image87.png"/><Relationship Id="rId45" Type="http://schemas.openxmlformats.org/officeDocument/2006/relationships/image" Target="../media/image134.svg"/><Relationship Id="rId5" Type="http://schemas.openxmlformats.org/officeDocument/2006/relationships/image" Target="../media/image94.svg"/><Relationship Id="rId15" Type="http://schemas.openxmlformats.org/officeDocument/2006/relationships/image" Target="../media/image104.svg"/><Relationship Id="rId23" Type="http://schemas.openxmlformats.org/officeDocument/2006/relationships/image" Target="../media/image112.svg"/><Relationship Id="rId28" Type="http://schemas.openxmlformats.org/officeDocument/2006/relationships/image" Target="../media/image81.png"/><Relationship Id="rId36" Type="http://schemas.openxmlformats.org/officeDocument/2006/relationships/image" Target="../media/image85.png"/><Relationship Id="rId49" Type="http://schemas.openxmlformats.org/officeDocument/2006/relationships/image" Target="../media/image138.svg"/><Relationship Id="rId10" Type="http://schemas.openxmlformats.org/officeDocument/2006/relationships/image" Target="../media/image72.png"/><Relationship Id="rId19" Type="http://schemas.openxmlformats.org/officeDocument/2006/relationships/image" Target="../media/image108.svg"/><Relationship Id="rId31" Type="http://schemas.openxmlformats.org/officeDocument/2006/relationships/image" Target="../media/image120.svg"/><Relationship Id="rId44" Type="http://schemas.openxmlformats.org/officeDocument/2006/relationships/image" Target="../media/image89.png"/><Relationship Id="rId4" Type="http://schemas.openxmlformats.org/officeDocument/2006/relationships/image" Target="../media/image69.png"/><Relationship Id="rId9" Type="http://schemas.openxmlformats.org/officeDocument/2006/relationships/image" Target="../media/image98.svg"/><Relationship Id="rId14" Type="http://schemas.openxmlformats.org/officeDocument/2006/relationships/image" Target="../media/image74.png"/><Relationship Id="rId22" Type="http://schemas.openxmlformats.org/officeDocument/2006/relationships/image" Target="../media/image78.png"/><Relationship Id="rId27" Type="http://schemas.openxmlformats.org/officeDocument/2006/relationships/image" Target="../media/image116.svg"/><Relationship Id="rId30" Type="http://schemas.openxmlformats.org/officeDocument/2006/relationships/image" Target="../media/image82.png"/><Relationship Id="rId35" Type="http://schemas.openxmlformats.org/officeDocument/2006/relationships/image" Target="../media/image124.svg"/><Relationship Id="rId43" Type="http://schemas.openxmlformats.org/officeDocument/2006/relationships/image" Target="../media/image132.svg"/><Relationship Id="rId48" Type="http://schemas.openxmlformats.org/officeDocument/2006/relationships/image" Target="../media/image91.png"/><Relationship Id="rId8" Type="http://schemas.openxmlformats.org/officeDocument/2006/relationships/image" Target="../media/image71.png"/><Relationship Id="rId3" Type="http://schemas.openxmlformats.org/officeDocument/2006/relationships/image" Target="../media/image92.svg"/><Relationship Id="rId12" Type="http://schemas.openxmlformats.org/officeDocument/2006/relationships/image" Target="../media/image73.png"/><Relationship Id="rId17" Type="http://schemas.openxmlformats.org/officeDocument/2006/relationships/image" Target="../media/image106.svg"/><Relationship Id="rId25" Type="http://schemas.openxmlformats.org/officeDocument/2006/relationships/image" Target="../media/image114.svg"/><Relationship Id="rId33" Type="http://schemas.openxmlformats.org/officeDocument/2006/relationships/image" Target="../media/image122.svg"/><Relationship Id="rId38" Type="http://schemas.openxmlformats.org/officeDocument/2006/relationships/image" Target="../media/image86.png"/><Relationship Id="rId46" Type="http://schemas.openxmlformats.org/officeDocument/2006/relationships/image" Target="../media/image90.png"/><Relationship Id="rId20" Type="http://schemas.openxmlformats.org/officeDocument/2006/relationships/image" Target="../media/image77.png"/><Relationship Id="rId41" Type="http://schemas.openxmlformats.org/officeDocument/2006/relationships/image" Target="../media/image130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50.svg"/><Relationship Id="rId18" Type="http://schemas.openxmlformats.org/officeDocument/2006/relationships/image" Target="../media/image100.png"/><Relationship Id="rId3" Type="http://schemas.openxmlformats.org/officeDocument/2006/relationships/image" Target="../media/image140.svg"/><Relationship Id="rId21" Type="http://schemas.openxmlformats.org/officeDocument/2006/relationships/image" Target="../media/image158.svg"/><Relationship Id="rId7" Type="http://schemas.openxmlformats.org/officeDocument/2006/relationships/image" Target="../media/image144.svg"/><Relationship Id="rId12" Type="http://schemas.openxmlformats.org/officeDocument/2006/relationships/image" Target="../media/image97.png"/><Relationship Id="rId17" Type="http://schemas.openxmlformats.org/officeDocument/2006/relationships/image" Target="../media/image154.svg"/><Relationship Id="rId2" Type="http://schemas.openxmlformats.org/officeDocument/2006/relationships/image" Target="../media/image92.png"/><Relationship Id="rId16" Type="http://schemas.openxmlformats.org/officeDocument/2006/relationships/image" Target="../media/image99.png"/><Relationship Id="rId20" Type="http://schemas.openxmlformats.org/officeDocument/2006/relationships/image" Target="../media/image10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4.png"/><Relationship Id="rId11" Type="http://schemas.openxmlformats.org/officeDocument/2006/relationships/image" Target="../media/image148.svg"/><Relationship Id="rId5" Type="http://schemas.openxmlformats.org/officeDocument/2006/relationships/image" Target="../media/image142.svg"/><Relationship Id="rId15" Type="http://schemas.openxmlformats.org/officeDocument/2006/relationships/image" Target="../media/image152.svg"/><Relationship Id="rId23" Type="http://schemas.openxmlformats.org/officeDocument/2006/relationships/image" Target="../media/image160.svg"/><Relationship Id="rId10" Type="http://schemas.openxmlformats.org/officeDocument/2006/relationships/image" Target="../media/image96.png"/><Relationship Id="rId19" Type="http://schemas.openxmlformats.org/officeDocument/2006/relationships/image" Target="../media/image156.svg"/><Relationship Id="rId4" Type="http://schemas.openxmlformats.org/officeDocument/2006/relationships/image" Target="../media/image93.png"/><Relationship Id="rId9" Type="http://schemas.openxmlformats.org/officeDocument/2006/relationships/image" Target="../media/image146.svg"/><Relationship Id="rId14" Type="http://schemas.openxmlformats.org/officeDocument/2006/relationships/image" Target="../media/image98.png"/><Relationship Id="rId22" Type="http://schemas.openxmlformats.org/officeDocument/2006/relationships/image" Target="../media/image10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5.png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5.svg"/><Relationship Id="rId18" Type="http://schemas.openxmlformats.org/officeDocument/2006/relationships/image" Target="../media/image114.png"/><Relationship Id="rId26" Type="http://schemas.openxmlformats.org/officeDocument/2006/relationships/image" Target="../media/image118.png"/><Relationship Id="rId39" Type="http://schemas.openxmlformats.org/officeDocument/2006/relationships/image" Target="../media/image201.svg"/><Relationship Id="rId21" Type="http://schemas.openxmlformats.org/officeDocument/2006/relationships/image" Target="../media/image183.svg"/><Relationship Id="rId34" Type="http://schemas.openxmlformats.org/officeDocument/2006/relationships/image" Target="../media/image122.png"/><Relationship Id="rId42" Type="http://schemas.openxmlformats.org/officeDocument/2006/relationships/image" Target="../media/image126.png"/><Relationship Id="rId47" Type="http://schemas.openxmlformats.org/officeDocument/2006/relationships/image" Target="../media/image209.svg"/><Relationship Id="rId7" Type="http://schemas.openxmlformats.org/officeDocument/2006/relationships/image" Target="../media/image169.svg"/><Relationship Id="rId2" Type="http://schemas.openxmlformats.org/officeDocument/2006/relationships/image" Target="../media/image106.png"/><Relationship Id="rId16" Type="http://schemas.openxmlformats.org/officeDocument/2006/relationships/image" Target="../media/image113.png"/><Relationship Id="rId29" Type="http://schemas.openxmlformats.org/officeDocument/2006/relationships/image" Target="../media/image191.svg"/><Relationship Id="rId11" Type="http://schemas.openxmlformats.org/officeDocument/2006/relationships/image" Target="../media/image173.svg"/><Relationship Id="rId24" Type="http://schemas.openxmlformats.org/officeDocument/2006/relationships/image" Target="../media/image117.png"/><Relationship Id="rId32" Type="http://schemas.openxmlformats.org/officeDocument/2006/relationships/image" Target="../media/image121.png"/><Relationship Id="rId37" Type="http://schemas.openxmlformats.org/officeDocument/2006/relationships/image" Target="../media/image199.svg"/><Relationship Id="rId40" Type="http://schemas.openxmlformats.org/officeDocument/2006/relationships/image" Target="../media/image125.png"/><Relationship Id="rId45" Type="http://schemas.openxmlformats.org/officeDocument/2006/relationships/image" Target="../media/image207.svg"/><Relationship Id="rId5" Type="http://schemas.openxmlformats.org/officeDocument/2006/relationships/image" Target="../media/image167.svg"/><Relationship Id="rId15" Type="http://schemas.openxmlformats.org/officeDocument/2006/relationships/image" Target="../media/image177.svg"/><Relationship Id="rId23" Type="http://schemas.openxmlformats.org/officeDocument/2006/relationships/image" Target="../media/image185.svg"/><Relationship Id="rId28" Type="http://schemas.openxmlformats.org/officeDocument/2006/relationships/image" Target="../media/image119.png"/><Relationship Id="rId36" Type="http://schemas.openxmlformats.org/officeDocument/2006/relationships/image" Target="../media/image123.png"/><Relationship Id="rId49" Type="http://schemas.openxmlformats.org/officeDocument/2006/relationships/image" Target="../media/image211.svg"/><Relationship Id="rId10" Type="http://schemas.openxmlformats.org/officeDocument/2006/relationships/image" Target="../media/image110.png"/><Relationship Id="rId19" Type="http://schemas.openxmlformats.org/officeDocument/2006/relationships/image" Target="../media/image181.svg"/><Relationship Id="rId31" Type="http://schemas.openxmlformats.org/officeDocument/2006/relationships/image" Target="../media/image193.svg"/><Relationship Id="rId44" Type="http://schemas.openxmlformats.org/officeDocument/2006/relationships/image" Target="../media/image127.png"/><Relationship Id="rId4" Type="http://schemas.openxmlformats.org/officeDocument/2006/relationships/image" Target="../media/image107.png"/><Relationship Id="rId9" Type="http://schemas.openxmlformats.org/officeDocument/2006/relationships/image" Target="../media/image171.svg"/><Relationship Id="rId14" Type="http://schemas.openxmlformats.org/officeDocument/2006/relationships/image" Target="../media/image112.png"/><Relationship Id="rId22" Type="http://schemas.openxmlformats.org/officeDocument/2006/relationships/image" Target="../media/image116.png"/><Relationship Id="rId27" Type="http://schemas.openxmlformats.org/officeDocument/2006/relationships/image" Target="../media/image189.svg"/><Relationship Id="rId30" Type="http://schemas.openxmlformats.org/officeDocument/2006/relationships/image" Target="../media/image120.png"/><Relationship Id="rId35" Type="http://schemas.openxmlformats.org/officeDocument/2006/relationships/image" Target="../media/image197.svg"/><Relationship Id="rId43" Type="http://schemas.openxmlformats.org/officeDocument/2006/relationships/image" Target="../media/image205.svg"/><Relationship Id="rId48" Type="http://schemas.openxmlformats.org/officeDocument/2006/relationships/image" Target="../media/image129.png"/><Relationship Id="rId8" Type="http://schemas.openxmlformats.org/officeDocument/2006/relationships/image" Target="../media/image109.png"/><Relationship Id="rId3" Type="http://schemas.openxmlformats.org/officeDocument/2006/relationships/image" Target="../media/image165.svg"/><Relationship Id="rId12" Type="http://schemas.openxmlformats.org/officeDocument/2006/relationships/image" Target="../media/image111.png"/><Relationship Id="rId17" Type="http://schemas.openxmlformats.org/officeDocument/2006/relationships/image" Target="../media/image179.svg"/><Relationship Id="rId25" Type="http://schemas.openxmlformats.org/officeDocument/2006/relationships/image" Target="../media/image187.svg"/><Relationship Id="rId33" Type="http://schemas.openxmlformats.org/officeDocument/2006/relationships/image" Target="../media/image195.svg"/><Relationship Id="rId38" Type="http://schemas.openxmlformats.org/officeDocument/2006/relationships/image" Target="../media/image124.png"/><Relationship Id="rId46" Type="http://schemas.openxmlformats.org/officeDocument/2006/relationships/image" Target="../media/image128.png"/><Relationship Id="rId20" Type="http://schemas.openxmlformats.org/officeDocument/2006/relationships/image" Target="../media/image115.png"/><Relationship Id="rId41" Type="http://schemas.openxmlformats.org/officeDocument/2006/relationships/image" Target="../media/image203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8.png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23.svg"/><Relationship Id="rId18" Type="http://schemas.openxmlformats.org/officeDocument/2006/relationships/image" Target="../media/image138.png"/><Relationship Id="rId26" Type="http://schemas.openxmlformats.org/officeDocument/2006/relationships/image" Target="../media/image142.png"/><Relationship Id="rId39" Type="http://schemas.openxmlformats.org/officeDocument/2006/relationships/image" Target="../media/image249.svg"/><Relationship Id="rId21" Type="http://schemas.openxmlformats.org/officeDocument/2006/relationships/image" Target="../media/image231.svg"/><Relationship Id="rId34" Type="http://schemas.openxmlformats.org/officeDocument/2006/relationships/image" Target="../media/image146.png"/><Relationship Id="rId42" Type="http://schemas.openxmlformats.org/officeDocument/2006/relationships/image" Target="../media/image150.png"/><Relationship Id="rId47" Type="http://schemas.openxmlformats.org/officeDocument/2006/relationships/image" Target="../media/image257.svg"/><Relationship Id="rId7" Type="http://schemas.openxmlformats.org/officeDocument/2006/relationships/image" Target="../media/image217.svg"/><Relationship Id="rId2" Type="http://schemas.openxmlformats.org/officeDocument/2006/relationships/image" Target="../media/image130.png"/><Relationship Id="rId16" Type="http://schemas.openxmlformats.org/officeDocument/2006/relationships/image" Target="../media/image137.png"/><Relationship Id="rId29" Type="http://schemas.openxmlformats.org/officeDocument/2006/relationships/image" Target="../media/image239.svg"/><Relationship Id="rId11" Type="http://schemas.openxmlformats.org/officeDocument/2006/relationships/image" Target="../media/image221.svg"/><Relationship Id="rId24" Type="http://schemas.openxmlformats.org/officeDocument/2006/relationships/image" Target="../media/image141.png"/><Relationship Id="rId32" Type="http://schemas.openxmlformats.org/officeDocument/2006/relationships/image" Target="../media/image145.png"/><Relationship Id="rId37" Type="http://schemas.openxmlformats.org/officeDocument/2006/relationships/image" Target="../media/image247.svg"/><Relationship Id="rId40" Type="http://schemas.openxmlformats.org/officeDocument/2006/relationships/image" Target="../media/image149.png"/><Relationship Id="rId45" Type="http://schemas.openxmlformats.org/officeDocument/2006/relationships/image" Target="../media/image255.svg"/><Relationship Id="rId5" Type="http://schemas.openxmlformats.org/officeDocument/2006/relationships/image" Target="../media/image215.svg"/><Relationship Id="rId15" Type="http://schemas.openxmlformats.org/officeDocument/2006/relationships/image" Target="../media/image225.svg"/><Relationship Id="rId23" Type="http://schemas.openxmlformats.org/officeDocument/2006/relationships/image" Target="../media/image233.svg"/><Relationship Id="rId28" Type="http://schemas.openxmlformats.org/officeDocument/2006/relationships/image" Target="../media/image143.png"/><Relationship Id="rId36" Type="http://schemas.openxmlformats.org/officeDocument/2006/relationships/image" Target="../media/image147.png"/><Relationship Id="rId49" Type="http://schemas.openxmlformats.org/officeDocument/2006/relationships/image" Target="../media/image259.svg"/><Relationship Id="rId10" Type="http://schemas.openxmlformats.org/officeDocument/2006/relationships/image" Target="../media/image134.png"/><Relationship Id="rId19" Type="http://schemas.openxmlformats.org/officeDocument/2006/relationships/image" Target="../media/image229.svg"/><Relationship Id="rId31" Type="http://schemas.openxmlformats.org/officeDocument/2006/relationships/image" Target="../media/image241.svg"/><Relationship Id="rId44" Type="http://schemas.openxmlformats.org/officeDocument/2006/relationships/image" Target="../media/image151.png"/><Relationship Id="rId4" Type="http://schemas.openxmlformats.org/officeDocument/2006/relationships/image" Target="../media/image131.png"/><Relationship Id="rId9" Type="http://schemas.openxmlformats.org/officeDocument/2006/relationships/image" Target="../media/image219.svg"/><Relationship Id="rId14" Type="http://schemas.openxmlformats.org/officeDocument/2006/relationships/image" Target="../media/image136.png"/><Relationship Id="rId22" Type="http://schemas.openxmlformats.org/officeDocument/2006/relationships/image" Target="../media/image140.png"/><Relationship Id="rId27" Type="http://schemas.openxmlformats.org/officeDocument/2006/relationships/image" Target="../media/image237.svg"/><Relationship Id="rId30" Type="http://schemas.openxmlformats.org/officeDocument/2006/relationships/image" Target="../media/image144.png"/><Relationship Id="rId35" Type="http://schemas.openxmlformats.org/officeDocument/2006/relationships/image" Target="../media/image245.svg"/><Relationship Id="rId43" Type="http://schemas.openxmlformats.org/officeDocument/2006/relationships/image" Target="../media/image253.svg"/><Relationship Id="rId48" Type="http://schemas.openxmlformats.org/officeDocument/2006/relationships/image" Target="../media/image153.png"/><Relationship Id="rId8" Type="http://schemas.openxmlformats.org/officeDocument/2006/relationships/image" Target="../media/image133.png"/><Relationship Id="rId3" Type="http://schemas.openxmlformats.org/officeDocument/2006/relationships/image" Target="../media/image213.svg"/><Relationship Id="rId12" Type="http://schemas.openxmlformats.org/officeDocument/2006/relationships/image" Target="../media/image135.png"/><Relationship Id="rId17" Type="http://schemas.openxmlformats.org/officeDocument/2006/relationships/image" Target="../media/image227.svg"/><Relationship Id="rId25" Type="http://schemas.openxmlformats.org/officeDocument/2006/relationships/image" Target="../media/image235.svg"/><Relationship Id="rId33" Type="http://schemas.openxmlformats.org/officeDocument/2006/relationships/image" Target="../media/image243.svg"/><Relationship Id="rId38" Type="http://schemas.openxmlformats.org/officeDocument/2006/relationships/image" Target="../media/image148.png"/><Relationship Id="rId46" Type="http://schemas.openxmlformats.org/officeDocument/2006/relationships/image" Target="../media/image152.png"/><Relationship Id="rId20" Type="http://schemas.openxmlformats.org/officeDocument/2006/relationships/image" Target="../media/image139.png"/><Relationship Id="rId41" Type="http://schemas.openxmlformats.org/officeDocument/2006/relationships/image" Target="../media/image251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13" Type="http://schemas.openxmlformats.org/officeDocument/2006/relationships/image" Target="../media/image271.svg"/><Relationship Id="rId18" Type="http://schemas.openxmlformats.org/officeDocument/2006/relationships/image" Target="../media/image162.png"/><Relationship Id="rId3" Type="http://schemas.openxmlformats.org/officeDocument/2006/relationships/image" Target="../media/image261.svg"/><Relationship Id="rId21" Type="http://schemas.openxmlformats.org/officeDocument/2006/relationships/image" Target="../media/image279.svg"/><Relationship Id="rId7" Type="http://schemas.openxmlformats.org/officeDocument/2006/relationships/image" Target="../media/image265.svg"/><Relationship Id="rId12" Type="http://schemas.openxmlformats.org/officeDocument/2006/relationships/image" Target="../media/image159.png"/><Relationship Id="rId17" Type="http://schemas.openxmlformats.org/officeDocument/2006/relationships/image" Target="../media/image275.svg"/><Relationship Id="rId25" Type="http://schemas.openxmlformats.org/officeDocument/2006/relationships/image" Target="../media/image283.svg"/><Relationship Id="rId2" Type="http://schemas.openxmlformats.org/officeDocument/2006/relationships/image" Target="../media/image154.png"/><Relationship Id="rId16" Type="http://schemas.openxmlformats.org/officeDocument/2006/relationships/image" Target="../media/image161.png"/><Relationship Id="rId20" Type="http://schemas.openxmlformats.org/officeDocument/2006/relationships/image" Target="../media/image16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6.png"/><Relationship Id="rId11" Type="http://schemas.openxmlformats.org/officeDocument/2006/relationships/image" Target="../media/image269.svg"/><Relationship Id="rId24" Type="http://schemas.openxmlformats.org/officeDocument/2006/relationships/image" Target="../media/image165.png"/><Relationship Id="rId5" Type="http://schemas.openxmlformats.org/officeDocument/2006/relationships/image" Target="../media/image263.svg"/><Relationship Id="rId15" Type="http://schemas.openxmlformats.org/officeDocument/2006/relationships/image" Target="../media/image273.svg"/><Relationship Id="rId23" Type="http://schemas.openxmlformats.org/officeDocument/2006/relationships/image" Target="../media/image281.svg"/><Relationship Id="rId10" Type="http://schemas.openxmlformats.org/officeDocument/2006/relationships/image" Target="../media/image158.png"/><Relationship Id="rId19" Type="http://schemas.openxmlformats.org/officeDocument/2006/relationships/image" Target="../media/image277.svg"/><Relationship Id="rId4" Type="http://schemas.openxmlformats.org/officeDocument/2006/relationships/image" Target="../media/image155.png"/><Relationship Id="rId9" Type="http://schemas.openxmlformats.org/officeDocument/2006/relationships/image" Target="../media/image267.svg"/><Relationship Id="rId14" Type="http://schemas.openxmlformats.org/officeDocument/2006/relationships/image" Target="../media/image160.png"/><Relationship Id="rId22" Type="http://schemas.openxmlformats.org/officeDocument/2006/relationships/image" Target="../media/image16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jpeg"/><Relationship Id="rId13" Type="http://schemas.openxmlformats.org/officeDocument/2006/relationships/image" Target="../media/image177.jpeg"/><Relationship Id="rId3" Type="http://schemas.openxmlformats.org/officeDocument/2006/relationships/image" Target="../media/image167.jpeg"/><Relationship Id="rId7" Type="http://schemas.openxmlformats.org/officeDocument/2006/relationships/image" Target="../media/image171.jpeg"/><Relationship Id="rId12" Type="http://schemas.openxmlformats.org/officeDocument/2006/relationships/image" Target="../media/image176.jpe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0.jpeg"/><Relationship Id="rId11" Type="http://schemas.openxmlformats.org/officeDocument/2006/relationships/image" Target="../media/image175.jpeg"/><Relationship Id="rId5" Type="http://schemas.openxmlformats.org/officeDocument/2006/relationships/image" Target="../media/image169.jpeg"/><Relationship Id="rId10" Type="http://schemas.openxmlformats.org/officeDocument/2006/relationships/image" Target="../media/image174.jpeg"/><Relationship Id="rId4" Type="http://schemas.openxmlformats.org/officeDocument/2006/relationships/image" Target="../media/image168.jpeg"/><Relationship Id="rId9" Type="http://schemas.openxmlformats.org/officeDocument/2006/relationships/image" Target="../media/image17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>
            <a:extLst>
              <a:ext uri="{FF2B5EF4-FFF2-40B4-BE49-F238E27FC236}">
                <a16:creationId xmlns:a16="http://schemas.microsoft.com/office/drawing/2014/main" id="{DBD32444-15FF-AB18-2649-D7E5061F26DB}"/>
              </a:ext>
            </a:extLst>
          </p:cNvPr>
          <p:cNvSpPr txBox="1">
            <a:spLocks/>
          </p:cNvSpPr>
          <p:nvPr/>
        </p:nvSpPr>
        <p:spPr>
          <a:xfrm>
            <a:off x="11423367" y="3411631"/>
            <a:ext cx="7183656" cy="6886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90"/>
              </a:spcBef>
            </a:pPr>
            <a:r>
              <a:rPr lang="en-MY" sz="4400" b="1" spc="-10" dirty="0">
                <a:solidFill>
                  <a:srgbClr val="1500D9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LOREM IPSUM DOLOR</a:t>
            </a:r>
            <a:endParaRPr lang="en-MY" sz="4400" b="1" dirty="0">
              <a:solidFill>
                <a:srgbClr val="1500D9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5A76E7E3-8727-A936-E969-9624A4AD976A}"/>
              </a:ext>
            </a:extLst>
          </p:cNvPr>
          <p:cNvSpPr txBox="1"/>
          <p:nvPr/>
        </p:nvSpPr>
        <p:spPr>
          <a:xfrm>
            <a:off x="11423367" y="4069652"/>
            <a:ext cx="7091045" cy="6886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en-GB" sz="4400" dirty="0">
                <a:solidFill>
                  <a:srgbClr val="1300E2"/>
                </a:solidFill>
                <a:latin typeface="Arial Black"/>
                <a:cs typeface="Arial Black"/>
              </a:rPr>
              <a:t>SIT AMET ELIT EGET</a:t>
            </a:r>
            <a:endParaRPr sz="4400" dirty="0">
              <a:latin typeface="Arial Black"/>
              <a:cs typeface="Arial Black"/>
            </a:endParaRPr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BC0055CE-824E-E9A5-EAC3-F471B80A2516}"/>
              </a:ext>
            </a:extLst>
          </p:cNvPr>
          <p:cNvSpPr txBox="1"/>
          <p:nvPr/>
        </p:nvSpPr>
        <p:spPr>
          <a:xfrm>
            <a:off x="11418060" y="6363540"/>
            <a:ext cx="6819139" cy="4443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800" dirty="0">
                <a:solidFill>
                  <a:srgbClr val="FF7900"/>
                </a:solidFill>
                <a:latin typeface="Arial"/>
                <a:cs typeface="Arial"/>
              </a:rPr>
              <a:t>SUBHEADLINE </a:t>
            </a:r>
            <a:r>
              <a:rPr lang="en-GB" sz="2800" dirty="0">
                <a:solidFill>
                  <a:srgbClr val="FF7900"/>
                </a:solidFill>
                <a:latin typeface="Arial"/>
                <a:cs typeface="Arial"/>
              </a:rPr>
              <a:t>(Regular, 28)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374B7DE7-33F9-F763-E4F6-E5793299E9E4}"/>
              </a:ext>
            </a:extLst>
          </p:cNvPr>
          <p:cNvSpPr txBox="1"/>
          <p:nvPr/>
        </p:nvSpPr>
        <p:spPr>
          <a:xfrm>
            <a:off x="11407886" y="7815695"/>
            <a:ext cx="3095625" cy="447558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800" spc="-10" dirty="0">
                <a:solidFill>
                  <a:srgbClr val="1300E2"/>
                </a:solidFill>
                <a:latin typeface="Arial"/>
                <a:cs typeface="Arial"/>
              </a:rPr>
              <a:t>DATE:</a:t>
            </a:r>
            <a:r>
              <a:rPr sz="2800" spc="-215" dirty="0">
                <a:solidFill>
                  <a:srgbClr val="1300E2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1300E2"/>
                </a:solidFill>
                <a:latin typeface="Arial"/>
                <a:cs typeface="Arial"/>
              </a:rPr>
              <a:t>1/1/2023</a:t>
            </a:r>
            <a:endParaRPr sz="2800" dirty="0">
              <a:latin typeface="Arial"/>
              <a:cs typeface="Arial"/>
            </a:endParaRPr>
          </a:p>
        </p:txBody>
      </p:sp>
      <p:pic>
        <p:nvPicPr>
          <p:cNvPr id="2" name="object 3">
            <a:extLst>
              <a:ext uri="{FF2B5EF4-FFF2-40B4-BE49-F238E27FC236}">
                <a16:creationId xmlns:a16="http://schemas.microsoft.com/office/drawing/2014/main" id="{7DEB3C3A-EE72-2228-6950-A55A26A8D921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4" t="23349" r="28649" b="17127"/>
          <a:stretch/>
        </p:blipFill>
        <p:spPr>
          <a:xfrm flipH="1">
            <a:off x="-1" y="0"/>
            <a:ext cx="10052051" cy="11311200"/>
          </a:xfrm>
          <a:prstGeom prst="rect">
            <a:avLst/>
          </a:prstGeom>
        </p:spPr>
      </p:pic>
      <p:pic>
        <p:nvPicPr>
          <p:cNvPr id="15" name="Picture 14" descr="Logo, company name&#10;&#10;Description automatically generated">
            <a:extLst>
              <a:ext uri="{FF2B5EF4-FFF2-40B4-BE49-F238E27FC236}">
                <a16:creationId xmlns:a16="http://schemas.microsoft.com/office/drawing/2014/main" id="{B1225191-15C8-D6E2-E491-2413AE8AC34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9" t="74385" r="50000"/>
          <a:stretch/>
        </p:blipFill>
        <p:spPr>
          <a:xfrm>
            <a:off x="4191000" y="8412480"/>
            <a:ext cx="5861050" cy="2896870"/>
          </a:xfrm>
          <a:prstGeom prst="rect">
            <a:avLst/>
          </a:prstGeom>
        </p:spPr>
      </p:pic>
      <p:sp>
        <p:nvSpPr>
          <p:cNvPr id="6" name="object 10">
            <a:extLst>
              <a:ext uri="{FF2B5EF4-FFF2-40B4-BE49-F238E27FC236}">
                <a16:creationId xmlns:a16="http://schemas.microsoft.com/office/drawing/2014/main" id="{A950007A-C6AD-C528-2F76-926E3C4EE96E}"/>
              </a:ext>
            </a:extLst>
          </p:cNvPr>
          <p:cNvSpPr txBox="1">
            <a:spLocks/>
          </p:cNvSpPr>
          <p:nvPr/>
        </p:nvSpPr>
        <p:spPr>
          <a:xfrm>
            <a:off x="11423367" y="4720202"/>
            <a:ext cx="7183656" cy="6886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90"/>
              </a:spcBef>
            </a:pPr>
            <a:r>
              <a:rPr lang="en-MY" sz="4400" b="1" spc="-10" dirty="0">
                <a:solidFill>
                  <a:srgbClr val="1500D9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ADIPISCING CRAS</a:t>
            </a:r>
            <a:endParaRPr lang="en-MY" sz="4400" b="1" dirty="0">
              <a:solidFill>
                <a:srgbClr val="1500D9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7" name="object 11">
            <a:extLst>
              <a:ext uri="{FF2B5EF4-FFF2-40B4-BE49-F238E27FC236}">
                <a16:creationId xmlns:a16="http://schemas.microsoft.com/office/drawing/2014/main" id="{DB3E6E37-D18C-EE5B-8925-B6FB7B6EF857}"/>
              </a:ext>
            </a:extLst>
          </p:cNvPr>
          <p:cNvSpPr txBox="1"/>
          <p:nvPr/>
        </p:nvSpPr>
        <p:spPr>
          <a:xfrm>
            <a:off x="11423367" y="5378223"/>
            <a:ext cx="7091045" cy="6886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en-GB" sz="4400" dirty="0">
                <a:solidFill>
                  <a:srgbClr val="1300E2"/>
                </a:solidFill>
                <a:latin typeface="Arial Black"/>
                <a:cs typeface="Arial Black"/>
              </a:rPr>
              <a:t>(Arial Black, 44)</a:t>
            </a:r>
            <a:endParaRPr sz="4400" dirty="0">
              <a:latin typeface="Arial Black"/>
              <a:cs typeface="Arial Black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857AC4-8EB2-24D5-615A-6B8620E9815E}"/>
              </a:ext>
            </a:extLst>
          </p:cNvPr>
          <p:cNvSpPr txBox="1"/>
          <p:nvPr/>
        </p:nvSpPr>
        <p:spPr>
          <a:xfrm>
            <a:off x="19925414" y="92290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9801604" y="10490037"/>
            <a:ext cx="99722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0215" algn="just"/>
            <a:r>
              <a:rPr lang="en-US" sz="900" i="1" dirty="0" smtClean="0">
                <a:latin typeface="Arial"/>
              </a:rPr>
              <a:t>This presentation and the information in it are provided in confidence, for the sole purpose of information sharing between TM Technology Services </a:t>
            </a:r>
            <a:r>
              <a:rPr lang="en-US" sz="900" i="1" dirty="0" err="1" smtClean="0">
                <a:latin typeface="Arial"/>
              </a:rPr>
              <a:t>Sdn</a:t>
            </a:r>
            <a:r>
              <a:rPr lang="en-US" sz="900" i="1" dirty="0" smtClean="0">
                <a:latin typeface="Arial"/>
              </a:rPr>
              <a:t>. Bhd. (“</a:t>
            </a:r>
            <a:r>
              <a:rPr lang="en-US" sz="900" b="1" i="1" dirty="0" smtClean="0">
                <a:latin typeface="Arial"/>
              </a:rPr>
              <a:t>TM</a:t>
            </a:r>
            <a:r>
              <a:rPr lang="en-US" sz="900" i="1" dirty="0" smtClean="0">
                <a:latin typeface="Arial"/>
              </a:rPr>
              <a:t>”) and the receiving party. Information presented herein does not grant any intellectual property rights (“</a:t>
            </a:r>
            <a:r>
              <a:rPr lang="en-US" sz="900" b="1" i="1" dirty="0" smtClean="0">
                <a:latin typeface="Arial"/>
              </a:rPr>
              <a:t>IPR</a:t>
            </a:r>
            <a:r>
              <a:rPr lang="en-US" sz="900" i="1" dirty="0" smtClean="0">
                <a:latin typeface="Arial"/>
              </a:rPr>
              <a:t>”) of TM or that of third party(</a:t>
            </a:r>
            <a:r>
              <a:rPr lang="en-US" sz="900" i="1" dirty="0" err="1" smtClean="0">
                <a:latin typeface="Arial"/>
              </a:rPr>
              <a:t>ies</a:t>
            </a:r>
            <a:r>
              <a:rPr lang="en-US" sz="900" i="1" dirty="0" smtClean="0">
                <a:latin typeface="Arial"/>
              </a:rPr>
              <a:t>). TM disclaims all liabilities arising out of the use of the information in this presentation for any case of infringement of IPR of third party (</a:t>
            </a:r>
            <a:r>
              <a:rPr lang="en-US" sz="900" i="1" dirty="0" err="1" smtClean="0">
                <a:latin typeface="Arial"/>
              </a:rPr>
              <a:t>ies</a:t>
            </a:r>
            <a:r>
              <a:rPr lang="en-US" sz="900" i="1" dirty="0" smtClean="0">
                <a:latin typeface="Arial"/>
              </a:rPr>
              <a:t>). Do not reproduce or distribute this presentation in part or in its entirety without written permission from TM. The information presented and its contents are subject to change without notice.</a:t>
            </a:r>
            <a:r>
              <a:rPr lang="en-US" sz="900" i="1" dirty="0" smtClean="0">
                <a:latin typeface="Arial"/>
                <a:cs typeface="Arial"/>
              </a:rPr>
              <a:t> </a:t>
            </a:r>
            <a:endParaRPr lang="en-US" sz="900" i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89481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2">
            <a:extLst>
              <a:ext uri="{FF2B5EF4-FFF2-40B4-BE49-F238E27FC236}">
                <a16:creationId xmlns:a16="http://schemas.microsoft.com/office/drawing/2014/main" id="{8B3271AA-A463-14A0-162C-DF311B5BA7A7}"/>
              </a:ext>
            </a:extLst>
          </p:cNvPr>
          <p:cNvSpPr txBox="1"/>
          <p:nvPr/>
        </p:nvSpPr>
        <p:spPr>
          <a:xfrm>
            <a:off x="802370" y="5416488"/>
            <a:ext cx="5191125" cy="1026691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ts val="4070"/>
              </a:lnSpc>
              <a:spcBef>
                <a:spcPts val="80"/>
              </a:spcBef>
            </a:pPr>
            <a:r>
              <a:rPr lang="en-MY" sz="3300" dirty="0">
                <a:solidFill>
                  <a:srgbClr val="170091"/>
                </a:solidFill>
                <a:latin typeface="Arial"/>
                <a:cs typeface="Arial"/>
              </a:rPr>
              <a:t>Lorem ipsum </a:t>
            </a:r>
            <a:r>
              <a:rPr lang="en-MY" sz="3300" dirty="0" err="1">
                <a:solidFill>
                  <a:srgbClr val="170091"/>
                </a:solidFill>
                <a:latin typeface="Arial"/>
                <a:cs typeface="Arial"/>
              </a:rPr>
              <a:t>dolor</a:t>
            </a:r>
            <a:r>
              <a:rPr lang="en-MY" sz="3300" dirty="0">
                <a:solidFill>
                  <a:srgbClr val="170091"/>
                </a:solidFill>
                <a:latin typeface="Arial"/>
                <a:cs typeface="Arial"/>
              </a:rPr>
              <a:t> sit </a:t>
            </a:r>
            <a:r>
              <a:rPr lang="en-MY" sz="3300" dirty="0" err="1">
                <a:solidFill>
                  <a:srgbClr val="170091"/>
                </a:solidFill>
                <a:latin typeface="Arial"/>
                <a:cs typeface="Arial"/>
              </a:rPr>
              <a:t>amet</a:t>
            </a:r>
            <a:r>
              <a:rPr lang="en-MY" sz="3300" dirty="0">
                <a:solidFill>
                  <a:srgbClr val="170091"/>
                </a:solidFill>
                <a:latin typeface="Arial"/>
                <a:cs typeface="Arial"/>
              </a:rPr>
              <a:t>, </a:t>
            </a:r>
            <a:r>
              <a:rPr lang="en-MY" sz="3300" dirty="0" err="1">
                <a:solidFill>
                  <a:srgbClr val="170091"/>
                </a:solidFill>
                <a:latin typeface="Arial"/>
                <a:cs typeface="Arial"/>
              </a:rPr>
              <a:t>consectetuer</a:t>
            </a:r>
            <a:r>
              <a:rPr lang="en-MY" sz="3300" dirty="0">
                <a:solidFill>
                  <a:srgbClr val="170091"/>
                </a:solidFill>
                <a:latin typeface="Arial"/>
                <a:cs typeface="Arial"/>
              </a:rPr>
              <a:t> </a:t>
            </a:r>
            <a:r>
              <a:rPr lang="en-MY" sz="3300" dirty="0" err="1">
                <a:solidFill>
                  <a:srgbClr val="170091"/>
                </a:solidFill>
                <a:latin typeface="Arial"/>
                <a:cs typeface="Arial"/>
              </a:rPr>
              <a:t>adipiscing</a:t>
            </a:r>
            <a:r>
              <a:rPr lang="en-MY" sz="3300" dirty="0">
                <a:solidFill>
                  <a:srgbClr val="170091"/>
                </a:solidFill>
                <a:latin typeface="Arial"/>
                <a:cs typeface="Arial"/>
              </a:rPr>
              <a:t> </a:t>
            </a:r>
            <a:r>
              <a:rPr lang="en-MY" sz="3300" dirty="0" err="1">
                <a:solidFill>
                  <a:srgbClr val="170091"/>
                </a:solidFill>
                <a:latin typeface="Arial"/>
                <a:cs typeface="Arial"/>
              </a:rPr>
              <a:t>elit</a:t>
            </a:r>
            <a:endParaRPr sz="3300" dirty="0">
              <a:solidFill>
                <a:srgbClr val="170091"/>
              </a:solidFill>
              <a:latin typeface="Arial"/>
              <a:cs typeface="Arial"/>
            </a:endParaRPr>
          </a:p>
        </p:txBody>
      </p:sp>
      <p:sp>
        <p:nvSpPr>
          <p:cNvPr id="3" name="object 33">
            <a:extLst>
              <a:ext uri="{FF2B5EF4-FFF2-40B4-BE49-F238E27FC236}">
                <a16:creationId xmlns:a16="http://schemas.microsoft.com/office/drawing/2014/main" id="{38C65398-C475-4B1D-2B12-B9ACAD1E3969}"/>
              </a:ext>
            </a:extLst>
          </p:cNvPr>
          <p:cNvSpPr txBox="1">
            <a:spLocks/>
          </p:cNvSpPr>
          <p:nvPr/>
        </p:nvSpPr>
        <p:spPr>
          <a:xfrm>
            <a:off x="801739" y="4468494"/>
            <a:ext cx="9044010" cy="64633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lvl1pPr>
              <a:defRPr sz="5350" b="0" i="0">
                <a:solidFill>
                  <a:srgbClr val="1300E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700">
              <a:spcBef>
                <a:spcPts val="120"/>
              </a:spcBef>
            </a:pPr>
            <a:r>
              <a:rPr lang="en-MY" sz="4100" dirty="0">
                <a:solidFill>
                  <a:srgbClr val="170091"/>
                </a:solidFill>
              </a:rPr>
              <a:t>OPTION 4 DIVIDER</a:t>
            </a:r>
            <a:r>
              <a:rPr lang="en-MY" sz="4100" spc="190" dirty="0">
                <a:solidFill>
                  <a:srgbClr val="170091"/>
                </a:solidFill>
              </a:rPr>
              <a:t> </a:t>
            </a:r>
            <a:r>
              <a:rPr lang="en-MY" sz="4100" dirty="0">
                <a:solidFill>
                  <a:srgbClr val="170091"/>
                </a:solidFill>
              </a:rPr>
              <a:t>PAGE</a:t>
            </a:r>
            <a:endParaRPr lang="en-MY" sz="4100" spc="-50" dirty="0">
              <a:solidFill>
                <a:srgbClr val="170091"/>
              </a:solidFill>
            </a:endParaRP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40A7BD66-92FD-011D-D377-85A343B6713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474953" y="10517696"/>
            <a:ext cx="462394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MY" smtClean="0">
                <a:solidFill>
                  <a:schemeClr val="bg1"/>
                </a:solidFill>
              </a:rPr>
              <a:pPr/>
              <a:t>9</a:t>
            </a:fld>
            <a:endParaRPr lang="en-MY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8975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3">
            <a:extLst>
              <a:ext uri="{FF2B5EF4-FFF2-40B4-BE49-F238E27FC236}">
                <a16:creationId xmlns:a16="http://schemas.microsoft.com/office/drawing/2014/main" id="{73E9F1AA-CA25-CA19-DD95-BAAD89127D1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4" b="7734"/>
          <a:stretch/>
        </p:blipFill>
        <p:spPr>
          <a:xfrm>
            <a:off x="0" y="1"/>
            <a:ext cx="20104100" cy="11308556"/>
          </a:xfrm>
          <a:prstGeom prst="rect">
            <a:avLst/>
          </a:prstGeom>
        </p:spPr>
      </p:pic>
      <p:sp>
        <p:nvSpPr>
          <p:cNvPr id="16" name="object 5">
            <a:extLst>
              <a:ext uri="{FF2B5EF4-FFF2-40B4-BE49-F238E27FC236}">
                <a16:creationId xmlns:a16="http://schemas.microsoft.com/office/drawing/2014/main" id="{94D8A920-0790-D3FB-8AC3-2C88E2CF65CD}"/>
              </a:ext>
            </a:extLst>
          </p:cNvPr>
          <p:cNvSpPr txBox="1"/>
          <p:nvPr/>
        </p:nvSpPr>
        <p:spPr>
          <a:xfrm>
            <a:off x="1174004" y="5960772"/>
            <a:ext cx="4932680" cy="91582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9200"/>
              </a:lnSpc>
              <a:spcBef>
                <a:spcPts val="95"/>
              </a:spcBef>
            </a:pP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Lorem</a:t>
            </a:r>
            <a:r>
              <a:rPr sz="2800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ipsum</a:t>
            </a:r>
            <a:r>
              <a:rPr sz="2800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dolor</a:t>
            </a:r>
            <a:r>
              <a:rPr sz="2800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sit</a:t>
            </a:r>
            <a:r>
              <a:rPr sz="2800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Arial"/>
                <a:cs typeface="Arial"/>
              </a:rPr>
              <a:t>amet,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consectetuer</a:t>
            </a:r>
            <a:r>
              <a:rPr sz="2800" spc="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adipiscing</a:t>
            </a:r>
            <a:r>
              <a:rPr sz="2800" spc="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20" dirty="0">
                <a:solidFill>
                  <a:srgbClr val="FFFFFF"/>
                </a:solidFill>
                <a:latin typeface="Arial"/>
                <a:cs typeface="Arial"/>
              </a:rPr>
              <a:t>elit</a:t>
            </a:r>
            <a:endParaRPr sz="2800" dirty="0">
              <a:latin typeface="Arial"/>
              <a:cs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59ED368-4FB6-FEFF-78C0-DC5478AE59BA}"/>
              </a:ext>
            </a:extLst>
          </p:cNvPr>
          <p:cNvGrpSpPr/>
          <p:nvPr/>
        </p:nvGrpSpPr>
        <p:grpSpPr>
          <a:xfrm>
            <a:off x="0" y="4967346"/>
            <a:ext cx="8750669" cy="908685"/>
            <a:chOff x="0" y="4967346"/>
            <a:chExt cx="8750669" cy="908685"/>
          </a:xfrm>
        </p:grpSpPr>
        <p:sp>
          <p:nvSpPr>
            <p:cNvPr id="17" name="object 4">
              <a:extLst>
                <a:ext uri="{FF2B5EF4-FFF2-40B4-BE49-F238E27FC236}">
                  <a16:creationId xmlns:a16="http://schemas.microsoft.com/office/drawing/2014/main" id="{F2CB451B-42FD-6726-4417-C2B8541A99FF}"/>
                </a:ext>
              </a:extLst>
            </p:cNvPr>
            <p:cNvSpPr/>
            <p:nvPr/>
          </p:nvSpPr>
          <p:spPr>
            <a:xfrm>
              <a:off x="0" y="4967346"/>
              <a:ext cx="7459345" cy="908685"/>
            </a:xfrm>
            <a:custGeom>
              <a:avLst/>
              <a:gdLst/>
              <a:ahLst/>
              <a:cxnLst/>
              <a:rect l="l" t="t" r="r" b="b"/>
              <a:pathLst>
                <a:path w="7459345" h="908685">
                  <a:moveTo>
                    <a:pt x="7458977" y="0"/>
                  </a:moveTo>
                  <a:lnTo>
                    <a:pt x="0" y="0"/>
                  </a:lnTo>
                  <a:lnTo>
                    <a:pt x="0" y="908129"/>
                  </a:lnTo>
                  <a:lnTo>
                    <a:pt x="7458977" y="908129"/>
                  </a:lnTo>
                  <a:lnTo>
                    <a:pt x="745897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7" name="object 6">
              <a:extLst>
                <a:ext uri="{FF2B5EF4-FFF2-40B4-BE49-F238E27FC236}">
                  <a16:creationId xmlns:a16="http://schemas.microsoft.com/office/drawing/2014/main" id="{EE98346B-2FB4-2483-7061-D732F5FD748D}"/>
                </a:ext>
              </a:extLst>
            </p:cNvPr>
            <p:cNvSpPr txBox="1">
              <a:spLocks/>
            </p:cNvSpPr>
            <p:nvPr/>
          </p:nvSpPr>
          <p:spPr>
            <a:xfrm>
              <a:off x="740779" y="5194992"/>
              <a:ext cx="8009890" cy="507189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>
              <a:lvl1pPr>
                <a:defRPr sz="5350" b="0" i="0">
                  <a:solidFill>
                    <a:srgbClr val="1300E2"/>
                  </a:solidFill>
                  <a:latin typeface="Arial Black"/>
                  <a:ea typeface="+mj-ea"/>
                  <a:cs typeface="Arial Black"/>
                </a:defRPr>
              </a:lvl1pPr>
            </a:lstStyle>
            <a:p>
              <a:pPr marL="400685">
                <a:spcBef>
                  <a:spcPts val="114"/>
                </a:spcBef>
              </a:pPr>
              <a:r>
                <a:rPr lang="en-MY" sz="3200" spc="125" dirty="0">
                  <a:solidFill>
                    <a:srgbClr val="1500D9"/>
                  </a:solidFill>
                </a:rPr>
                <a:t>OPTION </a:t>
              </a:r>
              <a:r>
                <a:rPr lang="en-MY" sz="3200" spc="-50" dirty="0">
                  <a:solidFill>
                    <a:srgbClr val="1500D9"/>
                  </a:solidFill>
                </a:rPr>
                <a:t>5 </a:t>
              </a:r>
              <a:r>
                <a:rPr lang="en-MY" sz="3200" dirty="0">
                  <a:solidFill>
                    <a:srgbClr val="1500D9"/>
                  </a:solidFill>
                </a:rPr>
                <a:t>DIVIDER</a:t>
              </a:r>
              <a:r>
                <a:rPr lang="en-MY" sz="3200" spc="125" dirty="0">
                  <a:solidFill>
                    <a:srgbClr val="1500D9"/>
                  </a:solidFill>
                </a:rPr>
                <a:t> </a:t>
              </a:r>
              <a:r>
                <a:rPr lang="en-MY" sz="3200" dirty="0">
                  <a:solidFill>
                    <a:srgbClr val="1500D9"/>
                  </a:solidFill>
                </a:rPr>
                <a:t>PAGE</a:t>
              </a:r>
              <a:endParaRPr lang="en-MY" sz="3200" spc="-50" dirty="0">
                <a:solidFill>
                  <a:srgbClr val="1500D9"/>
                </a:solidFill>
              </a:endParaRPr>
            </a:p>
          </p:txBody>
        </p:sp>
      </p:grpSp>
      <p:grpSp>
        <p:nvGrpSpPr>
          <p:cNvPr id="18" name="object 7">
            <a:extLst>
              <a:ext uri="{FF2B5EF4-FFF2-40B4-BE49-F238E27FC236}">
                <a16:creationId xmlns:a16="http://schemas.microsoft.com/office/drawing/2014/main" id="{28003FF5-E6D1-1E54-5769-4F80EE67DA8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4967342"/>
            <a:ext cx="908685" cy="908685"/>
            <a:chOff x="0" y="4967342"/>
            <a:chExt cx="908685" cy="908685"/>
          </a:xfrm>
        </p:grpSpPr>
        <p:sp>
          <p:nvSpPr>
            <p:cNvPr id="19" name="object 8">
              <a:extLst>
                <a:ext uri="{FF2B5EF4-FFF2-40B4-BE49-F238E27FC236}">
                  <a16:creationId xmlns:a16="http://schemas.microsoft.com/office/drawing/2014/main" id="{E396E092-7B43-1202-3A4B-1995B1C33CB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4806" y="5422147"/>
              <a:ext cx="453390" cy="453390"/>
            </a:xfrm>
            <a:custGeom>
              <a:avLst/>
              <a:gdLst/>
              <a:ahLst/>
              <a:cxnLst/>
              <a:rect l="l" t="t" r="r" b="b"/>
              <a:pathLst>
                <a:path w="453390" h="453389">
                  <a:moveTo>
                    <a:pt x="453326" y="0"/>
                  </a:moveTo>
                  <a:lnTo>
                    <a:pt x="0" y="453326"/>
                  </a:lnTo>
                  <a:lnTo>
                    <a:pt x="453326" y="453326"/>
                  </a:lnTo>
                  <a:lnTo>
                    <a:pt x="45332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9">
              <a:extLst>
                <a:ext uri="{FF2B5EF4-FFF2-40B4-BE49-F238E27FC236}">
                  <a16:creationId xmlns:a16="http://schemas.microsoft.com/office/drawing/2014/main" id="{354A2616-7658-64E0-289E-F59771675FC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" y="4967346"/>
              <a:ext cx="908685" cy="908685"/>
            </a:xfrm>
            <a:custGeom>
              <a:avLst/>
              <a:gdLst/>
              <a:ahLst/>
              <a:cxnLst/>
              <a:rect l="l" t="t" r="r" b="b"/>
              <a:pathLst>
                <a:path w="908685" h="908685">
                  <a:moveTo>
                    <a:pt x="908129" y="0"/>
                  </a:moveTo>
                  <a:lnTo>
                    <a:pt x="0" y="908129"/>
                  </a:lnTo>
                  <a:lnTo>
                    <a:pt x="454802" y="908129"/>
                  </a:lnTo>
                  <a:lnTo>
                    <a:pt x="908129" y="454802"/>
                  </a:lnTo>
                  <a:lnTo>
                    <a:pt x="908129" y="0"/>
                  </a:lnTo>
                  <a:close/>
                </a:path>
              </a:pathLst>
            </a:custGeom>
            <a:solidFill>
              <a:srgbClr val="1300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10">
              <a:extLst>
                <a:ext uri="{FF2B5EF4-FFF2-40B4-BE49-F238E27FC236}">
                  <a16:creationId xmlns:a16="http://schemas.microsoft.com/office/drawing/2014/main" id="{C1728F12-B676-5465-D28C-52F24F6B46F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" y="4967342"/>
              <a:ext cx="908685" cy="908685"/>
            </a:xfrm>
            <a:custGeom>
              <a:avLst/>
              <a:gdLst/>
              <a:ahLst/>
              <a:cxnLst/>
              <a:rect l="l" t="t" r="r" b="b"/>
              <a:pathLst>
                <a:path w="908685" h="908685">
                  <a:moveTo>
                    <a:pt x="908129" y="0"/>
                  </a:moveTo>
                  <a:lnTo>
                    <a:pt x="454802" y="0"/>
                  </a:lnTo>
                  <a:lnTo>
                    <a:pt x="0" y="454802"/>
                  </a:lnTo>
                  <a:lnTo>
                    <a:pt x="0" y="908129"/>
                  </a:lnTo>
                  <a:lnTo>
                    <a:pt x="90812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11">
              <a:extLst>
                <a:ext uri="{FF2B5EF4-FFF2-40B4-BE49-F238E27FC236}">
                  <a16:creationId xmlns:a16="http://schemas.microsoft.com/office/drawing/2014/main" id="{CAA9D03F-18B1-32CC-F635-C37196B8A63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4967345"/>
              <a:ext cx="455295" cy="455295"/>
            </a:xfrm>
            <a:custGeom>
              <a:avLst/>
              <a:gdLst/>
              <a:ahLst/>
              <a:cxnLst/>
              <a:rect l="l" t="t" r="r" b="b"/>
              <a:pathLst>
                <a:path w="455295" h="455295">
                  <a:moveTo>
                    <a:pt x="454802" y="0"/>
                  </a:moveTo>
                  <a:lnTo>
                    <a:pt x="0" y="0"/>
                  </a:lnTo>
                  <a:lnTo>
                    <a:pt x="0" y="454802"/>
                  </a:lnTo>
                  <a:lnTo>
                    <a:pt x="454802" y="0"/>
                  </a:lnTo>
                  <a:close/>
                </a:path>
              </a:pathLst>
            </a:custGeom>
            <a:solidFill>
              <a:srgbClr val="FF5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12">
              <a:extLst>
                <a:ext uri="{FF2B5EF4-FFF2-40B4-BE49-F238E27FC236}">
                  <a16:creationId xmlns:a16="http://schemas.microsoft.com/office/drawing/2014/main" id="{81521114-91C2-2A5B-2769-DA2AC058F59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81469" y="5648812"/>
              <a:ext cx="226695" cy="226695"/>
            </a:xfrm>
            <a:custGeom>
              <a:avLst/>
              <a:gdLst/>
              <a:ahLst/>
              <a:cxnLst/>
              <a:rect l="l" t="t" r="r" b="b"/>
              <a:pathLst>
                <a:path w="226694" h="226695">
                  <a:moveTo>
                    <a:pt x="226663" y="0"/>
                  </a:moveTo>
                  <a:lnTo>
                    <a:pt x="0" y="226663"/>
                  </a:lnTo>
                  <a:lnTo>
                    <a:pt x="226663" y="226663"/>
                  </a:lnTo>
                  <a:lnTo>
                    <a:pt x="22666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13">
              <a:extLst>
                <a:ext uri="{FF2B5EF4-FFF2-40B4-BE49-F238E27FC236}">
                  <a16:creationId xmlns:a16="http://schemas.microsoft.com/office/drawing/2014/main" id="{4129BCD3-BC3E-DBCC-DA26-83C1229EB94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4061" y="5421405"/>
              <a:ext cx="454659" cy="454659"/>
            </a:xfrm>
            <a:custGeom>
              <a:avLst/>
              <a:gdLst/>
              <a:ahLst/>
              <a:cxnLst/>
              <a:rect l="l" t="t" r="r" b="b"/>
              <a:pathLst>
                <a:path w="454659" h="454660">
                  <a:moveTo>
                    <a:pt x="454069" y="0"/>
                  </a:moveTo>
                  <a:lnTo>
                    <a:pt x="0" y="454069"/>
                  </a:lnTo>
                  <a:lnTo>
                    <a:pt x="227406" y="454069"/>
                  </a:lnTo>
                  <a:lnTo>
                    <a:pt x="454069" y="227406"/>
                  </a:lnTo>
                  <a:lnTo>
                    <a:pt x="454069" y="0"/>
                  </a:lnTo>
                  <a:close/>
                </a:path>
              </a:pathLst>
            </a:custGeom>
            <a:solidFill>
              <a:srgbClr val="1700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14">
              <a:extLst>
                <a:ext uri="{FF2B5EF4-FFF2-40B4-BE49-F238E27FC236}">
                  <a16:creationId xmlns:a16="http://schemas.microsoft.com/office/drawing/2014/main" id="{11D70B09-A6F5-7A41-34A7-0A5CE1923BD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4061" y="5421409"/>
              <a:ext cx="454659" cy="454659"/>
            </a:xfrm>
            <a:custGeom>
              <a:avLst/>
              <a:gdLst/>
              <a:ahLst/>
              <a:cxnLst/>
              <a:rect l="l" t="t" r="r" b="b"/>
              <a:pathLst>
                <a:path w="454659" h="454660">
                  <a:moveTo>
                    <a:pt x="454069" y="0"/>
                  </a:moveTo>
                  <a:lnTo>
                    <a:pt x="227406" y="0"/>
                  </a:lnTo>
                  <a:lnTo>
                    <a:pt x="0" y="227406"/>
                  </a:lnTo>
                  <a:lnTo>
                    <a:pt x="0" y="454069"/>
                  </a:lnTo>
                  <a:lnTo>
                    <a:pt x="454069" y="0"/>
                  </a:lnTo>
                  <a:close/>
                </a:path>
              </a:pathLst>
            </a:custGeom>
            <a:solidFill>
              <a:srgbClr val="1300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15">
              <a:extLst>
                <a:ext uri="{FF2B5EF4-FFF2-40B4-BE49-F238E27FC236}">
                  <a16:creationId xmlns:a16="http://schemas.microsoft.com/office/drawing/2014/main" id="{C47BF929-E8D8-EC1C-C136-A86B3FB57D7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4065" y="5421405"/>
              <a:ext cx="227965" cy="227965"/>
            </a:xfrm>
            <a:custGeom>
              <a:avLst/>
              <a:gdLst/>
              <a:ahLst/>
              <a:cxnLst/>
              <a:rect l="l" t="t" r="r" b="b"/>
              <a:pathLst>
                <a:path w="227965" h="227964">
                  <a:moveTo>
                    <a:pt x="227406" y="0"/>
                  </a:moveTo>
                  <a:lnTo>
                    <a:pt x="0" y="0"/>
                  </a:lnTo>
                  <a:lnTo>
                    <a:pt x="0" y="227406"/>
                  </a:lnTo>
                  <a:lnTo>
                    <a:pt x="227406" y="0"/>
                  </a:lnTo>
                  <a:close/>
                </a:path>
              </a:pathLst>
            </a:custGeom>
            <a:solidFill>
              <a:srgbClr val="1700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E0E42654-AE5C-E0FE-CDCA-E25E9B7D95D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474953" y="10517696"/>
            <a:ext cx="462394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MY" smtClean="0">
                <a:solidFill>
                  <a:schemeClr val="bg1"/>
                </a:solidFill>
              </a:rPr>
              <a:pPr/>
              <a:t>10</a:t>
            </a:fld>
            <a:endParaRPr lang="en-MY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08DD35-B87D-AAA9-5D00-A8EF570644F9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32305" y="-846123"/>
            <a:ext cx="3226757" cy="2581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4695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128C169-90D3-F514-C17E-9505850F85C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7"/>
          </p:nvPr>
        </p:nvSpPr>
        <p:spPr/>
        <p:txBody>
          <a:bodyPr/>
          <a:lstStyle/>
          <a:p>
            <a:r>
              <a:rPr lang="en-MY" dirty="0">
                <a:solidFill>
                  <a:schemeClr val="bg1"/>
                </a:solidFill>
              </a:rPr>
              <a:t>11</a:t>
            </a: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3F1324A3-AB07-8BB2-FFAA-F01D594F7BB1}"/>
              </a:ext>
            </a:extLst>
          </p:cNvPr>
          <p:cNvSpPr/>
          <p:nvPr/>
        </p:nvSpPr>
        <p:spPr>
          <a:xfrm>
            <a:off x="984509" y="3435381"/>
            <a:ext cx="8981763" cy="5640705"/>
          </a:xfrm>
          <a:custGeom>
            <a:avLst/>
            <a:gdLst/>
            <a:ahLst/>
            <a:cxnLst/>
            <a:rect l="l" t="t" r="r" b="b"/>
            <a:pathLst>
              <a:path w="8543290" h="5640705">
                <a:moveTo>
                  <a:pt x="8542787" y="0"/>
                </a:moveTo>
                <a:lnTo>
                  <a:pt x="0" y="0"/>
                </a:lnTo>
                <a:lnTo>
                  <a:pt x="0" y="5640707"/>
                </a:lnTo>
                <a:lnTo>
                  <a:pt x="8542787" y="5640707"/>
                </a:lnTo>
                <a:lnTo>
                  <a:pt x="8542787" y="0"/>
                </a:lnTo>
                <a:close/>
              </a:path>
            </a:pathLst>
          </a:custGeom>
          <a:solidFill>
            <a:srgbClr val="90ACFF">
              <a:alpha val="25999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5571525-FE8D-BB20-1719-79897C5A99CA}"/>
              </a:ext>
            </a:extLst>
          </p:cNvPr>
          <p:cNvGrpSpPr/>
          <p:nvPr/>
        </p:nvGrpSpPr>
        <p:grpSpPr>
          <a:xfrm>
            <a:off x="2017498" y="4010900"/>
            <a:ext cx="6915784" cy="4302034"/>
            <a:chOff x="1645877" y="4279605"/>
            <a:chExt cx="6915784" cy="4302034"/>
          </a:xfrm>
        </p:grpSpPr>
        <p:sp>
          <p:nvSpPr>
            <p:cNvPr id="6" name="object 4">
              <a:extLst>
                <a:ext uri="{FF2B5EF4-FFF2-40B4-BE49-F238E27FC236}">
                  <a16:creationId xmlns:a16="http://schemas.microsoft.com/office/drawing/2014/main" id="{ED42608A-2CD0-9F24-F62C-093451153248}"/>
                </a:ext>
              </a:extLst>
            </p:cNvPr>
            <p:cNvSpPr txBox="1"/>
            <p:nvPr/>
          </p:nvSpPr>
          <p:spPr>
            <a:xfrm>
              <a:off x="2576196" y="4279605"/>
              <a:ext cx="5071745" cy="514984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10"/>
                </a:spcBef>
              </a:pPr>
              <a:r>
                <a:rPr sz="3200" spc="70" dirty="0">
                  <a:solidFill>
                    <a:srgbClr val="1300E2"/>
                  </a:solidFill>
                  <a:latin typeface="Arial Black"/>
                  <a:cs typeface="Arial Black"/>
                </a:rPr>
                <a:t>Headline</a:t>
              </a:r>
              <a:r>
                <a:rPr sz="3200" spc="190" dirty="0">
                  <a:solidFill>
                    <a:srgbClr val="1300E2"/>
                  </a:solidFill>
                  <a:latin typeface="Arial Black"/>
                  <a:cs typeface="Arial Black"/>
                </a:rPr>
                <a:t> </a:t>
              </a:r>
              <a:r>
                <a:rPr sz="3200" dirty="0">
                  <a:solidFill>
                    <a:srgbClr val="1300E2"/>
                  </a:solidFill>
                  <a:latin typeface="Arial Black"/>
                  <a:cs typeface="Arial Black"/>
                </a:rPr>
                <a:t>of</a:t>
              </a:r>
              <a:r>
                <a:rPr sz="3200" spc="390" dirty="0">
                  <a:solidFill>
                    <a:srgbClr val="1300E2"/>
                  </a:solidFill>
                  <a:latin typeface="Arial Black"/>
                  <a:cs typeface="Arial Black"/>
                </a:rPr>
                <a:t> </a:t>
              </a:r>
              <a:r>
                <a:rPr sz="3200" spc="50" dirty="0">
                  <a:solidFill>
                    <a:srgbClr val="1300E2"/>
                  </a:solidFill>
                  <a:latin typeface="Arial Black"/>
                  <a:cs typeface="Arial Black"/>
                </a:rPr>
                <a:t>Bar</a:t>
              </a:r>
              <a:r>
                <a:rPr sz="3200" spc="195" dirty="0">
                  <a:solidFill>
                    <a:srgbClr val="1300E2"/>
                  </a:solidFill>
                  <a:latin typeface="Arial Black"/>
                  <a:cs typeface="Arial Black"/>
                </a:rPr>
                <a:t> </a:t>
              </a:r>
              <a:r>
                <a:rPr sz="3200" spc="75" dirty="0">
                  <a:solidFill>
                    <a:srgbClr val="1300E2"/>
                  </a:solidFill>
                  <a:latin typeface="Arial Black"/>
                  <a:cs typeface="Arial Black"/>
                </a:rPr>
                <a:t>Chart</a:t>
              </a:r>
              <a:endParaRPr sz="3200" dirty="0">
                <a:latin typeface="Arial Black"/>
                <a:cs typeface="Arial Black"/>
              </a:endParaRPr>
            </a:p>
          </p:txBody>
        </p:sp>
        <p:sp>
          <p:nvSpPr>
            <p:cNvPr id="7" name="object 5">
              <a:extLst>
                <a:ext uri="{FF2B5EF4-FFF2-40B4-BE49-F238E27FC236}">
                  <a16:creationId xmlns:a16="http://schemas.microsoft.com/office/drawing/2014/main" id="{2CAC5DB7-256B-35F9-BD48-A67B63887835}"/>
                </a:ext>
              </a:extLst>
            </p:cNvPr>
            <p:cNvSpPr txBox="1"/>
            <p:nvPr/>
          </p:nvSpPr>
          <p:spPr>
            <a:xfrm>
              <a:off x="3947401" y="8252709"/>
              <a:ext cx="600710" cy="328930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35"/>
                </a:spcBef>
              </a:pPr>
              <a:r>
                <a:rPr sz="1950" b="1" spc="40" dirty="0">
                  <a:solidFill>
                    <a:srgbClr val="1C5DE0"/>
                  </a:solidFill>
                  <a:latin typeface="Arial"/>
                  <a:cs typeface="Arial"/>
                </a:rPr>
                <a:t>2020</a:t>
              </a:r>
              <a:endParaRPr sz="1950">
                <a:latin typeface="Arial"/>
                <a:cs typeface="Arial"/>
              </a:endParaRPr>
            </a:p>
          </p:txBody>
        </p:sp>
        <p:sp>
          <p:nvSpPr>
            <p:cNvPr id="8" name="object 6">
              <a:extLst>
                <a:ext uri="{FF2B5EF4-FFF2-40B4-BE49-F238E27FC236}">
                  <a16:creationId xmlns:a16="http://schemas.microsoft.com/office/drawing/2014/main" id="{10BB78EB-5868-6ABF-7284-71A6D02EDC25}"/>
                </a:ext>
              </a:extLst>
            </p:cNvPr>
            <p:cNvSpPr txBox="1"/>
            <p:nvPr/>
          </p:nvSpPr>
          <p:spPr>
            <a:xfrm>
              <a:off x="2211837" y="8252709"/>
              <a:ext cx="600710" cy="328930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35"/>
                </a:spcBef>
              </a:pPr>
              <a:r>
                <a:rPr sz="1950" b="1" spc="40" dirty="0">
                  <a:solidFill>
                    <a:srgbClr val="1C5DE0"/>
                  </a:solidFill>
                  <a:latin typeface="Arial"/>
                  <a:cs typeface="Arial"/>
                </a:rPr>
                <a:t>2019</a:t>
              </a:r>
              <a:endParaRPr sz="1950">
                <a:latin typeface="Arial"/>
                <a:cs typeface="Arial"/>
              </a:endParaRPr>
            </a:p>
          </p:txBody>
        </p:sp>
        <p:sp>
          <p:nvSpPr>
            <p:cNvPr id="9" name="object 7">
              <a:extLst>
                <a:ext uri="{FF2B5EF4-FFF2-40B4-BE49-F238E27FC236}">
                  <a16:creationId xmlns:a16="http://schemas.microsoft.com/office/drawing/2014/main" id="{BACA267D-BE30-A1C5-FFB0-FFEDAC7EAB2C}"/>
                </a:ext>
              </a:extLst>
            </p:cNvPr>
            <p:cNvSpPr txBox="1"/>
            <p:nvPr/>
          </p:nvSpPr>
          <p:spPr>
            <a:xfrm>
              <a:off x="5682713" y="8252709"/>
              <a:ext cx="600710" cy="328930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35"/>
                </a:spcBef>
              </a:pPr>
              <a:r>
                <a:rPr sz="1950" b="1" spc="40" dirty="0">
                  <a:solidFill>
                    <a:srgbClr val="1C5DE0"/>
                  </a:solidFill>
                  <a:latin typeface="Arial"/>
                  <a:cs typeface="Arial"/>
                </a:rPr>
                <a:t>2021</a:t>
              </a:r>
              <a:endParaRPr sz="1950">
                <a:latin typeface="Arial"/>
                <a:cs typeface="Arial"/>
              </a:endParaRPr>
            </a:p>
          </p:txBody>
        </p:sp>
        <p:sp>
          <p:nvSpPr>
            <p:cNvPr id="10" name="object 8">
              <a:extLst>
                <a:ext uri="{FF2B5EF4-FFF2-40B4-BE49-F238E27FC236}">
                  <a16:creationId xmlns:a16="http://schemas.microsoft.com/office/drawing/2014/main" id="{5FBD992F-15AF-3490-3E26-8220FAC2CA6D}"/>
                </a:ext>
              </a:extLst>
            </p:cNvPr>
            <p:cNvSpPr txBox="1"/>
            <p:nvPr/>
          </p:nvSpPr>
          <p:spPr>
            <a:xfrm>
              <a:off x="7418276" y="8252709"/>
              <a:ext cx="600710" cy="328930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35"/>
                </a:spcBef>
              </a:pPr>
              <a:r>
                <a:rPr sz="1950" b="1" spc="40" dirty="0">
                  <a:solidFill>
                    <a:srgbClr val="1C5DE0"/>
                  </a:solidFill>
                  <a:latin typeface="Arial"/>
                  <a:cs typeface="Arial"/>
                </a:rPr>
                <a:t>2022</a:t>
              </a:r>
              <a:endParaRPr sz="1950">
                <a:latin typeface="Arial"/>
                <a:cs typeface="Arial"/>
              </a:endParaRPr>
            </a:p>
          </p:txBody>
        </p:sp>
        <p:grpSp>
          <p:nvGrpSpPr>
            <p:cNvPr id="11" name="object 9">
              <a:extLst>
                <a:ext uri="{FF2B5EF4-FFF2-40B4-BE49-F238E27FC236}">
                  <a16:creationId xmlns:a16="http://schemas.microsoft.com/office/drawing/2014/main" id="{6E1B5855-2F87-3281-7FA8-798A5C67E81C}"/>
                </a:ext>
              </a:extLst>
            </p:cNvPr>
            <p:cNvGrpSpPr/>
            <p:nvPr/>
          </p:nvGrpSpPr>
          <p:grpSpPr>
            <a:xfrm>
              <a:off x="1645877" y="5537338"/>
              <a:ext cx="6915784" cy="2616835"/>
              <a:chOff x="2107183" y="5537338"/>
              <a:chExt cx="6915784" cy="2616835"/>
            </a:xfrm>
          </p:grpSpPr>
          <p:sp>
            <p:nvSpPr>
              <p:cNvPr id="13" name="object 10">
                <a:extLst>
                  <a:ext uri="{FF2B5EF4-FFF2-40B4-BE49-F238E27FC236}">
                    <a16:creationId xmlns:a16="http://schemas.microsoft.com/office/drawing/2014/main" id="{9031822F-4420-BA32-CC01-E04C23C35558}"/>
                  </a:ext>
                </a:extLst>
              </p:cNvPr>
              <p:cNvSpPr/>
              <p:nvPr/>
            </p:nvSpPr>
            <p:spPr>
              <a:xfrm>
                <a:off x="2456878" y="7089743"/>
                <a:ext cx="2749550" cy="1064260"/>
              </a:xfrm>
              <a:custGeom>
                <a:avLst/>
                <a:gdLst/>
                <a:ahLst/>
                <a:cxnLst/>
                <a:rect l="l" t="t" r="r" b="b"/>
                <a:pathLst>
                  <a:path w="2749550" h="1064259">
                    <a:moveTo>
                      <a:pt x="1014044" y="0"/>
                    </a:moveTo>
                    <a:lnTo>
                      <a:pt x="0" y="0"/>
                    </a:lnTo>
                    <a:lnTo>
                      <a:pt x="0" y="1063891"/>
                    </a:lnTo>
                    <a:lnTo>
                      <a:pt x="1014044" y="1063891"/>
                    </a:lnTo>
                    <a:lnTo>
                      <a:pt x="1014044" y="0"/>
                    </a:lnTo>
                    <a:close/>
                  </a:path>
                  <a:path w="2749550" h="1064259">
                    <a:moveTo>
                      <a:pt x="2749499" y="0"/>
                    </a:moveTo>
                    <a:lnTo>
                      <a:pt x="1735455" y="0"/>
                    </a:lnTo>
                    <a:lnTo>
                      <a:pt x="1735455" y="422719"/>
                    </a:lnTo>
                    <a:lnTo>
                      <a:pt x="2749499" y="422719"/>
                    </a:lnTo>
                    <a:lnTo>
                      <a:pt x="2749499" y="0"/>
                    </a:lnTo>
                    <a:close/>
                  </a:path>
                </a:pathLst>
              </a:custGeom>
              <a:solidFill>
                <a:srgbClr val="90AC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" name="object 11">
                <a:extLst>
                  <a:ext uri="{FF2B5EF4-FFF2-40B4-BE49-F238E27FC236}">
                    <a16:creationId xmlns:a16="http://schemas.microsoft.com/office/drawing/2014/main" id="{AD4229D8-D7B9-E44D-CD09-4EBF6872CFC0}"/>
                  </a:ext>
                </a:extLst>
              </p:cNvPr>
              <p:cNvSpPr/>
              <p:nvPr/>
            </p:nvSpPr>
            <p:spPr>
              <a:xfrm>
                <a:off x="5927788" y="5902382"/>
                <a:ext cx="2749550" cy="1187450"/>
              </a:xfrm>
              <a:custGeom>
                <a:avLst/>
                <a:gdLst/>
                <a:ahLst/>
                <a:cxnLst/>
                <a:rect l="l" t="t" r="r" b="b"/>
                <a:pathLst>
                  <a:path w="2749550" h="1187450">
                    <a:moveTo>
                      <a:pt x="1014044" y="737743"/>
                    </a:moveTo>
                    <a:lnTo>
                      <a:pt x="0" y="737743"/>
                    </a:lnTo>
                    <a:lnTo>
                      <a:pt x="0" y="1187361"/>
                    </a:lnTo>
                    <a:lnTo>
                      <a:pt x="1014044" y="1187361"/>
                    </a:lnTo>
                    <a:lnTo>
                      <a:pt x="1014044" y="737743"/>
                    </a:lnTo>
                    <a:close/>
                  </a:path>
                  <a:path w="2749550" h="1187450">
                    <a:moveTo>
                      <a:pt x="2749486" y="0"/>
                    </a:moveTo>
                    <a:lnTo>
                      <a:pt x="1735442" y="0"/>
                    </a:lnTo>
                    <a:lnTo>
                      <a:pt x="1735442" y="1187361"/>
                    </a:lnTo>
                    <a:lnTo>
                      <a:pt x="2749486" y="1187361"/>
                    </a:lnTo>
                    <a:lnTo>
                      <a:pt x="2749486" y="0"/>
                    </a:lnTo>
                    <a:close/>
                  </a:path>
                </a:pathLst>
              </a:custGeom>
              <a:solidFill>
                <a:srgbClr val="1300E2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" name="object 12">
                <a:extLst>
                  <a:ext uri="{FF2B5EF4-FFF2-40B4-BE49-F238E27FC236}">
                    <a16:creationId xmlns:a16="http://schemas.microsoft.com/office/drawing/2014/main" id="{09BF3858-82CB-2415-1745-4325FB88A9C3}"/>
                  </a:ext>
                </a:extLst>
              </p:cNvPr>
              <p:cNvSpPr/>
              <p:nvPr/>
            </p:nvSpPr>
            <p:spPr>
              <a:xfrm>
                <a:off x="2107183" y="7092217"/>
                <a:ext cx="6915784" cy="0"/>
              </a:xfrm>
              <a:custGeom>
                <a:avLst/>
                <a:gdLst/>
                <a:ahLst/>
                <a:cxnLst/>
                <a:rect l="l" t="t" r="r" b="b"/>
                <a:pathLst>
                  <a:path w="6915784">
                    <a:moveTo>
                      <a:pt x="0" y="0"/>
                    </a:moveTo>
                    <a:lnTo>
                      <a:pt x="6915255" y="0"/>
                    </a:lnTo>
                  </a:path>
                </a:pathLst>
              </a:custGeom>
              <a:ln w="31412">
                <a:solidFill>
                  <a:srgbClr val="1300E2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6" name="object 13">
                <a:extLst>
                  <a:ext uri="{FF2B5EF4-FFF2-40B4-BE49-F238E27FC236}">
                    <a16:creationId xmlns:a16="http://schemas.microsoft.com/office/drawing/2014/main" id="{D0045CBA-36C1-959D-958F-26AA9B798727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959250" y="5603170"/>
                <a:ext cx="4336297" cy="997571"/>
              </a:xfrm>
              <a:prstGeom prst="rect">
                <a:avLst/>
              </a:prstGeom>
            </p:spPr>
          </p:pic>
          <p:sp>
            <p:nvSpPr>
              <p:cNvPr id="17" name="object 14">
                <a:extLst>
                  <a:ext uri="{FF2B5EF4-FFF2-40B4-BE49-F238E27FC236}">
                    <a16:creationId xmlns:a16="http://schemas.microsoft.com/office/drawing/2014/main" id="{B6C0A395-9501-624B-A2C3-7BF59BA6F40B}"/>
                  </a:ext>
                </a:extLst>
              </p:cNvPr>
              <p:cNvSpPr/>
              <p:nvPr/>
            </p:nvSpPr>
            <p:spPr>
              <a:xfrm>
                <a:off x="7240993" y="5537338"/>
                <a:ext cx="182880" cy="187325"/>
              </a:xfrm>
              <a:custGeom>
                <a:avLst/>
                <a:gdLst/>
                <a:ahLst/>
                <a:cxnLst/>
                <a:rect l="l" t="t" r="r" b="b"/>
                <a:pathLst>
                  <a:path w="182879" h="187325">
                    <a:moveTo>
                      <a:pt x="0" y="0"/>
                    </a:moveTo>
                    <a:lnTo>
                      <a:pt x="40846" y="187261"/>
                    </a:lnTo>
                    <a:lnTo>
                      <a:pt x="182591" y="582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5D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2" name="object 15">
              <a:extLst>
                <a:ext uri="{FF2B5EF4-FFF2-40B4-BE49-F238E27FC236}">
                  <a16:creationId xmlns:a16="http://schemas.microsoft.com/office/drawing/2014/main" id="{9C146E6F-D262-4C81-C578-06DBAB410C67}"/>
                </a:ext>
              </a:extLst>
            </p:cNvPr>
            <p:cNvSpPr txBox="1"/>
            <p:nvPr/>
          </p:nvSpPr>
          <p:spPr>
            <a:xfrm>
              <a:off x="7551288" y="5400589"/>
              <a:ext cx="334645" cy="328930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35"/>
                </a:spcBef>
              </a:pPr>
              <a:r>
                <a:rPr sz="1950" b="1" spc="35" dirty="0">
                  <a:solidFill>
                    <a:srgbClr val="FF5D00"/>
                  </a:solidFill>
                  <a:latin typeface="Arial"/>
                  <a:cs typeface="Arial"/>
                </a:rPr>
                <a:t>3X</a:t>
              </a:r>
              <a:endParaRPr sz="1950" dirty="0">
                <a:latin typeface="Arial"/>
                <a:cs typeface="Arial"/>
              </a:endParaRPr>
            </a:p>
          </p:txBody>
        </p:sp>
      </p:grpSp>
      <p:grpSp>
        <p:nvGrpSpPr>
          <p:cNvPr id="19" name="object 26">
            <a:extLst>
              <a:ext uri="{FF2B5EF4-FFF2-40B4-BE49-F238E27FC236}">
                <a16:creationId xmlns:a16="http://schemas.microsoft.com/office/drawing/2014/main" id="{E19D0631-EF0D-D140-9FB3-0FBF9A92ED84}"/>
              </a:ext>
            </a:extLst>
          </p:cNvPr>
          <p:cNvGrpSpPr/>
          <p:nvPr/>
        </p:nvGrpSpPr>
        <p:grpSpPr>
          <a:xfrm>
            <a:off x="12199613" y="4737271"/>
            <a:ext cx="6358257" cy="3186752"/>
            <a:chOff x="11758458" y="5063072"/>
            <a:chExt cx="6358257" cy="3186752"/>
          </a:xfrm>
        </p:grpSpPr>
        <p:sp>
          <p:nvSpPr>
            <p:cNvPr id="20" name="object 27">
              <a:extLst>
                <a:ext uri="{FF2B5EF4-FFF2-40B4-BE49-F238E27FC236}">
                  <a16:creationId xmlns:a16="http://schemas.microsoft.com/office/drawing/2014/main" id="{722CE14C-2D61-BB52-D0CE-3A75308A89FD}"/>
                </a:ext>
              </a:extLst>
            </p:cNvPr>
            <p:cNvSpPr/>
            <p:nvPr/>
          </p:nvSpPr>
          <p:spPr>
            <a:xfrm>
              <a:off x="11758458" y="5324477"/>
              <a:ext cx="6358255" cy="0"/>
            </a:xfrm>
            <a:custGeom>
              <a:avLst/>
              <a:gdLst/>
              <a:ahLst/>
              <a:cxnLst/>
              <a:rect l="l" t="t" r="r" b="b"/>
              <a:pathLst>
                <a:path w="6358255">
                  <a:moveTo>
                    <a:pt x="0" y="0"/>
                  </a:moveTo>
                  <a:lnTo>
                    <a:pt x="6358151" y="0"/>
                  </a:lnTo>
                </a:path>
              </a:pathLst>
            </a:custGeom>
            <a:ln w="52354">
              <a:solidFill>
                <a:srgbClr val="90AC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1" name="object 27">
              <a:extLst>
                <a:ext uri="{FF2B5EF4-FFF2-40B4-BE49-F238E27FC236}">
                  <a16:creationId xmlns:a16="http://schemas.microsoft.com/office/drawing/2014/main" id="{2355C941-ED63-7DA6-FDBB-8DC0F4829733}"/>
                </a:ext>
              </a:extLst>
            </p:cNvPr>
            <p:cNvSpPr/>
            <p:nvPr/>
          </p:nvSpPr>
          <p:spPr>
            <a:xfrm>
              <a:off x="11758458" y="6490965"/>
              <a:ext cx="6358255" cy="0"/>
            </a:xfrm>
            <a:custGeom>
              <a:avLst/>
              <a:gdLst/>
              <a:ahLst/>
              <a:cxnLst/>
              <a:rect l="l" t="t" r="r" b="b"/>
              <a:pathLst>
                <a:path w="6358255">
                  <a:moveTo>
                    <a:pt x="0" y="0"/>
                  </a:moveTo>
                  <a:lnTo>
                    <a:pt x="6358151" y="0"/>
                  </a:lnTo>
                </a:path>
              </a:pathLst>
            </a:custGeom>
            <a:ln w="52354">
              <a:solidFill>
                <a:srgbClr val="90AC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2" name="object 27">
              <a:extLst>
                <a:ext uri="{FF2B5EF4-FFF2-40B4-BE49-F238E27FC236}">
                  <a16:creationId xmlns:a16="http://schemas.microsoft.com/office/drawing/2014/main" id="{B758101F-8E55-7BF3-8245-2B562A65BC0B}"/>
                </a:ext>
              </a:extLst>
            </p:cNvPr>
            <p:cNvSpPr/>
            <p:nvPr/>
          </p:nvSpPr>
          <p:spPr>
            <a:xfrm>
              <a:off x="11758458" y="5907721"/>
              <a:ext cx="6358255" cy="0"/>
            </a:xfrm>
            <a:custGeom>
              <a:avLst/>
              <a:gdLst/>
              <a:ahLst/>
              <a:cxnLst/>
              <a:rect l="l" t="t" r="r" b="b"/>
              <a:pathLst>
                <a:path w="6358255">
                  <a:moveTo>
                    <a:pt x="0" y="0"/>
                  </a:moveTo>
                  <a:lnTo>
                    <a:pt x="6358151" y="0"/>
                  </a:lnTo>
                </a:path>
              </a:pathLst>
            </a:custGeom>
            <a:ln w="52354">
              <a:solidFill>
                <a:srgbClr val="90AC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3" name="object 30">
              <a:extLst>
                <a:ext uri="{FF2B5EF4-FFF2-40B4-BE49-F238E27FC236}">
                  <a16:creationId xmlns:a16="http://schemas.microsoft.com/office/drawing/2014/main" id="{9FBD2AF8-23E7-D8D6-DBE8-E044497F7AEA}"/>
                </a:ext>
              </a:extLst>
            </p:cNvPr>
            <p:cNvSpPr/>
            <p:nvPr/>
          </p:nvSpPr>
          <p:spPr>
            <a:xfrm>
              <a:off x="11758458" y="7074209"/>
              <a:ext cx="6358255" cy="0"/>
            </a:xfrm>
            <a:custGeom>
              <a:avLst/>
              <a:gdLst/>
              <a:ahLst/>
              <a:cxnLst/>
              <a:rect l="l" t="t" r="r" b="b"/>
              <a:pathLst>
                <a:path w="6358255">
                  <a:moveTo>
                    <a:pt x="0" y="0"/>
                  </a:moveTo>
                  <a:lnTo>
                    <a:pt x="700784" y="0"/>
                  </a:lnTo>
                </a:path>
                <a:path w="6358255">
                  <a:moveTo>
                    <a:pt x="1413370" y="0"/>
                  </a:moveTo>
                  <a:lnTo>
                    <a:pt x="2076051" y="0"/>
                  </a:lnTo>
                </a:path>
                <a:path w="6358255">
                  <a:moveTo>
                    <a:pt x="2782731" y="0"/>
                  </a:moveTo>
                  <a:lnTo>
                    <a:pt x="3489422" y="0"/>
                  </a:lnTo>
                </a:path>
                <a:path w="6358255">
                  <a:moveTo>
                    <a:pt x="4202008" y="0"/>
                  </a:moveTo>
                  <a:lnTo>
                    <a:pt x="4864689" y="0"/>
                  </a:lnTo>
                </a:path>
                <a:path w="6358255">
                  <a:moveTo>
                    <a:pt x="5571369" y="0"/>
                  </a:moveTo>
                  <a:lnTo>
                    <a:pt x="6358151" y="0"/>
                  </a:lnTo>
                </a:path>
              </a:pathLst>
            </a:custGeom>
            <a:ln w="52354">
              <a:solidFill>
                <a:srgbClr val="90A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31">
              <a:extLst>
                <a:ext uri="{FF2B5EF4-FFF2-40B4-BE49-F238E27FC236}">
                  <a16:creationId xmlns:a16="http://schemas.microsoft.com/office/drawing/2014/main" id="{A3DFEEFF-D57D-0F74-D0AF-246E2C573C68}"/>
                </a:ext>
              </a:extLst>
            </p:cNvPr>
            <p:cNvSpPr/>
            <p:nvPr/>
          </p:nvSpPr>
          <p:spPr>
            <a:xfrm>
              <a:off x="11758458" y="7657451"/>
              <a:ext cx="6358255" cy="0"/>
            </a:xfrm>
            <a:custGeom>
              <a:avLst/>
              <a:gdLst/>
              <a:ahLst/>
              <a:cxnLst/>
              <a:rect l="l" t="t" r="r" b="b"/>
              <a:pathLst>
                <a:path w="6358255">
                  <a:moveTo>
                    <a:pt x="0" y="0"/>
                  </a:moveTo>
                  <a:lnTo>
                    <a:pt x="700784" y="0"/>
                  </a:lnTo>
                </a:path>
                <a:path w="6358255">
                  <a:moveTo>
                    <a:pt x="1413370" y="0"/>
                  </a:moveTo>
                  <a:lnTo>
                    <a:pt x="2076051" y="0"/>
                  </a:lnTo>
                </a:path>
                <a:path w="6358255">
                  <a:moveTo>
                    <a:pt x="2782731" y="0"/>
                  </a:moveTo>
                  <a:lnTo>
                    <a:pt x="3489422" y="0"/>
                  </a:lnTo>
                </a:path>
                <a:path w="6358255">
                  <a:moveTo>
                    <a:pt x="4202008" y="0"/>
                  </a:moveTo>
                  <a:lnTo>
                    <a:pt x="4864689" y="0"/>
                  </a:lnTo>
                </a:path>
                <a:path w="6358255">
                  <a:moveTo>
                    <a:pt x="5571369" y="0"/>
                  </a:moveTo>
                  <a:lnTo>
                    <a:pt x="6358151" y="0"/>
                  </a:lnTo>
                </a:path>
              </a:pathLst>
            </a:custGeom>
            <a:ln w="52354">
              <a:solidFill>
                <a:srgbClr val="90A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32">
              <a:extLst>
                <a:ext uri="{FF2B5EF4-FFF2-40B4-BE49-F238E27FC236}">
                  <a16:creationId xmlns:a16="http://schemas.microsoft.com/office/drawing/2014/main" id="{0AFD1289-B743-1C26-7123-600F63FD00E8}"/>
                </a:ext>
              </a:extLst>
            </p:cNvPr>
            <p:cNvSpPr/>
            <p:nvPr/>
          </p:nvSpPr>
          <p:spPr>
            <a:xfrm>
              <a:off x="11758460" y="5063072"/>
              <a:ext cx="6358255" cy="3186752"/>
            </a:xfrm>
            <a:custGeom>
              <a:avLst/>
              <a:gdLst/>
              <a:ahLst/>
              <a:cxnLst/>
              <a:rect l="l" t="t" r="r" b="b"/>
              <a:pathLst>
                <a:path w="6358255" h="3051175">
                  <a:moveTo>
                    <a:pt x="6358151" y="3050713"/>
                  </a:moveTo>
                  <a:lnTo>
                    <a:pt x="6554" y="3050713"/>
                  </a:lnTo>
                  <a:lnTo>
                    <a:pt x="0" y="0"/>
                  </a:lnTo>
                </a:path>
              </a:pathLst>
            </a:custGeom>
            <a:ln w="31412">
              <a:solidFill>
                <a:srgbClr val="1300E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33">
            <a:extLst>
              <a:ext uri="{FF2B5EF4-FFF2-40B4-BE49-F238E27FC236}">
                <a16:creationId xmlns:a16="http://schemas.microsoft.com/office/drawing/2014/main" id="{F4F273E0-AE0C-381E-D84C-FCC7959DB6A4}"/>
              </a:ext>
            </a:extLst>
          </p:cNvPr>
          <p:cNvSpPr txBox="1"/>
          <p:nvPr/>
        </p:nvSpPr>
        <p:spPr>
          <a:xfrm>
            <a:off x="11282080" y="4997647"/>
            <a:ext cx="300082" cy="2137410"/>
          </a:xfrm>
          <a:prstGeom prst="rect">
            <a:avLst/>
          </a:prstGeom>
        </p:spPr>
        <p:txBody>
          <a:bodyPr vert="vert270" wrap="square" lIns="0" tIns="412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sz="1950" spc="50" dirty="0">
                <a:solidFill>
                  <a:srgbClr val="FF5D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Percentage(%)</a:t>
            </a:r>
            <a:endParaRPr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object 34">
            <a:extLst>
              <a:ext uri="{FF2B5EF4-FFF2-40B4-BE49-F238E27FC236}">
                <a16:creationId xmlns:a16="http://schemas.microsoft.com/office/drawing/2014/main" id="{5FF8404F-DACE-2969-E15E-E65374B3C8F5}"/>
              </a:ext>
            </a:extLst>
          </p:cNvPr>
          <p:cNvSpPr txBox="1"/>
          <p:nvPr/>
        </p:nvSpPr>
        <p:spPr>
          <a:xfrm>
            <a:off x="15052653" y="8290613"/>
            <a:ext cx="657860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5"/>
              </a:spcBef>
            </a:pPr>
            <a:r>
              <a:rPr sz="1950" spc="-20" dirty="0">
                <a:solidFill>
                  <a:srgbClr val="FF5D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</a:t>
            </a:r>
            <a:endParaRPr sz="1950">
              <a:solidFill>
                <a:srgbClr val="FF5D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object 35">
            <a:extLst>
              <a:ext uri="{FF2B5EF4-FFF2-40B4-BE49-F238E27FC236}">
                <a16:creationId xmlns:a16="http://schemas.microsoft.com/office/drawing/2014/main" id="{2B964F08-3CEC-8992-497E-982FA84E1B82}"/>
              </a:ext>
            </a:extLst>
          </p:cNvPr>
          <p:cNvSpPr txBox="1"/>
          <p:nvPr/>
        </p:nvSpPr>
        <p:spPr>
          <a:xfrm>
            <a:off x="12966031" y="7972033"/>
            <a:ext cx="600710" cy="3289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</a:pPr>
            <a:r>
              <a:rPr sz="1950" b="1" spc="40" dirty="0">
                <a:solidFill>
                  <a:srgbClr val="1300E2"/>
                </a:solidFill>
                <a:latin typeface="Arial"/>
                <a:cs typeface="Arial"/>
              </a:rPr>
              <a:t>2019</a:t>
            </a:r>
            <a:endParaRPr sz="1950">
              <a:latin typeface="Arial"/>
              <a:cs typeface="Arial"/>
            </a:endParaRPr>
          </a:p>
        </p:txBody>
      </p:sp>
      <p:sp>
        <p:nvSpPr>
          <p:cNvPr id="29" name="object 36">
            <a:extLst>
              <a:ext uri="{FF2B5EF4-FFF2-40B4-BE49-F238E27FC236}">
                <a16:creationId xmlns:a16="http://schemas.microsoft.com/office/drawing/2014/main" id="{DE6C67BC-234B-7350-CAB6-BE8425E4A53A}"/>
              </a:ext>
            </a:extLst>
          </p:cNvPr>
          <p:cNvSpPr txBox="1"/>
          <p:nvPr/>
        </p:nvSpPr>
        <p:spPr>
          <a:xfrm>
            <a:off x="14338272" y="7972033"/>
            <a:ext cx="600710" cy="3289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</a:pPr>
            <a:r>
              <a:rPr sz="1950" b="1" spc="40" dirty="0">
                <a:solidFill>
                  <a:srgbClr val="1300E2"/>
                </a:solidFill>
                <a:latin typeface="Arial"/>
                <a:cs typeface="Arial"/>
              </a:rPr>
              <a:t>2020</a:t>
            </a:r>
            <a:endParaRPr sz="1950">
              <a:latin typeface="Arial"/>
              <a:cs typeface="Arial"/>
            </a:endParaRPr>
          </a:p>
        </p:txBody>
      </p:sp>
      <p:sp>
        <p:nvSpPr>
          <p:cNvPr id="30" name="object 37">
            <a:extLst>
              <a:ext uri="{FF2B5EF4-FFF2-40B4-BE49-F238E27FC236}">
                <a16:creationId xmlns:a16="http://schemas.microsoft.com/office/drawing/2014/main" id="{8C1FC0A1-8E51-96AF-2F31-1801FCF87950}"/>
              </a:ext>
            </a:extLst>
          </p:cNvPr>
          <p:cNvSpPr txBox="1"/>
          <p:nvPr/>
        </p:nvSpPr>
        <p:spPr>
          <a:xfrm>
            <a:off x="15754699" y="7972033"/>
            <a:ext cx="600710" cy="3289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</a:pPr>
            <a:r>
              <a:rPr sz="1950" b="1" spc="40" dirty="0">
                <a:solidFill>
                  <a:srgbClr val="1300E2"/>
                </a:solidFill>
                <a:latin typeface="Arial"/>
                <a:cs typeface="Arial"/>
              </a:rPr>
              <a:t>2021</a:t>
            </a:r>
            <a:endParaRPr sz="1950">
              <a:latin typeface="Arial"/>
              <a:cs typeface="Arial"/>
            </a:endParaRPr>
          </a:p>
        </p:txBody>
      </p:sp>
      <p:sp>
        <p:nvSpPr>
          <p:cNvPr id="31" name="object 38">
            <a:extLst>
              <a:ext uri="{FF2B5EF4-FFF2-40B4-BE49-F238E27FC236}">
                <a16:creationId xmlns:a16="http://schemas.microsoft.com/office/drawing/2014/main" id="{E78CC1E0-D332-B915-1986-38689211E5F5}"/>
              </a:ext>
            </a:extLst>
          </p:cNvPr>
          <p:cNvSpPr txBox="1"/>
          <p:nvPr/>
        </p:nvSpPr>
        <p:spPr>
          <a:xfrm>
            <a:off x="17126941" y="7972033"/>
            <a:ext cx="600710" cy="3289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</a:pPr>
            <a:r>
              <a:rPr sz="1950" b="1" spc="40" dirty="0">
                <a:solidFill>
                  <a:srgbClr val="1300E2"/>
                </a:solidFill>
                <a:latin typeface="Arial"/>
                <a:cs typeface="Arial"/>
              </a:rPr>
              <a:t>2022</a:t>
            </a:r>
            <a:endParaRPr sz="1950">
              <a:latin typeface="Arial"/>
              <a:cs typeface="Arial"/>
            </a:endParaRPr>
          </a:p>
        </p:txBody>
      </p:sp>
      <p:sp>
        <p:nvSpPr>
          <p:cNvPr id="32" name="object 39">
            <a:extLst>
              <a:ext uri="{FF2B5EF4-FFF2-40B4-BE49-F238E27FC236}">
                <a16:creationId xmlns:a16="http://schemas.microsoft.com/office/drawing/2014/main" id="{4FAAB3E6-3505-2F01-5EE8-BFCD800C960B}"/>
              </a:ext>
            </a:extLst>
          </p:cNvPr>
          <p:cNvSpPr txBox="1"/>
          <p:nvPr/>
        </p:nvSpPr>
        <p:spPr>
          <a:xfrm>
            <a:off x="11759521" y="7165955"/>
            <a:ext cx="307975" cy="31940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290"/>
              </a:lnSpc>
            </a:pPr>
            <a:r>
              <a:rPr sz="1950" b="1" spc="35" dirty="0">
                <a:solidFill>
                  <a:srgbClr val="1300E2"/>
                </a:solidFill>
                <a:latin typeface="Arial"/>
                <a:cs typeface="Arial"/>
              </a:rPr>
              <a:t>20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33" name="object 40">
            <a:extLst>
              <a:ext uri="{FF2B5EF4-FFF2-40B4-BE49-F238E27FC236}">
                <a16:creationId xmlns:a16="http://schemas.microsoft.com/office/drawing/2014/main" id="{62BE9539-26F1-9C2A-9AA0-439A0CFC7856}"/>
              </a:ext>
            </a:extLst>
          </p:cNvPr>
          <p:cNvSpPr txBox="1"/>
          <p:nvPr/>
        </p:nvSpPr>
        <p:spPr>
          <a:xfrm>
            <a:off x="11759521" y="6588705"/>
            <a:ext cx="307975" cy="31940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290"/>
              </a:lnSpc>
            </a:pPr>
            <a:r>
              <a:rPr sz="1950" b="1" spc="35" dirty="0">
                <a:solidFill>
                  <a:srgbClr val="1300E2"/>
                </a:solidFill>
                <a:latin typeface="Arial"/>
                <a:cs typeface="Arial"/>
              </a:rPr>
              <a:t>40</a:t>
            </a:r>
            <a:endParaRPr sz="1950">
              <a:latin typeface="Arial"/>
              <a:cs typeface="Arial"/>
            </a:endParaRPr>
          </a:p>
        </p:txBody>
      </p:sp>
      <p:sp>
        <p:nvSpPr>
          <p:cNvPr id="34" name="object 41">
            <a:extLst>
              <a:ext uri="{FF2B5EF4-FFF2-40B4-BE49-F238E27FC236}">
                <a16:creationId xmlns:a16="http://schemas.microsoft.com/office/drawing/2014/main" id="{6ABB59BD-C253-3A61-F113-35AC4B2C475A}"/>
              </a:ext>
            </a:extLst>
          </p:cNvPr>
          <p:cNvSpPr txBox="1"/>
          <p:nvPr/>
        </p:nvSpPr>
        <p:spPr>
          <a:xfrm>
            <a:off x="11759521" y="6001787"/>
            <a:ext cx="307975" cy="31940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290"/>
              </a:lnSpc>
            </a:pPr>
            <a:r>
              <a:rPr sz="1950" b="1" spc="35" dirty="0">
                <a:solidFill>
                  <a:srgbClr val="1300E2"/>
                </a:solidFill>
                <a:latin typeface="Arial"/>
                <a:cs typeface="Arial"/>
              </a:rPr>
              <a:t>60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35" name="object 42">
            <a:extLst>
              <a:ext uri="{FF2B5EF4-FFF2-40B4-BE49-F238E27FC236}">
                <a16:creationId xmlns:a16="http://schemas.microsoft.com/office/drawing/2014/main" id="{D856066E-B0C2-AEAC-A19A-304F821E4239}"/>
              </a:ext>
            </a:extLst>
          </p:cNvPr>
          <p:cNvSpPr txBox="1"/>
          <p:nvPr/>
        </p:nvSpPr>
        <p:spPr>
          <a:xfrm>
            <a:off x="11762551" y="5416878"/>
            <a:ext cx="307975" cy="31940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290"/>
              </a:lnSpc>
            </a:pPr>
            <a:r>
              <a:rPr sz="1950" b="1" spc="35" dirty="0">
                <a:solidFill>
                  <a:srgbClr val="1300E2"/>
                </a:solidFill>
                <a:latin typeface="Arial"/>
                <a:cs typeface="Arial"/>
              </a:rPr>
              <a:t>80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36" name="object 43">
            <a:extLst>
              <a:ext uri="{FF2B5EF4-FFF2-40B4-BE49-F238E27FC236}">
                <a16:creationId xmlns:a16="http://schemas.microsoft.com/office/drawing/2014/main" id="{96ED23FB-ED69-28B1-0C9E-DBDB10550B6C}"/>
              </a:ext>
            </a:extLst>
          </p:cNvPr>
          <p:cNvSpPr/>
          <p:nvPr/>
        </p:nvSpPr>
        <p:spPr>
          <a:xfrm>
            <a:off x="12900389" y="5256167"/>
            <a:ext cx="4871085" cy="2667450"/>
          </a:xfrm>
          <a:custGeom>
            <a:avLst/>
            <a:gdLst/>
            <a:ahLst/>
            <a:cxnLst/>
            <a:rect l="l" t="t" r="r" b="b"/>
            <a:pathLst>
              <a:path w="4871084" h="2157729">
                <a:moveTo>
                  <a:pt x="712584" y="546074"/>
                </a:moveTo>
                <a:lnTo>
                  <a:pt x="0" y="546074"/>
                </a:lnTo>
                <a:lnTo>
                  <a:pt x="0" y="2157679"/>
                </a:lnTo>
                <a:lnTo>
                  <a:pt x="712584" y="2157679"/>
                </a:lnTo>
                <a:lnTo>
                  <a:pt x="712584" y="546074"/>
                </a:lnTo>
                <a:close/>
              </a:path>
              <a:path w="4871084" h="2157729">
                <a:moveTo>
                  <a:pt x="2081949" y="416648"/>
                </a:moveTo>
                <a:lnTo>
                  <a:pt x="1375270" y="416648"/>
                </a:lnTo>
                <a:lnTo>
                  <a:pt x="1375270" y="2157679"/>
                </a:lnTo>
                <a:lnTo>
                  <a:pt x="2081949" y="2157679"/>
                </a:lnTo>
                <a:lnTo>
                  <a:pt x="2081949" y="416648"/>
                </a:lnTo>
                <a:close/>
              </a:path>
              <a:path w="4871084" h="2157729">
                <a:moveTo>
                  <a:pt x="3501225" y="0"/>
                </a:moveTo>
                <a:lnTo>
                  <a:pt x="2788640" y="0"/>
                </a:lnTo>
                <a:lnTo>
                  <a:pt x="2788640" y="2157679"/>
                </a:lnTo>
                <a:lnTo>
                  <a:pt x="3501225" y="2157679"/>
                </a:lnTo>
                <a:lnTo>
                  <a:pt x="3501225" y="0"/>
                </a:lnTo>
                <a:close/>
              </a:path>
              <a:path w="4871084" h="2157729">
                <a:moveTo>
                  <a:pt x="4870589" y="0"/>
                </a:moveTo>
                <a:lnTo>
                  <a:pt x="4163911" y="0"/>
                </a:lnTo>
                <a:lnTo>
                  <a:pt x="4163911" y="2157679"/>
                </a:lnTo>
                <a:lnTo>
                  <a:pt x="4870589" y="2157679"/>
                </a:lnTo>
                <a:lnTo>
                  <a:pt x="4870589" y="0"/>
                </a:lnTo>
                <a:close/>
              </a:path>
            </a:pathLst>
          </a:custGeom>
          <a:solidFill>
            <a:srgbClr val="1300E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" name="object 44">
            <a:extLst>
              <a:ext uri="{FF2B5EF4-FFF2-40B4-BE49-F238E27FC236}">
                <a16:creationId xmlns:a16="http://schemas.microsoft.com/office/drawing/2014/main" id="{EA9012D3-2CC5-AA14-42EA-2493C6C83B9C}"/>
              </a:ext>
            </a:extLst>
          </p:cNvPr>
          <p:cNvSpPr txBox="1"/>
          <p:nvPr/>
        </p:nvSpPr>
        <p:spPr>
          <a:xfrm>
            <a:off x="13341280" y="4010954"/>
            <a:ext cx="4087495" cy="51498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0"/>
              </a:spcBef>
            </a:pPr>
            <a:r>
              <a:rPr sz="3200" spc="60" dirty="0">
                <a:solidFill>
                  <a:srgbClr val="FF5D00"/>
                </a:solidFill>
                <a:latin typeface="Arial Black"/>
                <a:cs typeface="Arial Black"/>
              </a:rPr>
              <a:t>Title</a:t>
            </a:r>
            <a:r>
              <a:rPr sz="3200" spc="195" dirty="0">
                <a:solidFill>
                  <a:srgbClr val="FF5D00"/>
                </a:solidFill>
                <a:latin typeface="Arial Black"/>
                <a:cs typeface="Arial Black"/>
              </a:rPr>
              <a:t> </a:t>
            </a:r>
            <a:r>
              <a:rPr sz="3200" dirty="0">
                <a:solidFill>
                  <a:srgbClr val="FF5D00"/>
                </a:solidFill>
                <a:latin typeface="Arial Black"/>
                <a:cs typeface="Arial Black"/>
              </a:rPr>
              <a:t>of</a:t>
            </a:r>
            <a:r>
              <a:rPr sz="3200" spc="400" dirty="0">
                <a:solidFill>
                  <a:srgbClr val="FF5D00"/>
                </a:solidFill>
                <a:latin typeface="Arial Black"/>
                <a:cs typeface="Arial Black"/>
              </a:rPr>
              <a:t> </a:t>
            </a:r>
            <a:r>
              <a:rPr sz="3200" spc="50" dirty="0">
                <a:solidFill>
                  <a:srgbClr val="FF5D00"/>
                </a:solidFill>
                <a:latin typeface="Arial Black"/>
                <a:cs typeface="Arial Black"/>
              </a:rPr>
              <a:t>Bar</a:t>
            </a:r>
            <a:r>
              <a:rPr sz="3200" spc="200" dirty="0">
                <a:solidFill>
                  <a:srgbClr val="FF5D00"/>
                </a:solidFill>
                <a:latin typeface="Arial Black"/>
                <a:cs typeface="Arial Black"/>
              </a:rPr>
              <a:t> </a:t>
            </a:r>
            <a:r>
              <a:rPr sz="3200" spc="75" dirty="0">
                <a:solidFill>
                  <a:srgbClr val="FF5D00"/>
                </a:solidFill>
                <a:latin typeface="Arial Black"/>
                <a:cs typeface="Arial Black"/>
              </a:rPr>
              <a:t>Chart</a:t>
            </a:r>
            <a:endParaRPr sz="3200" dirty="0">
              <a:latin typeface="Arial Black"/>
              <a:cs typeface="Arial Black"/>
            </a:endParaRPr>
          </a:p>
        </p:txBody>
      </p:sp>
      <p:sp>
        <p:nvSpPr>
          <p:cNvPr id="38" name="object 16">
            <a:extLst>
              <a:ext uri="{FF2B5EF4-FFF2-40B4-BE49-F238E27FC236}">
                <a16:creationId xmlns:a16="http://schemas.microsoft.com/office/drawing/2014/main" id="{0B881FF3-1BA7-8F02-FB20-238604C36613}"/>
              </a:ext>
            </a:extLst>
          </p:cNvPr>
          <p:cNvSpPr/>
          <p:nvPr/>
        </p:nvSpPr>
        <p:spPr>
          <a:xfrm>
            <a:off x="10460755" y="3448870"/>
            <a:ext cx="8957310" cy="5627216"/>
          </a:xfrm>
          <a:custGeom>
            <a:avLst/>
            <a:gdLst/>
            <a:ahLst/>
            <a:cxnLst/>
            <a:rect l="l" t="t" r="r" b="b"/>
            <a:pathLst>
              <a:path w="8543290" h="5640705">
                <a:moveTo>
                  <a:pt x="8542787" y="5640707"/>
                </a:moveTo>
                <a:lnTo>
                  <a:pt x="0" y="5640707"/>
                </a:lnTo>
                <a:lnTo>
                  <a:pt x="0" y="0"/>
                </a:lnTo>
                <a:lnTo>
                  <a:pt x="8542787" y="0"/>
                </a:lnTo>
                <a:lnTo>
                  <a:pt x="8542787" y="5640707"/>
                </a:lnTo>
                <a:close/>
              </a:path>
            </a:pathLst>
          </a:custGeom>
          <a:ln w="52354">
            <a:solidFill>
              <a:srgbClr val="90A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42">
            <a:extLst>
              <a:ext uri="{FF2B5EF4-FFF2-40B4-BE49-F238E27FC236}">
                <a16:creationId xmlns:a16="http://schemas.microsoft.com/office/drawing/2014/main" id="{1BE864D3-F3DA-6712-954B-2C887C97B8E5}"/>
              </a:ext>
            </a:extLst>
          </p:cNvPr>
          <p:cNvSpPr txBox="1"/>
          <p:nvPr/>
        </p:nvSpPr>
        <p:spPr>
          <a:xfrm>
            <a:off x="11762551" y="4741184"/>
            <a:ext cx="294953" cy="514983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290"/>
              </a:lnSpc>
            </a:pPr>
            <a:r>
              <a:rPr lang="en-GB" sz="1950" b="1" spc="35">
                <a:solidFill>
                  <a:srgbClr val="1300E2"/>
                </a:solidFill>
                <a:latin typeface="Arial"/>
                <a:cs typeface="Arial"/>
              </a:rPr>
              <a:t>10</a:t>
            </a:r>
            <a:r>
              <a:rPr sz="1950" b="1" spc="35">
                <a:solidFill>
                  <a:srgbClr val="1300E2"/>
                </a:solidFill>
                <a:latin typeface="Arial"/>
                <a:cs typeface="Arial"/>
              </a:rPr>
              <a:t>0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40" name="object 2">
            <a:extLst>
              <a:ext uri="{FF2B5EF4-FFF2-40B4-BE49-F238E27FC236}">
                <a16:creationId xmlns:a16="http://schemas.microsoft.com/office/drawing/2014/main" id="{038B183A-78CB-1EA6-7061-9A8F0E2DF501}"/>
              </a:ext>
            </a:extLst>
          </p:cNvPr>
          <p:cNvSpPr txBox="1"/>
          <p:nvPr/>
        </p:nvSpPr>
        <p:spPr>
          <a:xfrm>
            <a:off x="2231422" y="1218097"/>
            <a:ext cx="8843645" cy="10814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95"/>
              </a:spcBef>
            </a:pP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Lorem</a:t>
            </a:r>
            <a:r>
              <a:rPr sz="1700" spc="1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ipsum</a:t>
            </a:r>
            <a:r>
              <a:rPr sz="1700" spc="1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dolor</a:t>
            </a:r>
            <a:r>
              <a:rPr sz="1700" spc="1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sit</a:t>
            </a:r>
            <a:r>
              <a:rPr sz="1700" spc="10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amet,</a:t>
            </a:r>
            <a:r>
              <a:rPr sz="1700" spc="1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consectetuer</a:t>
            </a:r>
            <a:r>
              <a:rPr sz="1700" spc="1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adipiscing</a:t>
            </a:r>
            <a:r>
              <a:rPr sz="1700" spc="1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elit,</a:t>
            </a:r>
            <a:r>
              <a:rPr sz="1700" spc="10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sed</a:t>
            </a:r>
            <a:r>
              <a:rPr sz="1700" spc="1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diam</a:t>
            </a:r>
            <a:r>
              <a:rPr sz="1700" spc="1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nonummy</a:t>
            </a:r>
            <a:r>
              <a:rPr sz="1700" spc="1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nibh</a:t>
            </a:r>
            <a:r>
              <a:rPr sz="1700" spc="10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spc="-20" dirty="0">
                <a:solidFill>
                  <a:schemeClr val="tx1"/>
                </a:solidFill>
                <a:latin typeface="Arial"/>
                <a:cs typeface="Arial"/>
              </a:rPr>
              <a:t>euis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tincidunt</a:t>
            </a:r>
            <a:r>
              <a:rPr sz="1700" spc="1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ut</a:t>
            </a:r>
            <a:r>
              <a:rPr sz="1700" spc="10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laoreet</a:t>
            </a:r>
            <a:r>
              <a:rPr sz="1700" spc="1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dolore</a:t>
            </a:r>
            <a:r>
              <a:rPr sz="1700" spc="10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magna</a:t>
            </a:r>
            <a:r>
              <a:rPr sz="1700" spc="10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aliquam</a:t>
            </a:r>
            <a:r>
              <a:rPr sz="1700" spc="1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erat</a:t>
            </a:r>
            <a:r>
              <a:rPr sz="1700" spc="10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volutpat.</a:t>
            </a:r>
            <a:r>
              <a:rPr sz="1700" spc="10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quis</a:t>
            </a:r>
            <a:r>
              <a:rPr sz="1700" spc="1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nostrud</a:t>
            </a:r>
            <a:r>
              <a:rPr sz="1700" spc="10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exerci</a:t>
            </a:r>
            <a:r>
              <a:rPr sz="1700" spc="10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tation</a:t>
            </a:r>
            <a:r>
              <a:rPr sz="1700" spc="114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spc="-10" dirty="0">
                <a:solidFill>
                  <a:schemeClr val="tx1"/>
                </a:solidFill>
                <a:latin typeface="Arial"/>
                <a:cs typeface="Arial"/>
              </a:rPr>
              <a:t>ullam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suscipit</a:t>
            </a:r>
            <a:r>
              <a:rPr sz="1700" spc="9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lobortis</a:t>
            </a:r>
            <a:r>
              <a:rPr sz="1700" spc="9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nisl</a:t>
            </a:r>
            <a:r>
              <a:rPr sz="1700" spc="9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ut</a:t>
            </a:r>
            <a:r>
              <a:rPr sz="1700" spc="9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aliquip</a:t>
            </a:r>
            <a:r>
              <a:rPr sz="1700" spc="9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ex</a:t>
            </a:r>
            <a:r>
              <a:rPr sz="1700" spc="9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ea</a:t>
            </a:r>
            <a:r>
              <a:rPr sz="1700" spc="9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commodo</a:t>
            </a:r>
            <a:r>
              <a:rPr sz="1700" spc="9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consequat.</a:t>
            </a:r>
            <a:r>
              <a:rPr sz="1700" spc="9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Duis</a:t>
            </a:r>
            <a:r>
              <a:rPr sz="1700" spc="9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autem</a:t>
            </a:r>
            <a:r>
              <a:rPr sz="1700" spc="9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vel</a:t>
            </a:r>
            <a:r>
              <a:rPr sz="1700" spc="9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eum</a:t>
            </a:r>
            <a:r>
              <a:rPr sz="1700" spc="9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iriure</a:t>
            </a:r>
            <a:r>
              <a:rPr sz="1700" spc="9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spc="-10" dirty="0">
                <a:solidFill>
                  <a:schemeClr val="tx1"/>
                </a:solidFill>
                <a:latin typeface="Arial"/>
                <a:cs typeface="Arial"/>
              </a:rPr>
              <a:t>dolor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drerit</a:t>
            </a:r>
            <a:r>
              <a:rPr sz="1700" spc="10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in</a:t>
            </a:r>
            <a:r>
              <a:rPr sz="1700" spc="10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vulputate</a:t>
            </a:r>
            <a:r>
              <a:rPr sz="1700" spc="10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velit</a:t>
            </a:r>
            <a:r>
              <a:rPr sz="1700" spc="10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esse</a:t>
            </a:r>
            <a:r>
              <a:rPr sz="1700" spc="10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chemeClr val="tx1"/>
                </a:solidFill>
                <a:latin typeface="Arial"/>
                <a:cs typeface="Arial"/>
              </a:rPr>
              <a:t>molestie</a:t>
            </a:r>
            <a:r>
              <a:rPr sz="1700" spc="1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700" spc="-10" dirty="0">
                <a:solidFill>
                  <a:schemeClr val="tx1"/>
                </a:solidFill>
                <a:latin typeface="Arial"/>
                <a:cs typeface="Arial"/>
              </a:rPr>
              <a:t>consequat.</a:t>
            </a:r>
            <a:endParaRPr sz="17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8" name="object 35">
            <a:extLst>
              <a:ext uri="{FF2B5EF4-FFF2-40B4-BE49-F238E27FC236}">
                <a16:creationId xmlns:a16="http://schemas.microsoft.com/office/drawing/2014/main" id="{6B56CC56-E919-EEA3-EFA4-32D031F57C7E}"/>
              </a:ext>
            </a:extLst>
          </p:cNvPr>
          <p:cNvSpPr txBox="1">
            <a:spLocks/>
          </p:cNvSpPr>
          <p:nvPr/>
        </p:nvSpPr>
        <p:spPr>
          <a:xfrm>
            <a:off x="2213492" y="361714"/>
            <a:ext cx="16755826" cy="50654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>
              <a:defRPr sz="5350" b="0" i="0">
                <a:solidFill>
                  <a:srgbClr val="1300E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700">
              <a:spcBef>
                <a:spcPts val="110"/>
              </a:spcBef>
            </a:pPr>
            <a:r>
              <a:rPr lang="en-MY" sz="3200" b="1" spc="105" dirty="0">
                <a:latin typeface="Arial Black" panose="020B0604020202020204" pitchFamily="34" charset="0"/>
                <a:cs typeface="Arial Black" panose="020B0604020202020204" pitchFamily="34" charset="0"/>
              </a:rPr>
              <a:t>TITLE OF BAR CHART</a:t>
            </a:r>
            <a:endParaRPr lang="en-MY" sz="3200" b="1" spc="90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1613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1648EB-3A44-C622-66F1-7E88574C66C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MY" smtClean="0">
                <a:solidFill>
                  <a:schemeClr val="bg1"/>
                </a:solidFill>
              </a:rPr>
              <a:t>12</a:t>
            </a:fld>
            <a:endParaRPr lang="en-MY" dirty="0">
              <a:solidFill>
                <a:schemeClr val="bg1"/>
              </a:solidFill>
            </a:endParaRP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03A60508-6914-E676-4DD9-8EEC2CB1ED3F}"/>
              </a:ext>
            </a:extLst>
          </p:cNvPr>
          <p:cNvSpPr/>
          <p:nvPr/>
        </p:nvSpPr>
        <p:spPr>
          <a:xfrm>
            <a:off x="1015963" y="1831052"/>
            <a:ext cx="5512077" cy="7935595"/>
          </a:xfrm>
          <a:custGeom>
            <a:avLst/>
            <a:gdLst/>
            <a:ahLst/>
            <a:cxnLst/>
            <a:rect l="l" t="t" r="r" b="b"/>
            <a:pathLst>
              <a:path w="5143500" h="7935595">
                <a:moveTo>
                  <a:pt x="5142880" y="0"/>
                </a:moveTo>
                <a:lnTo>
                  <a:pt x="0" y="0"/>
                </a:lnTo>
                <a:lnTo>
                  <a:pt x="0" y="7935014"/>
                </a:lnTo>
                <a:lnTo>
                  <a:pt x="5142880" y="7935014"/>
                </a:lnTo>
                <a:lnTo>
                  <a:pt x="5142880" y="0"/>
                </a:lnTo>
                <a:close/>
              </a:path>
            </a:pathLst>
          </a:custGeom>
          <a:solidFill>
            <a:srgbClr val="90ACFF">
              <a:alpha val="14999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89057761-1E4C-8947-300C-9587F0F60AE0}"/>
              </a:ext>
            </a:extLst>
          </p:cNvPr>
          <p:cNvSpPr txBox="1"/>
          <p:nvPr/>
        </p:nvSpPr>
        <p:spPr>
          <a:xfrm>
            <a:off x="1578929" y="2051566"/>
            <a:ext cx="3064510" cy="4654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</a:pPr>
            <a:r>
              <a:rPr sz="2850" spc="60" dirty="0">
                <a:solidFill>
                  <a:srgbClr val="1300EB"/>
                </a:solidFill>
                <a:latin typeface="Arial Black"/>
                <a:cs typeface="Arial Black"/>
              </a:rPr>
              <a:t>Pie</a:t>
            </a:r>
            <a:r>
              <a:rPr sz="2850" spc="155" dirty="0">
                <a:solidFill>
                  <a:srgbClr val="1300EB"/>
                </a:solidFill>
                <a:latin typeface="Arial Black"/>
                <a:cs typeface="Arial Black"/>
              </a:rPr>
              <a:t> </a:t>
            </a:r>
            <a:r>
              <a:rPr sz="2850" spc="105" dirty="0">
                <a:solidFill>
                  <a:srgbClr val="1300EB"/>
                </a:solidFill>
                <a:latin typeface="Arial Black"/>
                <a:cs typeface="Arial Black"/>
              </a:rPr>
              <a:t>Chart</a:t>
            </a:r>
            <a:r>
              <a:rPr sz="2850" spc="170" dirty="0">
                <a:solidFill>
                  <a:srgbClr val="1300EB"/>
                </a:solidFill>
                <a:latin typeface="Arial Black"/>
                <a:cs typeface="Arial Black"/>
              </a:rPr>
              <a:t> </a:t>
            </a:r>
            <a:r>
              <a:rPr sz="2850" spc="70" dirty="0">
                <a:solidFill>
                  <a:srgbClr val="1300EB"/>
                </a:solidFill>
                <a:latin typeface="Arial Black"/>
                <a:cs typeface="Arial Black"/>
              </a:rPr>
              <a:t>Title</a:t>
            </a:r>
            <a:endParaRPr sz="2850">
              <a:latin typeface="Arial Black"/>
              <a:cs typeface="Arial Black"/>
            </a:endParaRP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3130F25A-2047-DEBD-6583-E4CC1436C08C}"/>
              </a:ext>
            </a:extLst>
          </p:cNvPr>
          <p:cNvSpPr txBox="1"/>
          <p:nvPr/>
        </p:nvSpPr>
        <p:spPr>
          <a:xfrm>
            <a:off x="1596109" y="3120886"/>
            <a:ext cx="1395730" cy="5054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3150" spc="70" dirty="0">
                <a:solidFill>
                  <a:srgbClr val="1700E6"/>
                </a:solidFill>
                <a:latin typeface="Arial Black"/>
                <a:cs typeface="Arial Black"/>
              </a:rPr>
              <a:t>+3.4%</a:t>
            </a:r>
            <a:endParaRPr sz="3150">
              <a:latin typeface="Arial Black"/>
              <a:cs typeface="Arial Black"/>
            </a:endParaRPr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0863DB5B-BE73-5150-9E4B-718E6BF3A31A}"/>
              </a:ext>
            </a:extLst>
          </p:cNvPr>
          <p:cNvSpPr txBox="1"/>
          <p:nvPr/>
        </p:nvSpPr>
        <p:spPr>
          <a:xfrm>
            <a:off x="1596109" y="3456880"/>
            <a:ext cx="626110" cy="4095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sz="2500" spc="-25" dirty="0">
                <a:solidFill>
                  <a:srgbClr val="1700E6"/>
                </a:solidFill>
                <a:latin typeface="Arial Black"/>
                <a:cs typeface="Arial Black"/>
              </a:rPr>
              <a:t>yoy</a:t>
            </a:r>
            <a:endParaRPr sz="2500">
              <a:latin typeface="Arial Black"/>
              <a:cs typeface="Arial Black"/>
            </a:endParaRPr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093D5370-33E3-65ED-8EF2-5ADA83C4734A}"/>
              </a:ext>
            </a:extLst>
          </p:cNvPr>
          <p:cNvSpPr txBox="1"/>
          <p:nvPr/>
        </p:nvSpPr>
        <p:spPr>
          <a:xfrm>
            <a:off x="3675591" y="3563607"/>
            <a:ext cx="1248410" cy="986790"/>
          </a:xfrm>
          <a:prstGeom prst="rect">
            <a:avLst/>
          </a:prstGeom>
        </p:spPr>
        <p:txBody>
          <a:bodyPr vert="horz" wrap="square" lIns="0" tIns="172085" rIns="0" bIns="0" rtlCol="0">
            <a:spAutoFit/>
          </a:bodyPr>
          <a:lstStyle/>
          <a:p>
            <a:pPr marR="5080" algn="ctr">
              <a:lnSpc>
                <a:spcPct val="100000"/>
              </a:lnSpc>
              <a:spcBef>
                <a:spcPts val="1355"/>
              </a:spcBef>
            </a:pPr>
            <a:r>
              <a:rPr sz="3100" spc="70" dirty="0">
                <a:solidFill>
                  <a:srgbClr val="170091"/>
                </a:solidFill>
                <a:latin typeface="Arial Black"/>
                <a:cs typeface="Arial Black"/>
              </a:rPr>
              <a:t>1,000</a:t>
            </a:r>
            <a:endParaRPr sz="3100">
              <a:latin typeface="Arial Black"/>
              <a:cs typeface="Arial Black"/>
            </a:endParaRPr>
          </a:p>
          <a:p>
            <a:pPr marR="16510" algn="ctr">
              <a:lnSpc>
                <a:spcPct val="100000"/>
              </a:lnSpc>
              <a:spcBef>
                <a:spcPts val="665"/>
              </a:spcBef>
            </a:pPr>
            <a:r>
              <a:rPr sz="1600" b="1" dirty="0">
                <a:solidFill>
                  <a:srgbClr val="170091"/>
                </a:solidFill>
                <a:latin typeface="Arial"/>
                <a:cs typeface="Arial"/>
              </a:rPr>
              <a:t>FY</a:t>
            </a:r>
            <a:r>
              <a:rPr sz="1600" b="1" spc="95" dirty="0">
                <a:solidFill>
                  <a:srgbClr val="170091"/>
                </a:solidFill>
                <a:latin typeface="Arial"/>
                <a:cs typeface="Arial"/>
              </a:rPr>
              <a:t> </a:t>
            </a:r>
            <a:r>
              <a:rPr sz="1600" b="1" spc="-25" dirty="0">
                <a:solidFill>
                  <a:srgbClr val="170091"/>
                </a:solidFill>
                <a:latin typeface="Arial"/>
                <a:cs typeface="Arial"/>
              </a:rPr>
              <a:t>21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8" name="object 7">
            <a:extLst>
              <a:ext uri="{FF2B5EF4-FFF2-40B4-BE49-F238E27FC236}">
                <a16:creationId xmlns:a16="http://schemas.microsoft.com/office/drawing/2014/main" id="{C400749F-CAF8-4960-2D51-9A74725C3242}"/>
              </a:ext>
            </a:extLst>
          </p:cNvPr>
          <p:cNvGrpSpPr/>
          <p:nvPr/>
        </p:nvGrpSpPr>
        <p:grpSpPr>
          <a:xfrm>
            <a:off x="3107989" y="2981451"/>
            <a:ext cx="2369185" cy="2367915"/>
            <a:chOff x="3366771" y="3102266"/>
            <a:chExt cx="2369185" cy="2367915"/>
          </a:xfrm>
        </p:grpSpPr>
        <p:sp>
          <p:nvSpPr>
            <p:cNvPr id="9" name="object 8">
              <a:extLst>
                <a:ext uri="{FF2B5EF4-FFF2-40B4-BE49-F238E27FC236}">
                  <a16:creationId xmlns:a16="http://schemas.microsoft.com/office/drawing/2014/main" id="{9E77700C-11C0-451F-1AB3-8F0DE9691E39}"/>
                </a:ext>
              </a:extLst>
            </p:cNvPr>
            <p:cNvSpPr/>
            <p:nvPr/>
          </p:nvSpPr>
          <p:spPr>
            <a:xfrm>
              <a:off x="3368387" y="3107367"/>
              <a:ext cx="2367915" cy="2362200"/>
            </a:xfrm>
            <a:custGeom>
              <a:avLst/>
              <a:gdLst/>
              <a:ahLst/>
              <a:cxnLst/>
              <a:rect l="l" t="t" r="r" b="b"/>
              <a:pathLst>
                <a:path w="2367915" h="2362200">
                  <a:moveTo>
                    <a:pt x="1375643" y="2349500"/>
                  </a:moveTo>
                  <a:lnTo>
                    <a:pt x="991656" y="2349500"/>
                  </a:lnTo>
                  <a:lnTo>
                    <a:pt x="1038825" y="2362200"/>
                  </a:lnTo>
                  <a:lnTo>
                    <a:pt x="1328474" y="2362200"/>
                  </a:lnTo>
                  <a:lnTo>
                    <a:pt x="1375643" y="2349500"/>
                  </a:lnTo>
                  <a:close/>
                </a:path>
                <a:path w="2367915" h="2362200">
                  <a:moveTo>
                    <a:pt x="1375643" y="12700"/>
                  </a:moveTo>
                  <a:lnTo>
                    <a:pt x="991656" y="12700"/>
                  </a:lnTo>
                  <a:lnTo>
                    <a:pt x="899206" y="38100"/>
                  </a:lnTo>
                  <a:lnTo>
                    <a:pt x="722921" y="88900"/>
                  </a:lnTo>
                  <a:lnTo>
                    <a:pt x="680867" y="114300"/>
                  </a:lnTo>
                  <a:lnTo>
                    <a:pt x="639696" y="139700"/>
                  </a:lnTo>
                  <a:lnTo>
                    <a:pt x="599446" y="152400"/>
                  </a:lnTo>
                  <a:lnTo>
                    <a:pt x="560155" y="177800"/>
                  </a:lnTo>
                  <a:lnTo>
                    <a:pt x="521861" y="203200"/>
                  </a:lnTo>
                  <a:lnTo>
                    <a:pt x="484603" y="228600"/>
                  </a:lnTo>
                  <a:lnTo>
                    <a:pt x="448418" y="254000"/>
                  </a:lnTo>
                  <a:lnTo>
                    <a:pt x="413344" y="292100"/>
                  </a:lnTo>
                  <a:lnTo>
                    <a:pt x="379420" y="317500"/>
                  </a:lnTo>
                  <a:lnTo>
                    <a:pt x="346684" y="342900"/>
                  </a:lnTo>
                  <a:lnTo>
                    <a:pt x="315173" y="381000"/>
                  </a:lnTo>
                  <a:lnTo>
                    <a:pt x="284926" y="419100"/>
                  </a:lnTo>
                  <a:lnTo>
                    <a:pt x="255981" y="444500"/>
                  </a:lnTo>
                  <a:lnTo>
                    <a:pt x="228376" y="482600"/>
                  </a:lnTo>
                  <a:lnTo>
                    <a:pt x="202149" y="520700"/>
                  </a:lnTo>
                  <a:lnTo>
                    <a:pt x="177338" y="558800"/>
                  </a:lnTo>
                  <a:lnTo>
                    <a:pt x="153982" y="596900"/>
                  </a:lnTo>
                  <a:lnTo>
                    <a:pt x="132117" y="635000"/>
                  </a:lnTo>
                  <a:lnTo>
                    <a:pt x="111783" y="685800"/>
                  </a:lnTo>
                  <a:lnTo>
                    <a:pt x="93017" y="723900"/>
                  </a:lnTo>
                  <a:lnTo>
                    <a:pt x="75858" y="762000"/>
                  </a:lnTo>
                  <a:lnTo>
                    <a:pt x="60343" y="812800"/>
                  </a:lnTo>
                  <a:lnTo>
                    <a:pt x="46511" y="850900"/>
                  </a:lnTo>
                  <a:lnTo>
                    <a:pt x="34400" y="901700"/>
                  </a:lnTo>
                  <a:lnTo>
                    <a:pt x="24047" y="952500"/>
                  </a:lnTo>
                  <a:lnTo>
                    <a:pt x="15492" y="990600"/>
                  </a:lnTo>
                  <a:lnTo>
                    <a:pt x="8771" y="1041400"/>
                  </a:lnTo>
                  <a:lnTo>
                    <a:pt x="3923" y="1092200"/>
                  </a:lnTo>
                  <a:lnTo>
                    <a:pt x="987" y="1130300"/>
                  </a:lnTo>
                  <a:lnTo>
                    <a:pt x="0" y="1181100"/>
                  </a:lnTo>
                  <a:lnTo>
                    <a:pt x="987" y="1231900"/>
                  </a:lnTo>
                  <a:lnTo>
                    <a:pt x="3923" y="1282700"/>
                  </a:lnTo>
                  <a:lnTo>
                    <a:pt x="8771" y="1333500"/>
                  </a:lnTo>
                  <a:lnTo>
                    <a:pt x="15492" y="1371600"/>
                  </a:lnTo>
                  <a:lnTo>
                    <a:pt x="24047" y="1422400"/>
                  </a:lnTo>
                  <a:lnTo>
                    <a:pt x="34400" y="1473200"/>
                  </a:lnTo>
                  <a:lnTo>
                    <a:pt x="46511" y="1511300"/>
                  </a:lnTo>
                  <a:lnTo>
                    <a:pt x="60343" y="1562100"/>
                  </a:lnTo>
                  <a:lnTo>
                    <a:pt x="75858" y="1600200"/>
                  </a:lnTo>
                  <a:lnTo>
                    <a:pt x="93017" y="1651000"/>
                  </a:lnTo>
                  <a:lnTo>
                    <a:pt x="111783" y="1689100"/>
                  </a:lnTo>
                  <a:lnTo>
                    <a:pt x="132117" y="1727200"/>
                  </a:lnTo>
                  <a:lnTo>
                    <a:pt x="153982" y="1765300"/>
                  </a:lnTo>
                  <a:lnTo>
                    <a:pt x="177338" y="1803400"/>
                  </a:lnTo>
                  <a:lnTo>
                    <a:pt x="202149" y="1841500"/>
                  </a:lnTo>
                  <a:lnTo>
                    <a:pt x="228376" y="1879600"/>
                  </a:lnTo>
                  <a:lnTo>
                    <a:pt x="255981" y="1917700"/>
                  </a:lnTo>
                  <a:lnTo>
                    <a:pt x="284926" y="1955800"/>
                  </a:lnTo>
                  <a:lnTo>
                    <a:pt x="315173" y="1993900"/>
                  </a:lnTo>
                  <a:lnTo>
                    <a:pt x="346684" y="2019300"/>
                  </a:lnTo>
                  <a:lnTo>
                    <a:pt x="379420" y="2057400"/>
                  </a:lnTo>
                  <a:lnTo>
                    <a:pt x="413344" y="2082800"/>
                  </a:lnTo>
                  <a:lnTo>
                    <a:pt x="448418" y="2108200"/>
                  </a:lnTo>
                  <a:lnTo>
                    <a:pt x="484603" y="2146300"/>
                  </a:lnTo>
                  <a:lnTo>
                    <a:pt x="521861" y="2171700"/>
                  </a:lnTo>
                  <a:lnTo>
                    <a:pt x="560155" y="2197100"/>
                  </a:lnTo>
                  <a:lnTo>
                    <a:pt x="599446" y="2209800"/>
                  </a:lnTo>
                  <a:lnTo>
                    <a:pt x="639696" y="2235200"/>
                  </a:lnTo>
                  <a:lnTo>
                    <a:pt x="680867" y="2260600"/>
                  </a:lnTo>
                  <a:lnTo>
                    <a:pt x="722921" y="2273300"/>
                  </a:lnTo>
                  <a:lnTo>
                    <a:pt x="765820" y="2298700"/>
                  </a:lnTo>
                  <a:lnTo>
                    <a:pt x="945104" y="2349500"/>
                  </a:lnTo>
                  <a:lnTo>
                    <a:pt x="1422195" y="2349500"/>
                  </a:lnTo>
                  <a:lnTo>
                    <a:pt x="1601479" y="2298700"/>
                  </a:lnTo>
                  <a:lnTo>
                    <a:pt x="1644378" y="2273300"/>
                  </a:lnTo>
                  <a:lnTo>
                    <a:pt x="1686432" y="2260600"/>
                  </a:lnTo>
                  <a:lnTo>
                    <a:pt x="1727603" y="2235200"/>
                  </a:lnTo>
                  <a:lnTo>
                    <a:pt x="1767853" y="2209800"/>
                  </a:lnTo>
                  <a:lnTo>
                    <a:pt x="1807144" y="2197100"/>
                  </a:lnTo>
                  <a:lnTo>
                    <a:pt x="1845437" y="2171700"/>
                  </a:lnTo>
                  <a:lnTo>
                    <a:pt x="1882696" y="2146300"/>
                  </a:lnTo>
                  <a:lnTo>
                    <a:pt x="1918881" y="2108200"/>
                  </a:lnTo>
                  <a:lnTo>
                    <a:pt x="1953954" y="2082800"/>
                  </a:lnTo>
                  <a:lnTo>
                    <a:pt x="1987878" y="2057400"/>
                  </a:lnTo>
                  <a:lnTo>
                    <a:pt x="2020615" y="2019300"/>
                  </a:lnTo>
                  <a:lnTo>
                    <a:pt x="2052125" y="1993900"/>
                  </a:lnTo>
                  <a:lnTo>
                    <a:pt x="2072290" y="1968500"/>
                  </a:lnTo>
                  <a:lnTo>
                    <a:pt x="1088271" y="1968500"/>
                  </a:lnTo>
                  <a:lnTo>
                    <a:pt x="1041808" y="1955800"/>
                  </a:lnTo>
                  <a:lnTo>
                    <a:pt x="996270" y="1955800"/>
                  </a:lnTo>
                  <a:lnTo>
                    <a:pt x="908307" y="1930400"/>
                  </a:lnTo>
                  <a:lnTo>
                    <a:pt x="866045" y="1905000"/>
                  </a:lnTo>
                  <a:lnTo>
                    <a:pt x="825041" y="1892300"/>
                  </a:lnTo>
                  <a:lnTo>
                    <a:pt x="785376" y="1866900"/>
                  </a:lnTo>
                  <a:lnTo>
                    <a:pt x="747133" y="1841500"/>
                  </a:lnTo>
                  <a:lnTo>
                    <a:pt x="710395" y="1816100"/>
                  </a:lnTo>
                  <a:lnTo>
                    <a:pt x="675243" y="1790700"/>
                  </a:lnTo>
                  <a:lnTo>
                    <a:pt x="641762" y="1752600"/>
                  </a:lnTo>
                  <a:lnTo>
                    <a:pt x="610032" y="1727200"/>
                  </a:lnTo>
                  <a:lnTo>
                    <a:pt x="580138" y="1689100"/>
                  </a:lnTo>
                  <a:lnTo>
                    <a:pt x="552160" y="1663700"/>
                  </a:lnTo>
                  <a:lnTo>
                    <a:pt x="526182" y="1625600"/>
                  </a:lnTo>
                  <a:lnTo>
                    <a:pt x="502287" y="1587500"/>
                  </a:lnTo>
                  <a:lnTo>
                    <a:pt x="480557" y="1549400"/>
                  </a:lnTo>
                  <a:lnTo>
                    <a:pt x="461074" y="1498600"/>
                  </a:lnTo>
                  <a:lnTo>
                    <a:pt x="443920" y="1460500"/>
                  </a:lnTo>
                  <a:lnTo>
                    <a:pt x="429180" y="1422400"/>
                  </a:lnTo>
                  <a:lnTo>
                    <a:pt x="416934" y="1371600"/>
                  </a:lnTo>
                  <a:lnTo>
                    <a:pt x="407266" y="1320800"/>
                  </a:lnTo>
                  <a:lnTo>
                    <a:pt x="400258" y="1282700"/>
                  </a:lnTo>
                  <a:lnTo>
                    <a:pt x="395993" y="1231900"/>
                  </a:lnTo>
                  <a:lnTo>
                    <a:pt x="394553" y="1181100"/>
                  </a:lnTo>
                  <a:lnTo>
                    <a:pt x="395993" y="1143000"/>
                  </a:lnTo>
                  <a:lnTo>
                    <a:pt x="400258" y="1092200"/>
                  </a:lnTo>
                  <a:lnTo>
                    <a:pt x="407266" y="1041400"/>
                  </a:lnTo>
                  <a:lnTo>
                    <a:pt x="416934" y="1003300"/>
                  </a:lnTo>
                  <a:lnTo>
                    <a:pt x="429180" y="952500"/>
                  </a:lnTo>
                  <a:lnTo>
                    <a:pt x="443920" y="914400"/>
                  </a:lnTo>
                  <a:lnTo>
                    <a:pt x="461074" y="863600"/>
                  </a:lnTo>
                  <a:lnTo>
                    <a:pt x="480557" y="825500"/>
                  </a:lnTo>
                  <a:lnTo>
                    <a:pt x="502287" y="787400"/>
                  </a:lnTo>
                  <a:lnTo>
                    <a:pt x="526182" y="749300"/>
                  </a:lnTo>
                  <a:lnTo>
                    <a:pt x="552160" y="711200"/>
                  </a:lnTo>
                  <a:lnTo>
                    <a:pt x="580138" y="673100"/>
                  </a:lnTo>
                  <a:lnTo>
                    <a:pt x="610032" y="647700"/>
                  </a:lnTo>
                  <a:lnTo>
                    <a:pt x="641762" y="609600"/>
                  </a:lnTo>
                  <a:lnTo>
                    <a:pt x="675243" y="584200"/>
                  </a:lnTo>
                  <a:lnTo>
                    <a:pt x="710395" y="558800"/>
                  </a:lnTo>
                  <a:lnTo>
                    <a:pt x="747133" y="533400"/>
                  </a:lnTo>
                  <a:lnTo>
                    <a:pt x="785376" y="508000"/>
                  </a:lnTo>
                  <a:lnTo>
                    <a:pt x="825041" y="482600"/>
                  </a:lnTo>
                  <a:lnTo>
                    <a:pt x="866045" y="457200"/>
                  </a:lnTo>
                  <a:lnTo>
                    <a:pt x="951743" y="431800"/>
                  </a:lnTo>
                  <a:lnTo>
                    <a:pt x="1041808" y="406400"/>
                  </a:lnTo>
                  <a:lnTo>
                    <a:pt x="1088271" y="406400"/>
                  </a:lnTo>
                  <a:lnTo>
                    <a:pt x="1135579" y="393700"/>
                  </a:lnTo>
                  <a:lnTo>
                    <a:pt x="2062208" y="393700"/>
                  </a:lnTo>
                  <a:lnTo>
                    <a:pt x="2052125" y="381000"/>
                  </a:lnTo>
                  <a:lnTo>
                    <a:pt x="2020615" y="342900"/>
                  </a:lnTo>
                  <a:lnTo>
                    <a:pt x="1987878" y="317500"/>
                  </a:lnTo>
                  <a:lnTo>
                    <a:pt x="1953954" y="292100"/>
                  </a:lnTo>
                  <a:lnTo>
                    <a:pt x="1918881" y="254000"/>
                  </a:lnTo>
                  <a:lnTo>
                    <a:pt x="1882696" y="228600"/>
                  </a:lnTo>
                  <a:lnTo>
                    <a:pt x="1845437" y="203200"/>
                  </a:lnTo>
                  <a:lnTo>
                    <a:pt x="1807144" y="177800"/>
                  </a:lnTo>
                  <a:lnTo>
                    <a:pt x="1767853" y="152400"/>
                  </a:lnTo>
                  <a:lnTo>
                    <a:pt x="1727603" y="139700"/>
                  </a:lnTo>
                  <a:lnTo>
                    <a:pt x="1686432" y="114300"/>
                  </a:lnTo>
                  <a:lnTo>
                    <a:pt x="1644378" y="88900"/>
                  </a:lnTo>
                  <a:lnTo>
                    <a:pt x="1468093" y="38100"/>
                  </a:lnTo>
                  <a:lnTo>
                    <a:pt x="1375643" y="12700"/>
                  </a:lnTo>
                  <a:close/>
                </a:path>
                <a:path w="2367915" h="2362200">
                  <a:moveTo>
                    <a:pt x="2062208" y="393700"/>
                  </a:moveTo>
                  <a:lnTo>
                    <a:pt x="1231719" y="393700"/>
                  </a:lnTo>
                  <a:lnTo>
                    <a:pt x="1279027" y="406400"/>
                  </a:lnTo>
                  <a:lnTo>
                    <a:pt x="1325491" y="406400"/>
                  </a:lnTo>
                  <a:lnTo>
                    <a:pt x="1415556" y="431800"/>
                  </a:lnTo>
                  <a:lnTo>
                    <a:pt x="1501253" y="457200"/>
                  </a:lnTo>
                  <a:lnTo>
                    <a:pt x="1542258" y="482600"/>
                  </a:lnTo>
                  <a:lnTo>
                    <a:pt x="1581923" y="508000"/>
                  </a:lnTo>
                  <a:lnTo>
                    <a:pt x="1620166" y="533400"/>
                  </a:lnTo>
                  <a:lnTo>
                    <a:pt x="1656904" y="558800"/>
                  </a:lnTo>
                  <a:lnTo>
                    <a:pt x="1692055" y="584200"/>
                  </a:lnTo>
                  <a:lnTo>
                    <a:pt x="1725537" y="609600"/>
                  </a:lnTo>
                  <a:lnTo>
                    <a:pt x="1757266" y="647700"/>
                  </a:lnTo>
                  <a:lnTo>
                    <a:pt x="1787161" y="673100"/>
                  </a:lnTo>
                  <a:lnTo>
                    <a:pt x="1815139" y="711200"/>
                  </a:lnTo>
                  <a:lnTo>
                    <a:pt x="1841116" y="749300"/>
                  </a:lnTo>
                  <a:lnTo>
                    <a:pt x="1865012" y="787400"/>
                  </a:lnTo>
                  <a:lnTo>
                    <a:pt x="1886742" y="825500"/>
                  </a:lnTo>
                  <a:lnTo>
                    <a:pt x="1906225" y="863600"/>
                  </a:lnTo>
                  <a:lnTo>
                    <a:pt x="1923378" y="914400"/>
                  </a:lnTo>
                  <a:lnTo>
                    <a:pt x="1938119" y="952500"/>
                  </a:lnTo>
                  <a:lnTo>
                    <a:pt x="1950364" y="1003300"/>
                  </a:lnTo>
                  <a:lnTo>
                    <a:pt x="1960032" y="1041400"/>
                  </a:lnTo>
                  <a:lnTo>
                    <a:pt x="1967040" y="1092200"/>
                  </a:lnTo>
                  <a:lnTo>
                    <a:pt x="1971306" y="1143000"/>
                  </a:lnTo>
                  <a:lnTo>
                    <a:pt x="1972746" y="1181100"/>
                  </a:lnTo>
                  <a:lnTo>
                    <a:pt x="1971306" y="1231900"/>
                  </a:lnTo>
                  <a:lnTo>
                    <a:pt x="1967040" y="1282700"/>
                  </a:lnTo>
                  <a:lnTo>
                    <a:pt x="1960032" y="1320800"/>
                  </a:lnTo>
                  <a:lnTo>
                    <a:pt x="1950364" y="1371600"/>
                  </a:lnTo>
                  <a:lnTo>
                    <a:pt x="1938119" y="1422400"/>
                  </a:lnTo>
                  <a:lnTo>
                    <a:pt x="1923378" y="1460500"/>
                  </a:lnTo>
                  <a:lnTo>
                    <a:pt x="1906225" y="1498600"/>
                  </a:lnTo>
                  <a:lnTo>
                    <a:pt x="1886742" y="1549400"/>
                  </a:lnTo>
                  <a:lnTo>
                    <a:pt x="1865012" y="1587500"/>
                  </a:lnTo>
                  <a:lnTo>
                    <a:pt x="1841116" y="1625600"/>
                  </a:lnTo>
                  <a:lnTo>
                    <a:pt x="1815139" y="1663700"/>
                  </a:lnTo>
                  <a:lnTo>
                    <a:pt x="1787161" y="1689100"/>
                  </a:lnTo>
                  <a:lnTo>
                    <a:pt x="1757266" y="1727200"/>
                  </a:lnTo>
                  <a:lnTo>
                    <a:pt x="1725537" y="1752600"/>
                  </a:lnTo>
                  <a:lnTo>
                    <a:pt x="1692055" y="1790700"/>
                  </a:lnTo>
                  <a:lnTo>
                    <a:pt x="1656904" y="1816100"/>
                  </a:lnTo>
                  <a:lnTo>
                    <a:pt x="1620166" y="1841500"/>
                  </a:lnTo>
                  <a:lnTo>
                    <a:pt x="1581923" y="1866900"/>
                  </a:lnTo>
                  <a:lnTo>
                    <a:pt x="1542258" y="1892300"/>
                  </a:lnTo>
                  <a:lnTo>
                    <a:pt x="1501253" y="1905000"/>
                  </a:lnTo>
                  <a:lnTo>
                    <a:pt x="1458992" y="1930400"/>
                  </a:lnTo>
                  <a:lnTo>
                    <a:pt x="1371028" y="1955800"/>
                  </a:lnTo>
                  <a:lnTo>
                    <a:pt x="1325491" y="1955800"/>
                  </a:lnTo>
                  <a:lnTo>
                    <a:pt x="1279027" y="1968500"/>
                  </a:lnTo>
                  <a:lnTo>
                    <a:pt x="2072290" y="1968500"/>
                  </a:lnTo>
                  <a:lnTo>
                    <a:pt x="2082372" y="1955800"/>
                  </a:lnTo>
                  <a:lnTo>
                    <a:pt x="2111317" y="1917700"/>
                  </a:lnTo>
                  <a:lnTo>
                    <a:pt x="2138922" y="1879600"/>
                  </a:lnTo>
                  <a:lnTo>
                    <a:pt x="2165149" y="1841500"/>
                  </a:lnTo>
                  <a:lnTo>
                    <a:pt x="2189960" y="1803400"/>
                  </a:lnTo>
                  <a:lnTo>
                    <a:pt x="2213317" y="1765300"/>
                  </a:lnTo>
                  <a:lnTo>
                    <a:pt x="2235182" y="1727200"/>
                  </a:lnTo>
                  <a:lnTo>
                    <a:pt x="2255516" y="1689100"/>
                  </a:lnTo>
                  <a:lnTo>
                    <a:pt x="2274282" y="1651000"/>
                  </a:lnTo>
                  <a:lnTo>
                    <a:pt x="2291441" y="1600200"/>
                  </a:lnTo>
                  <a:lnTo>
                    <a:pt x="2306956" y="1562100"/>
                  </a:lnTo>
                  <a:lnTo>
                    <a:pt x="2320788" y="1511300"/>
                  </a:lnTo>
                  <a:lnTo>
                    <a:pt x="2332899" y="1473200"/>
                  </a:lnTo>
                  <a:lnTo>
                    <a:pt x="2343251" y="1422400"/>
                  </a:lnTo>
                  <a:lnTo>
                    <a:pt x="2351807" y="1371600"/>
                  </a:lnTo>
                  <a:lnTo>
                    <a:pt x="2358528" y="1333500"/>
                  </a:lnTo>
                  <a:lnTo>
                    <a:pt x="2363375" y="1282700"/>
                  </a:lnTo>
                  <a:lnTo>
                    <a:pt x="2366312" y="1231900"/>
                  </a:lnTo>
                  <a:lnTo>
                    <a:pt x="2367299" y="1181100"/>
                  </a:lnTo>
                  <a:lnTo>
                    <a:pt x="2366312" y="1130300"/>
                  </a:lnTo>
                  <a:lnTo>
                    <a:pt x="2363375" y="1092200"/>
                  </a:lnTo>
                  <a:lnTo>
                    <a:pt x="2358528" y="1041400"/>
                  </a:lnTo>
                  <a:lnTo>
                    <a:pt x="2351807" y="990600"/>
                  </a:lnTo>
                  <a:lnTo>
                    <a:pt x="2343251" y="952500"/>
                  </a:lnTo>
                  <a:lnTo>
                    <a:pt x="2332899" y="901700"/>
                  </a:lnTo>
                  <a:lnTo>
                    <a:pt x="2320788" y="850900"/>
                  </a:lnTo>
                  <a:lnTo>
                    <a:pt x="2306956" y="812800"/>
                  </a:lnTo>
                  <a:lnTo>
                    <a:pt x="2291441" y="762000"/>
                  </a:lnTo>
                  <a:lnTo>
                    <a:pt x="2274282" y="723900"/>
                  </a:lnTo>
                  <a:lnTo>
                    <a:pt x="2255516" y="685800"/>
                  </a:lnTo>
                  <a:lnTo>
                    <a:pt x="2235182" y="635000"/>
                  </a:lnTo>
                  <a:lnTo>
                    <a:pt x="2213317" y="596900"/>
                  </a:lnTo>
                  <a:lnTo>
                    <a:pt x="2189960" y="558800"/>
                  </a:lnTo>
                  <a:lnTo>
                    <a:pt x="2165149" y="520700"/>
                  </a:lnTo>
                  <a:lnTo>
                    <a:pt x="2138922" y="482600"/>
                  </a:lnTo>
                  <a:lnTo>
                    <a:pt x="2111317" y="444500"/>
                  </a:lnTo>
                  <a:lnTo>
                    <a:pt x="2082372" y="419100"/>
                  </a:lnTo>
                  <a:lnTo>
                    <a:pt x="2062208" y="393700"/>
                  </a:lnTo>
                  <a:close/>
                </a:path>
                <a:path w="2367915" h="2362200">
                  <a:moveTo>
                    <a:pt x="1280726" y="0"/>
                  </a:moveTo>
                  <a:lnTo>
                    <a:pt x="1086572" y="0"/>
                  </a:lnTo>
                  <a:lnTo>
                    <a:pt x="1038825" y="12700"/>
                  </a:lnTo>
                  <a:lnTo>
                    <a:pt x="1328474" y="12700"/>
                  </a:lnTo>
                  <a:lnTo>
                    <a:pt x="1280726" y="0"/>
                  </a:lnTo>
                  <a:close/>
                </a:path>
              </a:pathLst>
            </a:custGeom>
            <a:solidFill>
              <a:srgbClr val="97B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9">
              <a:extLst>
                <a:ext uri="{FF2B5EF4-FFF2-40B4-BE49-F238E27FC236}">
                  <a16:creationId xmlns:a16="http://schemas.microsoft.com/office/drawing/2014/main" id="{3B520BB1-30CC-00E0-E600-261C936E5180}"/>
                </a:ext>
              </a:extLst>
            </p:cNvPr>
            <p:cNvSpPr/>
            <p:nvPr/>
          </p:nvSpPr>
          <p:spPr>
            <a:xfrm>
              <a:off x="3366771" y="3760338"/>
              <a:ext cx="832485" cy="1586865"/>
            </a:xfrm>
            <a:custGeom>
              <a:avLst/>
              <a:gdLst/>
              <a:ahLst/>
              <a:cxnLst/>
              <a:rect l="l" t="t" r="r" b="b"/>
              <a:pathLst>
                <a:path w="832485" h="1586864">
                  <a:moveTo>
                    <a:pt x="123825" y="0"/>
                  </a:moveTo>
                  <a:lnTo>
                    <a:pt x="102992" y="44129"/>
                  </a:lnTo>
                  <a:lnTo>
                    <a:pt x="84127" y="88676"/>
                  </a:lnTo>
                  <a:lnTo>
                    <a:pt x="67214" y="133589"/>
                  </a:lnTo>
                  <a:lnTo>
                    <a:pt x="52236" y="178819"/>
                  </a:lnTo>
                  <a:lnTo>
                    <a:pt x="39175" y="224314"/>
                  </a:lnTo>
                  <a:lnTo>
                    <a:pt x="28014" y="270022"/>
                  </a:lnTo>
                  <a:lnTo>
                    <a:pt x="18737" y="315893"/>
                  </a:lnTo>
                  <a:lnTo>
                    <a:pt x="11326" y="361875"/>
                  </a:lnTo>
                  <a:lnTo>
                    <a:pt x="5764" y="407918"/>
                  </a:lnTo>
                  <a:lnTo>
                    <a:pt x="2034" y="453971"/>
                  </a:lnTo>
                  <a:lnTo>
                    <a:pt x="118" y="499982"/>
                  </a:lnTo>
                  <a:lnTo>
                    <a:pt x="0" y="545900"/>
                  </a:lnTo>
                  <a:lnTo>
                    <a:pt x="1662" y="591675"/>
                  </a:lnTo>
                  <a:lnTo>
                    <a:pt x="5087" y="637256"/>
                  </a:lnTo>
                  <a:lnTo>
                    <a:pt x="10258" y="682590"/>
                  </a:lnTo>
                  <a:lnTo>
                    <a:pt x="17158" y="727628"/>
                  </a:lnTo>
                  <a:lnTo>
                    <a:pt x="25770" y="772318"/>
                  </a:lnTo>
                  <a:lnTo>
                    <a:pt x="36077" y="816609"/>
                  </a:lnTo>
                  <a:lnTo>
                    <a:pt x="48061" y="860451"/>
                  </a:lnTo>
                  <a:lnTo>
                    <a:pt x="61706" y="903791"/>
                  </a:lnTo>
                  <a:lnTo>
                    <a:pt x="76993" y="946580"/>
                  </a:lnTo>
                  <a:lnTo>
                    <a:pt x="93907" y="988765"/>
                  </a:lnTo>
                  <a:lnTo>
                    <a:pt x="112429" y="1030297"/>
                  </a:lnTo>
                  <a:lnTo>
                    <a:pt x="132544" y="1071123"/>
                  </a:lnTo>
                  <a:lnTo>
                    <a:pt x="154232" y="1111194"/>
                  </a:lnTo>
                  <a:lnTo>
                    <a:pt x="177479" y="1150457"/>
                  </a:lnTo>
                  <a:lnTo>
                    <a:pt x="202265" y="1188861"/>
                  </a:lnTo>
                  <a:lnTo>
                    <a:pt x="228575" y="1226357"/>
                  </a:lnTo>
                  <a:lnTo>
                    <a:pt x="256391" y="1262892"/>
                  </a:lnTo>
                  <a:lnTo>
                    <a:pt x="285695" y="1298416"/>
                  </a:lnTo>
                  <a:lnTo>
                    <a:pt x="316472" y="1332878"/>
                  </a:lnTo>
                  <a:lnTo>
                    <a:pt x="348703" y="1366226"/>
                  </a:lnTo>
                  <a:lnTo>
                    <a:pt x="382371" y="1398409"/>
                  </a:lnTo>
                  <a:lnTo>
                    <a:pt x="417459" y="1429377"/>
                  </a:lnTo>
                  <a:lnTo>
                    <a:pt x="453951" y="1459078"/>
                  </a:lnTo>
                  <a:lnTo>
                    <a:pt x="491829" y="1487462"/>
                  </a:lnTo>
                  <a:lnTo>
                    <a:pt x="531075" y="1514477"/>
                  </a:lnTo>
                  <a:lnTo>
                    <a:pt x="571673" y="1540072"/>
                  </a:lnTo>
                  <a:lnTo>
                    <a:pt x="613606" y="1564197"/>
                  </a:lnTo>
                  <a:lnTo>
                    <a:pt x="656856" y="1586799"/>
                  </a:lnTo>
                  <a:lnTo>
                    <a:pt x="832485" y="1233491"/>
                  </a:lnTo>
                  <a:lnTo>
                    <a:pt x="790081" y="1210804"/>
                  </a:lnTo>
                  <a:lnTo>
                    <a:pt x="749617" y="1185926"/>
                  </a:lnTo>
                  <a:lnTo>
                    <a:pt x="711130" y="1158967"/>
                  </a:lnTo>
                  <a:lnTo>
                    <a:pt x="674657" y="1130040"/>
                  </a:lnTo>
                  <a:lnTo>
                    <a:pt x="640235" y="1099253"/>
                  </a:lnTo>
                  <a:lnTo>
                    <a:pt x="607901" y="1066719"/>
                  </a:lnTo>
                  <a:lnTo>
                    <a:pt x="577693" y="1032547"/>
                  </a:lnTo>
                  <a:lnTo>
                    <a:pt x="549648" y="996848"/>
                  </a:lnTo>
                  <a:lnTo>
                    <a:pt x="523802" y="959733"/>
                  </a:lnTo>
                  <a:lnTo>
                    <a:pt x="500194" y="921312"/>
                  </a:lnTo>
                  <a:lnTo>
                    <a:pt x="478860" y="881696"/>
                  </a:lnTo>
                  <a:lnTo>
                    <a:pt x="459837" y="840996"/>
                  </a:lnTo>
                  <a:lnTo>
                    <a:pt x="443163" y="799322"/>
                  </a:lnTo>
                  <a:lnTo>
                    <a:pt x="428874" y="756786"/>
                  </a:lnTo>
                  <a:lnTo>
                    <a:pt x="417008" y="713497"/>
                  </a:lnTo>
                  <a:lnTo>
                    <a:pt x="407603" y="669566"/>
                  </a:lnTo>
                  <a:lnTo>
                    <a:pt x="400694" y="625105"/>
                  </a:lnTo>
                  <a:lnTo>
                    <a:pt x="396320" y="580223"/>
                  </a:lnTo>
                  <a:lnTo>
                    <a:pt x="394518" y="535031"/>
                  </a:lnTo>
                  <a:lnTo>
                    <a:pt x="395324" y="489641"/>
                  </a:lnTo>
                  <a:lnTo>
                    <a:pt x="398776" y="444162"/>
                  </a:lnTo>
                  <a:lnTo>
                    <a:pt x="404911" y="398705"/>
                  </a:lnTo>
                  <a:lnTo>
                    <a:pt x="413767" y="353381"/>
                  </a:lnTo>
                  <a:lnTo>
                    <a:pt x="425379" y="308301"/>
                  </a:lnTo>
                  <a:lnTo>
                    <a:pt x="439787" y="263575"/>
                  </a:lnTo>
                  <a:lnTo>
                    <a:pt x="457026" y="219313"/>
                  </a:lnTo>
                  <a:lnTo>
                    <a:pt x="477134" y="175628"/>
                  </a:lnTo>
                  <a:lnTo>
                    <a:pt x="123825" y="0"/>
                  </a:lnTo>
                  <a:close/>
                </a:path>
              </a:pathLst>
            </a:custGeom>
            <a:solidFill>
              <a:srgbClr val="1700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0">
              <a:extLst>
                <a:ext uri="{FF2B5EF4-FFF2-40B4-BE49-F238E27FC236}">
                  <a16:creationId xmlns:a16="http://schemas.microsoft.com/office/drawing/2014/main" id="{67A41F93-BF3B-7424-59F0-77D2BA6A482D}"/>
                </a:ext>
              </a:extLst>
            </p:cNvPr>
            <p:cNvSpPr/>
            <p:nvPr/>
          </p:nvSpPr>
          <p:spPr>
            <a:xfrm>
              <a:off x="3368387" y="3102266"/>
              <a:ext cx="2367915" cy="2367915"/>
            </a:xfrm>
            <a:custGeom>
              <a:avLst/>
              <a:gdLst/>
              <a:ahLst/>
              <a:cxnLst/>
              <a:rect l="l" t="t" r="r" b="b"/>
              <a:pathLst>
                <a:path w="2367915" h="2367915">
                  <a:moveTo>
                    <a:pt x="1183649" y="0"/>
                  </a:moveTo>
                  <a:lnTo>
                    <a:pt x="1183649" y="394553"/>
                  </a:lnTo>
                  <a:lnTo>
                    <a:pt x="1231719" y="395993"/>
                  </a:lnTo>
                  <a:lnTo>
                    <a:pt x="1279027" y="400258"/>
                  </a:lnTo>
                  <a:lnTo>
                    <a:pt x="1325491" y="407266"/>
                  </a:lnTo>
                  <a:lnTo>
                    <a:pt x="1371028" y="416934"/>
                  </a:lnTo>
                  <a:lnTo>
                    <a:pt x="1415556" y="429180"/>
                  </a:lnTo>
                  <a:lnTo>
                    <a:pt x="1458992" y="443920"/>
                  </a:lnTo>
                  <a:lnTo>
                    <a:pt x="1501253" y="461074"/>
                  </a:lnTo>
                  <a:lnTo>
                    <a:pt x="1542258" y="480557"/>
                  </a:lnTo>
                  <a:lnTo>
                    <a:pt x="1581923" y="502287"/>
                  </a:lnTo>
                  <a:lnTo>
                    <a:pt x="1620166" y="526182"/>
                  </a:lnTo>
                  <a:lnTo>
                    <a:pt x="1656904" y="552160"/>
                  </a:lnTo>
                  <a:lnTo>
                    <a:pt x="1692055" y="580138"/>
                  </a:lnTo>
                  <a:lnTo>
                    <a:pt x="1725537" y="610032"/>
                  </a:lnTo>
                  <a:lnTo>
                    <a:pt x="1757266" y="641762"/>
                  </a:lnTo>
                  <a:lnTo>
                    <a:pt x="1787161" y="675243"/>
                  </a:lnTo>
                  <a:lnTo>
                    <a:pt x="1815139" y="710395"/>
                  </a:lnTo>
                  <a:lnTo>
                    <a:pt x="1841116" y="747133"/>
                  </a:lnTo>
                  <a:lnTo>
                    <a:pt x="1865012" y="785376"/>
                  </a:lnTo>
                  <a:lnTo>
                    <a:pt x="1886742" y="825041"/>
                  </a:lnTo>
                  <a:lnTo>
                    <a:pt x="1906225" y="866045"/>
                  </a:lnTo>
                  <a:lnTo>
                    <a:pt x="1923378" y="908307"/>
                  </a:lnTo>
                  <a:lnTo>
                    <a:pt x="1938119" y="951743"/>
                  </a:lnTo>
                  <a:lnTo>
                    <a:pt x="1950364" y="996270"/>
                  </a:lnTo>
                  <a:lnTo>
                    <a:pt x="1960032" y="1041808"/>
                  </a:lnTo>
                  <a:lnTo>
                    <a:pt x="1967040" y="1088271"/>
                  </a:lnTo>
                  <a:lnTo>
                    <a:pt x="1971306" y="1135579"/>
                  </a:lnTo>
                  <a:lnTo>
                    <a:pt x="1972746" y="1183649"/>
                  </a:lnTo>
                  <a:lnTo>
                    <a:pt x="1971306" y="1231719"/>
                  </a:lnTo>
                  <a:lnTo>
                    <a:pt x="1967040" y="1279027"/>
                  </a:lnTo>
                  <a:lnTo>
                    <a:pt x="1960032" y="1325491"/>
                  </a:lnTo>
                  <a:lnTo>
                    <a:pt x="1950364" y="1371028"/>
                  </a:lnTo>
                  <a:lnTo>
                    <a:pt x="1938119" y="1415556"/>
                  </a:lnTo>
                  <a:lnTo>
                    <a:pt x="1923378" y="1458992"/>
                  </a:lnTo>
                  <a:lnTo>
                    <a:pt x="1906225" y="1501253"/>
                  </a:lnTo>
                  <a:lnTo>
                    <a:pt x="1886742" y="1542258"/>
                  </a:lnTo>
                  <a:lnTo>
                    <a:pt x="1865012" y="1581923"/>
                  </a:lnTo>
                  <a:lnTo>
                    <a:pt x="1841116" y="1620166"/>
                  </a:lnTo>
                  <a:lnTo>
                    <a:pt x="1815139" y="1656904"/>
                  </a:lnTo>
                  <a:lnTo>
                    <a:pt x="1787161" y="1692055"/>
                  </a:lnTo>
                  <a:lnTo>
                    <a:pt x="1757266" y="1725537"/>
                  </a:lnTo>
                  <a:lnTo>
                    <a:pt x="1725537" y="1757266"/>
                  </a:lnTo>
                  <a:lnTo>
                    <a:pt x="1692055" y="1787161"/>
                  </a:lnTo>
                  <a:lnTo>
                    <a:pt x="1656904" y="1815139"/>
                  </a:lnTo>
                  <a:lnTo>
                    <a:pt x="1620166" y="1841116"/>
                  </a:lnTo>
                  <a:lnTo>
                    <a:pt x="1581923" y="1865012"/>
                  </a:lnTo>
                  <a:lnTo>
                    <a:pt x="1542258" y="1886742"/>
                  </a:lnTo>
                  <a:lnTo>
                    <a:pt x="1501253" y="1906225"/>
                  </a:lnTo>
                  <a:lnTo>
                    <a:pt x="1458992" y="1923378"/>
                  </a:lnTo>
                  <a:lnTo>
                    <a:pt x="1415556" y="1938119"/>
                  </a:lnTo>
                  <a:lnTo>
                    <a:pt x="1371028" y="1950364"/>
                  </a:lnTo>
                  <a:lnTo>
                    <a:pt x="1325491" y="1960032"/>
                  </a:lnTo>
                  <a:lnTo>
                    <a:pt x="1279027" y="1967040"/>
                  </a:lnTo>
                  <a:lnTo>
                    <a:pt x="1231719" y="1971306"/>
                  </a:lnTo>
                  <a:lnTo>
                    <a:pt x="1183649" y="1972746"/>
                  </a:lnTo>
                  <a:lnTo>
                    <a:pt x="1135579" y="1971306"/>
                  </a:lnTo>
                  <a:lnTo>
                    <a:pt x="1088271" y="1967040"/>
                  </a:lnTo>
                  <a:lnTo>
                    <a:pt x="1041808" y="1960032"/>
                  </a:lnTo>
                  <a:lnTo>
                    <a:pt x="996270" y="1950364"/>
                  </a:lnTo>
                  <a:lnTo>
                    <a:pt x="951743" y="1938119"/>
                  </a:lnTo>
                  <a:lnTo>
                    <a:pt x="908307" y="1923378"/>
                  </a:lnTo>
                  <a:lnTo>
                    <a:pt x="866045" y="1906225"/>
                  </a:lnTo>
                  <a:lnTo>
                    <a:pt x="825041" y="1886742"/>
                  </a:lnTo>
                  <a:lnTo>
                    <a:pt x="785376" y="1865012"/>
                  </a:lnTo>
                  <a:lnTo>
                    <a:pt x="747133" y="1841116"/>
                  </a:lnTo>
                  <a:lnTo>
                    <a:pt x="710395" y="1815139"/>
                  </a:lnTo>
                  <a:lnTo>
                    <a:pt x="675243" y="1787161"/>
                  </a:lnTo>
                  <a:lnTo>
                    <a:pt x="641762" y="1757266"/>
                  </a:lnTo>
                  <a:lnTo>
                    <a:pt x="610032" y="1725537"/>
                  </a:lnTo>
                  <a:lnTo>
                    <a:pt x="580138" y="1692055"/>
                  </a:lnTo>
                  <a:lnTo>
                    <a:pt x="552160" y="1656904"/>
                  </a:lnTo>
                  <a:lnTo>
                    <a:pt x="526182" y="1620166"/>
                  </a:lnTo>
                  <a:lnTo>
                    <a:pt x="502287" y="1581923"/>
                  </a:lnTo>
                  <a:lnTo>
                    <a:pt x="480557" y="1542258"/>
                  </a:lnTo>
                  <a:lnTo>
                    <a:pt x="461074" y="1501253"/>
                  </a:lnTo>
                  <a:lnTo>
                    <a:pt x="443920" y="1458992"/>
                  </a:lnTo>
                  <a:lnTo>
                    <a:pt x="429180" y="1415556"/>
                  </a:lnTo>
                  <a:lnTo>
                    <a:pt x="416934" y="1371028"/>
                  </a:lnTo>
                  <a:lnTo>
                    <a:pt x="407266" y="1325491"/>
                  </a:lnTo>
                  <a:lnTo>
                    <a:pt x="400258" y="1279027"/>
                  </a:lnTo>
                  <a:lnTo>
                    <a:pt x="395993" y="1231719"/>
                  </a:lnTo>
                  <a:lnTo>
                    <a:pt x="394553" y="1183649"/>
                  </a:lnTo>
                  <a:lnTo>
                    <a:pt x="0" y="1183649"/>
                  </a:lnTo>
                  <a:lnTo>
                    <a:pt x="987" y="1232439"/>
                  </a:lnTo>
                  <a:lnTo>
                    <a:pt x="3923" y="1280726"/>
                  </a:lnTo>
                  <a:lnTo>
                    <a:pt x="8771" y="1328474"/>
                  </a:lnTo>
                  <a:lnTo>
                    <a:pt x="15492" y="1375643"/>
                  </a:lnTo>
                  <a:lnTo>
                    <a:pt x="24047" y="1422195"/>
                  </a:lnTo>
                  <a:lnTo>
                    <a:pt x="34400" y="1468093"/>
                  </a:lnTo>
                  <a:lnTo>
                    <a:pt x="46511" y="1513298"/>
                  </a:lnTo>
                  <a:lnTo>
                    <a:pt x="60343" y="1557773"/>
                  </a:lnTo>
                  <a:lnTo>
                    <a:pt x="75858" y="1601479"/>
                  </a:lnTo>
                  <a:lnTo>
                    <a:pt x="93017" y="1644378"/>
                  </a:lnTo>
                  <a:lnTo>
                    <a:pt x="111783" y="1686432"/>
                  </a:lnTo>
                  <a:lnTo>
                    <a:pt x="132117" y="1727603"/>
                  </a:lnTo>
                  <a:lnTo>
                    <a:pt x="153982" y="1767853"/>
                  </a:lnTo>
                  <a:lnTo>
                    <a:pt x="177338" y="1807144"/>
                  </a:lnTo>
                  <a:lnTo>
                    <a:pt x="202149" y="1845437"/>
                  </a:lnTo>
                  <a:lnTo>
                    <a:pt x="228376" y="1882696"/>
                  </a:lnTo>
                  <a:lnTo>
                    <a:pt x="255981" y="1918881"/>
                  </a:lnTo>
                  <a:lnTo>
                    <a:pt x="284926" y="1953954"/>
                  </a:lnTo>
                  <a:lnTo>
                    <a:pt x="315173" y="1987878"/>
                  </a:lnTo>
                  <a:lnTo>
                    <a:pt x="346684" y="2020615"/>
                  </a:lnTo>
                  <a:lnTo>
                    <a:pt x="379420" y="2052125"/>
                  </a:lnTo>
                  <a:lnTo>
                    <a:pt x="413344" y="2082372"/>
                  </a:lnTo>
                  <a:lnTo>
                    <a:pt x="448418" y="2111317"/>
                  </a:lnTo>
                  <a:lnTo>
                    <a:pt x="484603" y="2138922"/>
                  </a:lnTo>
                  <a:lnTo>
                    <a:pt x="521861" y="2165149"/>
                  </a:lnTo>
                  <a:lnTo>
                    <a:pt x="560155" y="2189960"/>
                  </a:lnTo>
                  <a:lnTo>
                    <a:pt x="599446" y="2213317"/>
                  </a:lnTo>
                  <a:lnTo>
                    <a:pt x="639696" y="2235182"/>
                  </a:lnTo>
                  <a:lnTo>
                    <a:pt x="680867" y="2255516"/>
                  </a:lnTo>
                  <a:lnTo>
                    <a:pt x="722921" y="2274282"/>
                  </a:lnTo>
                  <a:lnTo>
                    <a:pt x="765820" y="2291441"/>
                  </a:lnTo>
                  <a:lnTo>
                    <a:pt x="809526" y="2306956"/>
                  </a:lnTo>
                  <a:lnTo>
                    <a:pt x="854001" y="2320788"/>
                  </a:lnTo>
                  <a:lnTo>
                    <a:pt x="899206" y="2332899"/>
                  </a:lnTo>
                  <a:lnTo>
                    <a:pt x="945104" y="2343251"/>
                  </a:lnTo>
                  <a:lnTo>
                    <a:pt x="991656" y="2351807"/>
                  </a:lnTo>
                  <a:lnTo>
                    <a:pt x="1038825" y="2358528"/>
                  </a:lnTo>
                  <a:lnTo>
                    <a:pt x="1086572" y="2363375"/>
                  </a:lnTo>
                  <a:lnTo>
                    <a:pt x="1134860" y="2366312"/>
                  </a:lnTo>
                  <a:lnTo>
                    <a:pt x="1183649" y="2367299"/>
                  </a:lnTo>
                  <a:lnTo>
                    <a:pt x="1232439" y="2366312"/>
                  </a:lnTo>
                  <a:lnTo>
                    <a:pt x="1280726" y="2363375"/>
                  </a:lnTo>
                  <a:lnTo>
                    <a:pt x="1328474" y="2358528"/>
                  </a:lnTo>
                  <a:lnTo>
                    <a:pt x="1375643" y="2351807"/>
                  </a:lnTo>
                  <a:lnTo>
                    <a:pt x="1422195" y="2343251"/>
                  </a:lnTo>
                  <a:lnTo>
                    <a:pt x="1468093" y="2332899"/>
                  </a:lnTo>
                  <a:lnTo>
                    <a:pt x="1513298" y="2320788"/>
                  </a:lnTo>
                  <a:lnTo>
                    <a:pt x="1557773" y="2306956"/>
                  </a:lnTo>
                  <a:lnTo>
                    <a:pt x="1601479" y="2291441"/>
                  </a:lnTo>
                  <a:lnTo>
                    <a:pt x="1644378" y="2274282"/>
                  </a:lnTo>
                  <a:lnTo>
                    <a:pt x="1686432" y="2255516"/>
                  </a:lnTo>
                  <a:lnTo>
                    <a:pt x="1727603" y="2235182"/>
                  </a:lnTo>
                  <a:lnTo>
                    <a:pt x="1767853" y="2213317"/>
                  </a:lnTo>
                  <a:lnTo>
                    <a:pt x="1807144" y="2189960"/>
                  </a:lnTo>
                  <a:lnTo>
                    <a:pt x="1845437" y="2165149"/>
                  </a:lnTo>
                  <a:lnTo>
                    <a:pt x="1882696" y="2138922"/>
                  </a:lnTo>
                  <a:lnTo>
                    <a:pt x="1918881" y="2111317"/>
                  </a:lnTo>
                  <a:lnTo>
                    <a:pt x="1953954" y="2082372"/>
                  </a:lnTo>
                  <a:lnTo>
                    <a:pt x="1987878" y="2052125"/>
                  </a:lnTo>
                  <a:lnTo>
                    <a:pt x="2020615" y="2020615"/>
                  </a:lnTo>
                  <a:lnTo>
                    <a:pt x="2052125" y="1987878"/>
                  </a:lnTo>
                  <a:lnTo>
                    <a:pt x="2082372" y="1953954"/>
                  </a:lnTo>
                  <a:lnTo>
                    <a:pt x="2111317" y="1918881"/>
                  </a:lnTo>
                  <a:lnTo>
                    <a:pt x="2138922" y="1882696"/>
                  </a:lnTo>
                  <a:lnTo>
                    <a:pt x="2165149" y="1845437"/>
                  </a:lnTo>
                  <a:lnTo>
                    <a:pt x="2189960" y="1807144"/>
                  </a:lnTo>
                  <a:lnTo>
                    <a:pt x="2213317" y="1767853"/>
                  </a:lnTo>
                  <a:lnTo>
                    <a:pt x="2235182" y="1727603"/>
                  </a:lnTo>
                  <a:lnTo>
                    <a:pt x="2255516" y="1686432"/>
                  </a:lnTo>
                  <a:lnTo>
                    <a:pt x="2274282" y="1644378"/>
                  </a:lnTo>
                  <a:lnTo>
                    <a:pt x="2291441" y="1601479"/>
                  </a:lnTo>
                  <a:lnTo>
                    <a:pt x="2306956" y="1557773"/>
                  </a:lnTo>
                  <a:lnTo>
                    <a:pt x="2320788" y="1513298"/>
                  </a:lnTo>
                  <a:lnTo>
                    <a:pt x="2332899" y="1468093"/>
                  </a:lnTo>
                  <a:lnTo>
                    <a:pt x="2343251" y="1422195"/>
                  </a:lnTo>
                  <a:lnTo>
                    <a:pt x="2351807" y="1375643"/>
                  </a:lnTo>
                  <a:lnTo>
                    <a:pt x="2358528" y="1328474"/>
                  </a:lnTo>
                  <a:lnTo>
                    <a:pt x="2363375" y="1280726"/>
                  </a:lnTo>
                  <a:lnTo>
                    <a:pt x="2366312" y="1232439"/>
                  </a:lnTo>
                  <a:lnTo>
                    <a:pt x="2367299" y="1183649"/>
                  </a:lnTo>
                  <a:lnTo>
                    <a:pt x="2366312" y="1134860"/>
                  </a:lnTo>
                  <a:lnTo>
                    <a:pt x="2363375" y="1086572"/>
                  </a:lnTo>
                  <a:lnTo>
                    <a:pt x="2358528" y="1038825"/>
                  </a:lnTo>
                  <a:lnTo>
                    <a:pt x="2351807" y="991656"/>
                  </a:lnTo>
                  <a:lnTo>
                    <a:pt x="2343251" y="945104"/>
                  </a:lnTo>
                  <a:lnTo>
                    <a:pt x="2332899" y="899206"/>
                  </a:lnTo>
                  <a:lnTo>
                    <a:pt x="2320788" y="854001"/>
                  </a:lnTo>
                  <a:lnTo>
                    <a:pt x="2306956" y="809526"/>
                  </a:lnTo>
                  <a:lnTo>
                    <a:pt x="2291441" y="765820"/>
                  </a:lnTo>
                  <a:lnTo>
                    <a:pt x="2274282" y="722921"/>
                  </a:lnTo>
                  <a:lnTo>
                    <a:pt x="2255516" y="680867"/>
                  </a:lnTo>
                  <a:lnTo>
                    <a:pt x="2235182" y="639696"/>
                  </a:lnTo>
                  <a:lnTo>
                    <a:pt x="2213317" y="599446"/>
                  </a:lnTo>
                  <a:lnTo>
                    <a:pt x="2189960" y="560155"/>
                  </a:lnTo>
                  <a:lnTo>
                    <a:pt x="2165149" y="521861"/>
                  </a:lnTo>
                  <a:lnTo>
                    <a:pt x="2138922" y="484603"/>
                  </a:lnTo>
                  <a:lnTo>
                    <a:pt x="2111317" y="448418"/>
                  </a:lnTo>
                  <a:lnTo>
                    <a:pt x="2082372" y="413344"/>
                  </a:lnTo>
                  <a:lnTo>
                    <a:pt x="2052125" y="379420"/>
                  </a:lnTo>
                  <a:lnTo>
                    <a:pt x="2020615" y="346684"/>
                  </a:lnTo>
                  <a:lnTo>
                    <a:pt x="1987878" y="315173"/>
                  </a:lnTo>
                  <a:lnTo>
                    <a:pt x="1953954" y="284926"/>
                  </a:lnTo>
                  <a:lnTo>
                    <a:pt x="1918881" y="255981"/>
                  </a:lnTo>
                  <a:lnTo>
                    <a:pt x="1882696" y="228376"/>
                  </a:lnTo>
                  <a:lnTo>
                    <a:pt x="1845437" y="202149"/>
                  </a:lnTo>
                  <a:lnTo>
                    <a:pt x="1807144" y="177338"/>
                  </a:lnTo>
                  <a:lnTo>
                    <a:pt x="1767853" y="153982"/>
                  </a:lnTo>
                  <a:lnTo>
                    <a:pt x="1727603" y="132117"/>
                  </a:lnTo>
                  <a:lnTo>
                    <a:pt x="1686432" y="111783"/>
                  </a:lnTo>
                  <a:lnTo>
                    <a:pt x="1644378" y="93017"/>
                  </a:lnTo>
                  <a:lnTo>
                    <a:pt x="1601479" y="75858"/>
                  </a:lnTo>
                  <a:lnTo>
                    <a:pt x="1557773" y="60343"/>
                  </a:lnTo>
                  <a:lnTo>
                    <a:pt x="1513298" y="46511"/>
                  </a:lnTo>
                  <a:lnTo>
                    <a:pt x="1468093" y="34400"/>
                  </a:lnTo>
                  <a:lnTo>
                    <a:pt x="1422195" y="24047"/>
                  </a:lnTo>
                  <a:lnTo>
                    <a:pt x="1375643" y="15492"/>
                  </a:lnTo>
                  <a:lnTo>
                    <a:pt x="1328474" y="8771"/>
                  </a:lnTo>
                  <a:lnTo>
                    <a:pt x="1280726" y="3923"/>
                  </a:lnTo>
                  <a:lnTo>
                    <a:pt x="1232439" y="987"/>
                  </a:lnTo>
                  <a:lnTo>
                    <a:pt x="1183649" y="0"/>
                  </a:lnTo>
                  <a:close/>
                </a:path>
              </a:pathLst>
            </a:custGeom>
            <a:solidFill>
              <a:srgbClr val="FF7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1">
            <a:extLst>
              <a:ext uri="{FF2B5EF4-FFF2-40B4-BE49-F238E27FC236}">
                <a16:creationId xmlns:a16="http://schemas.microsoft.com/office/drawing/2014/main" id="{45E23C5C-7727-DD63-6F39-F0FB9E847FA6}"/>
              </a:ext>
            </a:extLst>
          </p:cNvPr>
          <p:cNvSpPr txBox="1"/>
          <p:nvPr/>
        </p:nvSpPr>
        <p:spPr>
          <a:xfrm>
            <a:off x="1596109" y="6494228"/>
            <a:ext cx="1395730" cy="5054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3150" spc="70" dirty="0">
                <a:solidFill>
                  <a:srgbClr val="1700E6"/>
                </a:solidFill>
                <a:latin typeface="Arial Black"/>
                <a:cs typeface="Arial Black"/>
              </a:rPr>
              <a:t>+3.4%</a:t>
            </a:r>
            <a:endParaRPr sz="3150">
              <a:latin typeface="Arial Black"/>
              <a:cs typeface="Arial Black"/>
            </a:endParaRPr>
          </a:p>
        </p:txBody>
      </p:sp>
      <p:sp>
        <p:nvSpPr>
          <p:cNvPr id="13" name="object 12">
            <a:extLst>
              <a:ext uri="{FF2B5EF4-FFF2-40B4-BE49-F238E27FC236}">
                <a16:creationId xmlns:a16="http://schemas.microsoft.com/office/drawing/2014/main" id="{03A46988-93A3-2ED9-2599-9EFFD35CE332}"/>
              </a:ext>
            </a:extLst>
          </p:cNvPr>
          <p:cNvSpPr txBox="1"/>
          <p:nvPr/>
        </p:nvSpPr>
        <p:spPr>
          <a:xfrm>
            <a:off x="1596109" y="6830223"/>
            <a:ext cx="626110" cy="4095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sz="2500" spc="-25" dirty="0">
                <a:solidFill>
                  <a:srgbClr val="1700E6"/>
                </a:solidFill>
                <a:latin typeface="Arial Black"/>
                <a:cs typeface="Arial Black"/>
              </a:rPr>
              <a:t>yoy</a:t>
            </a:r>
            <a:endParaRPr sz="2500">
              <a:latin typeface="Arial Black"/>
              <a:cs typeface="Arial Black"/>
            </a:endParaRPr>
          </a:p>
        </p:txBody>
      </p:sp>
      <p:sp>
        <p:nvSpPr>
          <p:cNvPr id="14" name="object 13">
            <a:extLst>
              <a:ext uri="{FF2B5EF4-FFF2-40B4-BE49-F238E27FC236}">
                <a16:creationId xmlns:a16="http://schemas.microsoft.com/office/drawing/2014/main" id="{81395D14-0622-7632-1A32-6CE1EB7A4A96}"/>
              </a:ext>
            </a:extLst>
          </p:cNvPr>
          <p:cNvSpPr txBox="1"/>
          <p:nvPr/>
        </p:nvSpPr>
        <p:spPr>
          <a:xfrm>
            <a:off x="3675591" y="6936918"/>
            <a:ext cx="1248410" cy="986790"/>
          </a:xfrm>
          <a:prstGeom prst="rect">
            <a:avLst/>
          </a:prstGeom>
        </p:spPr>
        <p:txBody>
          <a:bodyPr vert="horz" wrap="square" lIns="0" tIns="172085" rIns="0" bIns="0" rtlCol="0">
            <a:spAutoFit/>
          </a:bodyPr>
          <a:lstStyle/>
          <a:p>
            <a:pPr marR="5080" algn="ctr">
              <a:lnSpc>
                <a:spcPct val="100000"/>
              </a:lnSpc>
              <a:spcBef>
                <a:spcPts val="1355"/>
              </a:spcBef>
            </a:pPr>
            <a:r>
              <a:rPr sz="3100" spc="70" dirty="0">
                <a:solidFill>
                  <a:srgbClr val="170091"/>
                </a:solidFill>
                <a:latin typeface="Arial Black"/>
                <a:cs typeface="Arial Black"/>
              </a:rPr>
              <a:t>1,000</a:t>
            </a:r>
            <a:endParaRPr sz="3100">
              <a:latin typeface="Arial Black"/>
              <a:cs typeface="Arial Black"/>
            </a:endParaRPr>
          </a:p>
          <a:p>
            <a:pPr marR="16510" algn="ctr">
              <a:lnSpc>
                <a:spcPct val="100000"/>
              </a:lnSpc>
              <a:spcBef>
                <a:spcPts val="665"/>
              </a:spcBef>
            </a:pPr>
            <a:r>
              <a:rPr sz="1600" b="1" dirty="0">
                <a:solidFill>
                  <a:srgbClr val="170091"/>
                </a:solidFill>
                <a:latin typeface="Arial"/>
                <a:cs typeface="Arial"/>
              </a:rPr>
              <a:t>FY</a:t>
            </a:r>
            <a:r>
              <a:rPr sz="1600" b="1" spc="95" dirty="0">
                <a:solidFill>
                  <a:srgbClr val="170091"/>
                </a:solidFill>
                <a:latin typeface="Arial"/>
                <a:cs typeface="Arial"/>
              </a:rPr>
              <a:t> </a:t>
            </a:r>
            <a:r>
              <a:rPr sz="1600" b="1" spc="-25" dirty="0">
                <a:solidFill>
                  <a:srgbClr val="170091"/>
                </a:solidFill>
                <a:latin typeface="Arial"/>
                <a:cs typeface="Arial"/>
              </a:rPr>
              <a:t>21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15" name="object 14">
            <a:extLst>
              <a:ext uri="{FF2B5EF4-FFF2-40B4-BE49-F238E27FC236}">
                <a16:creationId xmlns:a16="http://schemas.microsoft.com/office/drawing/2014/main" id="{64710B71-3BF0-1C5B-CEDD-CE7C58C297B3}"/>
              </a:ext>
            </a:extLst>
          </p:cNvPr>
          <p:cNvGrpSpPr/>
          <p:nvPr/>
        </p:nvGrpSpPr>
        <p:grpSpPr>
          <a:xfrm>
            <a:off x="1271691" y="5845867"/>
            <a:ext cx="4631690" cy="3663950"/>
            <a:chOff x="1530473" y="5966682"/>
            <a:chExt cx="4631690" cy="3663950"/>
          </a:xfrm>
        </p:grpSpPr>
        <p:sp>
          <p:nvSpPr>
            <p:cNvPr id="16" name="object 15">
              <a:extLst>
                <a:ext uri="{FF2B5EF4-FFF2-40B4-BE49-F238E27FC236}">
                  <a16:creationId xmlns:a16="http://schemas.microsoft.com/office/drawing/2014/main" id="{D4D22B16-85EA-B759-579E-D1FBEF308369}"/>
                </a:ext>
              </a:extLst>
            </p:cNvPr>
            <p:cNvSpPr/>
            <p:nvPr/>
          </p:nvSpPr>
          <p:spPr>
            <a:xfrm>
              <a:off x="3368387" y="6480706"/>
              <a:ext cx="2367915" cy="2362200"/>
            </a:xfrm>
            <a:custGeom>
              <a:avLst/>
              <a:gdLst/>
              <a:ahLst/>
              <a:cxnLst/>
              <a:rect l="l" t="t" r="r" b="b"/>
              <a:pathLst>
                <a:path w="2367915" h="2362200">
                  <a:moveTo>
                    <a:pt x="1375643" y="2349500"/>
                  </a:moveTo>
                  <a:lnTo>
                    <a:pt x="991656" y="2349500"/>
                  </a:lnTo>
                  <a:lnTo>
                    <a:pt x="1038825" y="2362200"/>
                  </a:lnTo>
                  <a:lnTo>
                    <a:pt x="1328474" y="2362200"/>
                  </a:lnTo>
                  <a:lnTo>
                    <a:pt x="1375643" y="2349500"/>
                  </a:lnTo>
                  <a:close/>
                </a:path>
                <a:path w="2367915" h="2362200">
                  <a:moveTo>
                    <a:pt x="1375643" y="12700"/>
                  </a:moveTo>
                  <a:lnTo>
                    <a:pt x="991656" y="12700"/>
                  </a:lnTo>
                  <a:lnTo>
                    <a:pt x="899206" y="38100"/>
                  </a:lnTo>
                  <a:lnTo>
                    <a:pt x="722921" y="88900"/>
                  </a:lnTo>
                  <a:lnTo>
                    <a:pt x="680867" y="114300"/>
                  </a:lnTo>
                  <a:lnTo>
                    <a:pt x="639696" y="139700"/>
                  </a:lnTo>
                  <a:lnTo>
                    <a:pt x="599446" y="152400"/>
                  </a:lnTo>
                  <a:lnTo>
                    <a:pt x="560155" y="177800"/>
                  </a:lnTo>
                  <a:lnTo>
                    <a:pt x="521861" y="203200"/>
                  </a:lnTo>
                  <a:lnTo>
                    <a:pt x="484603" y="228600"/>
                  </a:lnTo>
                  <a:lnTo>
                    <a:pt x="448418" y="254000"/>
                  </a:lnTo>
                  <a:lnTo>
                    <a:pt x="413344" y="292100"/>
                  </a:lnTo>
                  <a:lnTo>
                    <a:pt x="379420" y="317500"/>
                  </a:lnTo>
                  <a:lnTo>
                    <a:pt x="346684" y="342900"/>
                  </a:lnTo>
                  <a:lnTo>
                    <a:pt x="315173" y="381000"/>
                  </a:lnTo>
                  <a:lnTo>
                    <a:pt x="284926" y="419100"/>
                  </a:lnTo>
                  <a:lnTo>
                    <a:pt x="255981" y="444500"/>
                  </a:lnTo>
                  <a:lnTo>
                    <a:pt x="228376" y="482600"/>
                  </a:lnTo>
                  <a:lnTo>
                    <a:pt x="202149" y="520700"/>
                  </a:lnTo>
                  <a:lnTo>
                    <a:pt x="177338" y="558800"/>
                  </a:lnTo>
                  <a:lnTo>
                    <a:pt x="153982" y="596900"/>
                  </a:lnTo>
                  <a:lnTo>
                    <a:pt x="132117" y="635000"/>
                  </a:lnTo>
                  <a:lnTo>
                    <a:pt x="111783" y="685800"/>
                  </a:lnTo>
                  <a:lnTo>
                    <a:pt x="93017" y="723900"/>
                  </a:lnTo>
                  <a:lnTo>
                    <a:pt x="75858" y="762000"/>
                  </a:lnTo>
                  <a:lnTo>
                    <a:pt x="60343" y="812800"/>
                  </a:lnTo>
                  <a:lnTo>
                    <a:pt x="46511" y="850900"/>
                  </a:lnTo>
                  <a:lnTo>
                    <a:pt x="34400" y="901700"/>
                  </a:lnTo>
                  <a:lnTo>
                    <a:pt x="24047" y="952500"/>
                  </a:lnTo>
                  <a:lnTo>
                    <a:pt x="15492" y="990600"/>
                  </a:lnTo>
                  <a:lnTo>
                    <a:pt x="8771" y="1041400"/>
                  </a:lnTo>
                  <a:lnTo>
                    <a:pt x="3923" y="1092200"/>
                  </a:lnTo>
                  <a:lnTo>
                    <a:pt x="987" y="1130300"/>
                  </a:lnTo>
                  <a:lnTo>
                    <a:pt x="0" y="1181100"/>
                  </a:lnTo>
                  <a:lnTo>
                    <a:pt x="987" y="1231900"/>
                  </a:lnTo>
                  <a:lnTo>
                    <a:pt x="3923" y="1282700"/>
                  </a:lnTo>
                  <a:lnTo>
                    <a:pt x="8771" y="1333500"/>
                  </a:lnTo>
                  <a:lnTo>
                    <a:pt x="15492" y="1371600"/>
                  </a:lnTo>
                  <a:lnTo>
                    <a:pt x="24047" y="1422400"/>
                  </a:lnTo>
                  <a:lnTo>
                    <a:pt x="34400" y="1473200"/>
                  </a:lnTo>
                  <a:lnTo>
                    <a:pt x="46511" y="1511300"/>
                  </a:lnTo>
                  <a:lnTo>
                    <a:pt x="60343" y="1562100"/>
                  </a:lnTo>
                  <a:lnTo>
                    <a:pt x="75858" y="1600200"/>
                  </a:lnTo>
                  <a:lnTo>
                    <a:pt x="93017" y="1651000"/>
                  </a:lnTo>
                  <a:lnTo>
                    <a:pt x="111783" y="1689100"/>
                  </a:lnTo>
                  <a:lnTo>
                    <a:pt x="132117" y="1727200"/>
                  </a:lnTo>
                  <a:lnTo>
                    <a:pt x="153982" y="1765300"/>
                  </a:lnTo>
                  <a:lnTo>
                    <a:pt x="177338" y="1803400"/>
                  </a:lnTo>
                  <a:lnTo>
                    <a:pt x="202149" y="1841500"/>
                  </a:lnTo>
                  <a:lnTo>
                    <a:pt x="228376" y="1879600"/>
                  </a:lnTo>
                  <a:lnTo>
                    <a:pt x="255981" y="1917700"/>
                  </a:lnTo>
                  <a:lnTo>
                    <a:pt x="284926" y="1955800"/>
                  </a:lnTo>
                  <a:lnTo>
                    <a:pt x="315173" y="1993900"/>
                  </a:lnTo>
                  <a:lnTo>
                    <a:pt x="346684" y="2019300"/>
                  </a:lnTo>
                  <a:lnTo>
                    <a:pt x="379420" y="2057400"/>
                  </a:lnTo>
                  <a:lnTo>
                    <a:pt x="413344" y="2082800"/>
                  </a:lnTo>
                  <a:lnTo>
                    <a:pt x="448418" y="2108200"/>
                  </a:lnTo>
                  <a:lnTo>
                    <a:pt x="484603" y="2146300"/>
                  </a:lnTo>
                  <a:lnTo>
                    <a:pt x="521861" y="2171700"/>
                  </a:lnTo>
                  <a:lnTo>
                    <a:pt x="560155" y="2197100"/>
                  </a:lnTo>
                  <a:lnTo>
                    <a:pt x="599446" y="2209800"/>
                  </a:lnTo>
                  <a:lnTo>
                    <a:pt x="639696" y="2235200"/>
                  </a:lnTo>
                  <a:lnTo>
                    <a:pt x="680867" y="2260600"/>
                  </a:lnTo>
                  <a:lnTo>
                    <a:pt x="722921" y="2273300"/>
                  </a:lnTo>
                  <a:lnTo>
                    <a:pt x="765820" y="2298700"/>
                  </a:lnTo>
                  <a:lnTo>
                    <a:pt x="945104" y="2349500"/>
                  </a:lnTo>
                  <a:lnTo>
                    <a:pt x="1422195" y="2349500"/>
                  </a:lnTo>
                  <a:lnTo>
                    <a:pt x="1601479" y="2298700"/>
                  </a:lnTo>
                  <a:lnTo>
                    <a:pt x="1644378" y="2273300"/>
                  </a:lnTo>
                  <a:lnTo>
                    <a:pt x="1686432" y="2260600"/>
                  </a:lnTo>
                  <a:lnTo>
                    <a:pt x="1727603" y="2235200"/>
                  </a:lnTo>
                  <a:lnTo>
                    <a:pt x="1767853" y="2209800"/>
                  </a:lnTo>
                  <a:lnTo>
                    <a:pt x="1807144" y="2197100"/>
                  </a:lnTo>
                  <a:lnTo>
                    <a:pt x="1845437" y="2171700"/>
                  </a:lnTo>
                  <a:lnTo>
                    <a:pt x="1882696" y="2146300"/>
                  </a:lnTo>
                  <a:lnTo>
                    <a:pt x="1918881" y="2108200"/>
                  </a:lnTo>
                  <a:lnTo>
                    <a:pt x="1953954" y="2082800"/>
                  </a:lnTo>
                  <a:lnTo>
                    <a:pt x="1987878" y="2057400"/>
                  </a:lnTo>
                  <a:lnTo>
                    <a:pt x="2020615" y="2019300"/>
                  </a:lnTo>
                  <a:lnTo>
                    <a:pt x="2052125" y="1993900"/>
                  </a:lnTo>
                  <a:lnTo>
                    <a:pt x="2072290" y="1968500"/>
                  </a:lnTo>
                  <a:lnTo>
                    <a:pt x="1088271" y="1968500"/>
                  </a:lnTo>
                  <a:lnTo>
                    <a:pt x="1041808" y="1955800"/>
                  </a:lnTo>
                  <a:lnTo>
                    <a:pt x="996270" y="1955800"/>
                  </a:lnTo>
                  <a:lnTo>
                    <a:pt x="908307" y="1930400"/>
                  </a:lnTo>
                  <a:lnTo>
                    <a:pt x="866045" y="1905000"/>
                  </a:lnTo>
                  <a:lnTo>
                    <a:pt x="825041" y="1892300"/>
                  </a:lnTo>
                  <a:lnTo>
                    <a:pt x="785376" y="1866900"/>
                  </a:lnTo>
                  <a:lnTo>
                    <a:pt x="747133" y="1841500"/>
                  </a:lnTo>
                  <a:lnTo>
                    <a:pt x="710395" y="1816100"/>
                  </a:lnTo>
                  <a:lnTo>
                    <a:pt x="675243" y="1790700"/>
                  </a:lnTo>
                  <a:lnTo>
                    <a:pt x="641762" y="1752600"/>
                  </a:lnTo>
                  <a:lnTo>
                    <a:pt x="610032" y="1727200"/>
                  </a:lnTo>
                  <a:lnTo>
                    <a:pt x="580138" y="1689100"/>
                  </a:lnTo>
                  <a:lnTo>
                    <a:pt x="552160" y="1663700"/>
                  </a:lnTo>
                  <a:lnTo>
                    <a:pt x="526182" y="1625600"/>
                  </a:lnTo>
                  <a:lnTo>
                    <a:pt x="502287" y="1587500"/>
                  </a:lnTo>
                  <a:lnTo>
                    <a:pt x="480557" y="1549400"/>
                  </a:lnTo>
                  <a:lnTo>
                    <a:pt x="461074" y="1498600"/>
                  </a:lnTo>
                  <a:lnTo>
                    <a:pt x="443920" y="1460500"/>
                  </a:lnTo>
                  <a:lnTo>
                    <a:pt x="429180" y="1422400"/>
                  </a:lnTo>
                  <a:lnTo>
                    <a:pt x="416934" y="1371600"/>
                  </a:lnTo>
                  <a:lnTo>
                    <a:pt x="407266" y="1320800"/>
                  </a:lnTo>
                  <a:lnTo>
                    <a:pt x="400258" y="1282700"/>
                  </a:lnTo>
                  <a:lnTo>
                    <a:pt x="395993" y="1231900"/>
                  </a:lnTo>
                  <a:lnTo>
                    <a:pt x="394553" y="1181100"/>
                  </a:lnTo>
                  <a:lnTo>
                    <a:pt x="395993" y="1143000"/>
                  </a:lnTo>
                  <a:lnTo>
                    <a:pt x="400258" y="1092200"/>
                  </a:lnTo>
                  <a:lnTo>
                    <a:pt x="407266" y="1041400"/>
                  </a:lnTo>
                  <a:lnTo>
                    <a:pt x="416934" y="1003300"/>
                  </a:lnTo>
                  <a:lnTo>
                    <a:pt x="429180" y="952500"/>
                  </a:lnTo>
                  <a:lnTo>
                    <a:pt x="443920" y="914400"/>
                  </a:lnTo>
                  <a:lnTo>
                    <a:pt x="461074" y="863600"/>
                  </a:lnTo>
                  <a:lnTo>
                    <a:pt x="480557" y="825500"/>
                  </a:lnTo>
                  <a:lnTo>
                    <a:pt x="502287" y="787400"/>
                  </a:lnTo>
                  <a:lnTo>
                    <a:pt x="526182" y="749300"/>
                  </a:lnTo>
                  <a:lnTo>
                    <a:pt x="552160" y="711200"/>
                  </a:lnTo>
                  <a:lnTo>
                    <a:pt x="580138" y="673100"/>
                  </a:lnTo>
                  <a:lnTo>
                    <a:pt x="610032" y="647700"/>
                  </a:lnTo>
                  <a:lnTo>
                    <a:pt x="641762" y="609600"/>
                  </a:lnTo>
                  <a:lnTo>
                    <a:pt x="675243" y="584200"/>
                  </a:lnTo>
                  <a:lnTo>
                    <a:pt x="710395" y="558800"/>
                  </a:lnTo>
                  <a:lnTo>
                    <a:pt x="747133" y="533400"/>
                  </a:lnTo>
                  <a:lnTo>
                    <a:pt x="785376" y="508000"/>
                  </a:lnTo>
                  <a:lnTo>
                    <a:pt x="825041" y="482600"/>
                  </a:lnTo>
                  <a:lnTo>
                    <a:pt x="866045" y="457200"/>
                  </a:lnTo>
                  <a:lnTo>
                    <a:pt x="951743" y="431800"/>
                  </a:lnTo>
                  <a:lnTo>
                    <a:pt x="1041808" y="406400"/>
                  </a:lnTo>
                  <a:lnTo>
                    <a:pt x="1088271" y="406400"/>
                  </a:lnTo>
                  <a:lnTo>
                    <a:pt x="1135579" y="393700"/>
                  </a:lnTo>
                  <a:lnTo>
                    <a:pt x="2062208" y="393700"/>
                  </a:lnTo>
                  <a:lnTo>
                    <a:pt x="2052125" y="381000"/>
                  </a:lnTo>
                  <a:lnTo>
                    <a:pt x="2020615" y="342900"/>
                  </a:lnTo>
                  <a:lnTo>
                    <a:pt x="1987878" y="317500"/>
                  </a:lnTo>
                  <a:lnTo>
                    <a:pt x="1953954" y="292100"/>
                  </a:lnTo>
                  <a:lnTo>
                    <a:pt x="1918881" y="254000"/>
                  </a:lnTo>
                  <a:lnTo>
                    <a:pt x="1882696" y="228600"/>
                  </a:lnTo>
                  <a:lnTo>
                    <a:pt x="1845437" y="203200"/>
                  </a:lnTo>
                  <a:lnTo>
                    <a:pt x="1807144" y="177800"/>
                  </a:lnTo>
                  <a:lnTo>
                    <a:pt x="1767853" y="152400"/>
                  </a:lnTo>
                  <a:lnTo>
                    <a:pt x="1727603" y="139700"/>
                  </a:lnTo>
                  <a:lnTo>
                    <a:pt x="1686432" y="114300"/>
                  </a:lnTo>
                  <a:lnTo>
                    <a:pt x="1644378" y="88900"/>
                  </a:lnTo>
                  <a:lnTo>
                    <a:pt x="1468093" y="38100"/>
                  </a:lnTo>
                  <a:lnTo>
                    <a:pt x="1375643" y="12700"/>
                  </a:lnTo>
                  <a:close/>
                </a:path>
                <a:path w="2367915" h="2362200">
                  <a:moveTo>
                    <a:pt x="2062208" y="393700"/>
                  </a:moveTo>
                  <a:lnTo>
                    <a:pt x="1231719" y="393700"/>
                  </a:lnTo>
                  <a:lnTo>
                    <a:pt x="1279027" y="406400"/>
                  </a:lnTo>
                  <a:lnTo>
                    <a:pt x="1325491" y="406400"/>
                  </a:lnTo>
                  <a:lnTo>
                    <a:pt x="1415556" y="431800"/>
                  </a:lnTo>
                  <a:lnTo>
                    <a:pt x="1501253" y="457200"/>
                  </a:lnTo>
                  <a:lnTo>
                    <a:pt x="1542258" y="482600"/>
                  </a:lnTo>
                  <a:lnTo>
                    <a:pt x="1581923" y="508000"/>
                  </a:lnTo>
                  <a:lnTo>
                    <a:pt x="1620166" y="533400"/>
                  </a:lnTo>
                  <a:lnTo>
                    <a:pt x="1656904" y="558800"/>
                  </a:lnTo>
                  <a:lnTo>
                    <a:pt x="1692055" y="584200"/>
                  </a:lnTo>
                  <a:lnTo>
                    <a:pt x="1725537" y="609600"/>
                  </a:lnTo>
                  <a:lnTo>
                    <a:pt x="1757266" y="647700"/>
                  </a:lnTo>
                  <a:lnTo>
                    <a:pt x="1787161" y="673100"/>
                  </a:lnTo>
                  <a:lnTo>
                    <a:pt x="1815139" y="711200"/>
                  </a:lnTo>
                  <a:lnTo>
                    <a:pt x="1841116" y="749300"/>
                  </a:lnTo>
                  <a:lnTo>
                    <a:pt x="1865012" y="787400"/>
                  </a:lnTo>
                  <a:lnTo>
                    <a:pt x="1886742" y="825500"/>
                  </a:lnTo>
                  <a:lnTo>
                    <a:pt x="1906225" y="863600"/>
                  </a:lnTo>
                  <a:lnTo>
                    <a:pt x="1923378" y="914400"/>
                  </a:lnTo>
                  <a:lnTo>
                    <a:pt x="1938119" y="952500"/>
                  </a:lnTo>
                  <a:lnTo>
                    <a:pt x="1950364" y="1003300"/>
                  </a:lnTo>
                  <a:lnTo>
                    <a:pt x="1960032" y="1041400"/>
                  </a:lnTo>
                  <a:lnTo>
                    <a:pt x="1967040" y="1092200"/>
                  </a:lnTo>
                  <a:lnTo>
                    <a:pt x="1971306" y="1143000"/>
                  </a:lnTo>
                  <a:lnTo>
                    <a:pt x="1972746" y="1181100"/>
                  </a:lnTo>
                  <a:lnTo>
                    <a:pt x="1971306" y="1231900"/>
                  </a:lnTo>
                  <a:lnTo>
                    <a:pt x="1967040" y="1282700"/>
                  </a:lnTo>
                  <a:lnTo>
                    <a:pt x="1960032" y="1320800"/>
                  </a:lnTo>
                  <a:lnTo>
                    <a:pt x="1950364" y="1371600"/>
                  </a:lnTo>
                  <a:lnTo>
                    <a:pt x="1938119" y="1422400"/>
                  </a:lnTo>
                  <a:lnTo>
                    <a:pt x="1923378" y="1460500"/>
                  </a:lnTo>
                  <a:lnTo>
                    <a:pt x="1906225" y="1498600"/>
                  </a:lnTo>
                  <a:lnTo>
                    <a:pt x="1886742" y="1549400"/>
                  </a:lnTo>
                  <a:lnTo>
                    <a:pt x="1865012" y="1587500"/>
                  </a:lnTo>
                  <a:lnTo>
                    <a:pt x="1841116" y="1625600"/>
                  </a:lnTo>
                  <a:lnTo>
                    <a:pt x="1815139" y="1663700"/>
                  </a:lnTo>
                  <a:lnTo>
                    <a:pt x="1787161" y="1689100"/>
                  </a:lnTo>
                  <a:lnTo>
                    <a:pt x="1757266" y="1727200"/>
                  </a:lnTo>
                  <a:lnTo>
                    <a:pt x="1725537" y="1752600"/>
                  </a:lnTo>
                  <a:lnTo>
                    <a:pt x="1692055" y="1790700"/>
                  </a:lnTo>
                  <a:lnTo>
                    <a:pt x="1656904" y="1816100"/>
                  </a:lnTo>
                  <a:lnTo>
                    <a:pt x="1620166" y="1841500"/>
                  </a:lnTo>
                  <a:lnTo>
                    <a:pt x="1581923" y="1866900"/>
                  </a:lnTo>
                  <a:lnTo>
                    <a:pt x="1542258" y="1892300"/>
                  </a:lnTo>
                  <a:lnTo>
                    <a:pt x="1501253" y="1905000"/>
                  </a:lnTo>
                  <a:lnTo>
                    <a:pt x="1458992" y="1930400"/>
                  </a:lnTo>
                  <a:lnTo>
                    <a:pt x="1371028" y="1955800"/>
                  </a:lnTo>
                  <a:lnTo>
                    <a:pt x="1325491" y="1955800"/>
                  </a:lnTo>
                  <a:lnTo>
                    <a:pt x="1279027" y="1968500"/>
                  </a:lnTo>
                  <a:lnTo>
                    <a:pt x="2072290" y="1968500"/>
                  </a:lnTo>
                  <a:lnTo>
                    <a:pt x="2082372" y="1955800"/>
                  </a:lnTo>
                  <a:lnTo>
                    <a:pt x="2111317" y="1917700"/>
                  </a:lnTo>
                  <a:lnTo>
                    <a:pt x="2138922" y="1879600"/>
                  </a:lnTo>
                  <a:lnTo>
                    <a:pt x="2165149" y="1841500"/>
                  </a:lnTo>
                  <a:lnTo>
                    <a:pt x="2189960" y="1803400"/>
                  </a:lnTo>
                  <a:lnTo>
                    <a:pt x="2213317" y="1765300"/>
                  </a:lnTo>
                  <a:lnTo>
                    <a:pt x="2235182" y="1727200"/>
                  </a:lnTo>
                  <a:lnTo>
                    <a:pt x="2255516" y="1689100"/>
                  </a:lnTo>
                  <a:lnTo>
                    <a:pt x="2274282" y="1651000"/>
                  </a:lnTo>
                  <a:lnTo>
                    <a:pt x="2291441" y="1600200"/>
                  </a:lnTo>
                  <a:lnTo>
                    <a:pt x="2306956" y="1562100"/>
                  </a:lnTo>
                  <a:lnTo>
                    <a:pt x="2320788" y="1511300"/>
                  </a:lnTo>
                  <a:lnTo>
                    <a:pt x="2332899" y="1473200"/>
                  </a:lnTo>
                  <a:lnTo>
                    <a:pt x="2343251" y="1422400"/>
                  </a:lnTo>
                  <a:lnTo>
                    <a:pt x="2351807" y="1371600"/>
                  </a:lnTo>
                  <a:lnTo>
                    <a:pt x="2358528" y="1333500"/>
                  </a:lnTo>
                  <a:lnTo>
                    <a:pt x="2363375" y="1282700"/>
                  </a:lnTo>
                  <a:lnTo>
                    <a:pt x="2366312" y="1231900"/>
                  </a:lnTo>
                  <a:lnTo>
                    <a:pt x="2367299" y="1181100"/>
                  </a:lnTo>
                  <a:lnTo>
                    <a:pt x="2366312" y="1130300"/>
                  </a:lnTo>
                  <a:lnTo>
                    <a:pt x="2363375" y="1092200"/>
                  </a:lnTo>
                  <a:lnTo>
                    <a:pt x="2358528" y="1041400"/>
                  </a:lnTo>
                  <a:lnTo>
                    <a:pt x="2351807" y="990600"/>
                  </a:lnTo>
                  <a:lnTo>
                    <a:pt x="2343251" y="952500"/>
                  </a:lnTo>
                  <a:lnTo>
                    <a:pt x="2332899" y="901700"/>
                  </a:lnTo>
                  <a:lnTo>
                    <a:pt x="2320788" y="850900"/>
                  </a:lnTo>
                  <a:lnTo>
                    <a:pt x="2306956" y="812800"/>
                  </a:lnTo>
                  <a:lnTo>
                    <a:pt x="2291441" y="762000"/>
                  </a:lnTo>
                  <a:lnTo>
                    <a:pt x="2274282" y="723900"/>
                  </a:lnTo>
                  <a:lnTo>
                    <a:pt x="2255516" y="685800"/>
                  </a:lnTo>
                  <a:lnTo>
                    <a:pt x="2235182" y="635000"/>
                  </a:lnTo>
                  <a:lnTo>
                    <a:pt x="2213317" y="596900"/>
                  </a:lnTo>
                  <a:lnTo>
                    <a:pt x="2189960" y="558800"/>
                  </a:lnTo>
                  <a:lnTo>
                    <a:pt x="2165149" y="520700"/>
                  </a:lnTo>
                  <a:lnTo>
                    <a:pt x="2138922" y="482600"/>
                  </a:lnTo>
                  <a:lnTo>
                    <a:pt x="2111317" y="444500"/>
                  </a:lnTo>
                  <a:lnTo>
                    <a:pt x="2082372" y="419100"/>
                  </a:lnTo>
                  <a:lnTo>
                    <a:pt x="2062208" y="393700"/>
                  </a:lnTo>
                  <a:close/>
                </a:path>
                <a:path w="2367915" h="2362200">
                  <a:moveTo>
                    <a:pt x="1280726" y="0"/>
                  </a:moveTo>
                  <a:lnTo>
                    <a:pt x="1086572" y="0"/>
                  </a:lnTo>
                  <a:lnTo>
                    <a:pt x="1038825" y="12700"/>
                  </a:lnTo>
                  <a:lnTo>
                    <a:pt x="1328474" y="12700"/>
                  </a:lnTo>
                  <a:lnTo>
                    <a:pt x="1280726" y="0"/>
                  </a:lnTo>
                  <a:close/>
                </a:path>
              </a:pathLst>
            </a:custGeom>
            <a:solidFill>
              <a:srgbClr val="97B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6">
              <a:extLst>
                <a:ext uri="{FF2B5EF4-FFF2-40B4-BE49-F238E27FC236}">
                  <a16:creationId xmlns:a16="http://schemas.microsoft.com/office/drawing/2014/main" id="{8F5DC5B6-0DD7-F79F-7869-C84676F5FBB3}"/>
                </a:ext>
              </a:extLst>
            </p:cNvPr>
            <p:cNvSpPr/>
            <p:nvPr/>
          </p:nvSpPr>
          <p:spPr>
            <a:xfrm>
              <a:off x="3366771" y="7133678"/>
              <a:ext cx="832485" cy="1586865"/>
            </a:xfrm>
            <a:custGeom>
              <a:avLst/>
              <a:gdLst/>
              <a:ahLst/>
              <a:cxnLst/>
              <a:rect l="l" t="t" r="r" b="b"/>
              <a:pathLst>
                <a:path w="832485" h="1586865">
                  <a:moveTo>
                    <a:pt x="123825" y="0"/>
                  </a:moveTo>
                  <a:lnTo>
                    <a:pt x="102992" y="44129"/>
                  </a:lnTo>
                  <a:lnTo>
                    <a:pt x="84127" y="88676"/>
                  </a:lnTo>
                  <a:lnTo>
                    <a:pt x="67214" y="133589"/>
                  </a:lnTo>
                  <a:lnTo>
                    <a:pt x="52236" y="178819"/>
                  </a:lnTo>
                  <a:lnTo>
                    <a:pt x="39175" y="224314"/>
                  </a:lnTo>
                  <a:lnTo>
                    <a:pt x="28014" y="270022"/>
                  </a:lnTo>
                  <a:lnTo>
                    <a:pt x="18737" y="315893"/>
                  </a:lnTo>
                  <a:lnTo>
                    <a:pt x="11326" y="361875"/>
                  </a:lnTo>
                  <a:lnTo>
                    <a:pt x="5764" y="407918"/>
                  </a:lnTo>
                  <a:lnTo>
                    <a:pt x="2034" y="453971"/>
                  </a:lnTo>
                  <a:lnTo>
                    <a:pt x="118" y="499982"/>
                  </a:lnTo>
                  <a:lnTo>
                    <a:pt x="0" y="545900"/>
                  </a:lnTo>
                  <a:lnTo>
                    <a:pt x="1662" y="591675"/>
                  </a:lnTo>
                  <a:lnTo>
                    <a:pt x="5087" y="637256"/>
                  </a:lnTo>
                  <a:lnTo>
                    <a:pt x="10258" y="682590"/>
                  </a:lnTo>
                  <a:lnTo>
                    <a:pt x="17158" y="727628"/>
                  </a:lnTo>
                  <a:lnTo>
                    <a:pt x="25770" y="772318"/>
                  </a:lnTo>
                  <a:lnTo>
                    <a:pt x="36077" y="816609"/>
                  </a:lnTo>
                  <a:lnTo>
                    <a:pt x="48061" y="860451"/>
                  </a:lnTo>
                  <a:lnTo>
                    <a:pt x="61706" y="903791"/>
                  </a:lnTo>
                  <a:lnTo>
                    <a:pt x="76993" y="946580"/>
                  </a:lnTo>
                  <a:lnTo>
                    <a:pt x="93907" y="988765"/>
                  </a:lnTo>
                  <a:lnTo>
                    <a:pt x="112429" y="1030297"/>
                  </a:lnTo>
                  <a:lnTo>
                    <a:pt x="132544" y="1071123"/>
                  </a:lnTo>
                  <a:lnTo>
                    <a:pt x="154232" y="1111194"/>
                  </a:lnTo>
                  <a:lnTo>
                    <a:pt x="177479" y="1150457"/>
                  </a:lnTo>
                  <a:lnTo>
                    <a:pt x="202265" y="1188861"/>
                  </a:lnTo>
                  <a:lnTo>
                    <a:pt x="228575" y="1226357"/>
                  </a:lnTo>
                  <a:lnTo>
                    <a:pt x="256391" y="1262892"/>
                  </a:lnTo>
                  <a:lnTo>
                    <a:pt x="285695" y="1298416"/>
                  </a:lnTo>
                  <a:lnTo>
                    <a:pt x="316472" y="1332878"/>
                  </a:lnTo>
                  <a:lnTo>
                    <a:pt x="348703" y="1366226"/>
                  </a:lnTo>
                  <a:lnTo>
                    <a:pt x="382371" y="1398409"/>
                  </a:lnTo>
                  <a:lnTo>
                    <a:pt x="417459" y="1429377"/>
                  </a:lnTo>
                  <a:lnTo>
                    <a:pt x="453951" y="1459078"/>
                  </a:lnTo>
                  <a:lnTo>
                    <a:pt x="491829" y="1487462"/>
                  </a:lnTo>
                  <a:lnTo>
                    <a:pt x="531075" y="1514477"/>
                  </a:lnTo>
                  <a:lnTo>
                    <a:pt x="571673" y="1540072"/>
                  </a:lnTo>
                  <a:lnTo>
                    <a:pt x="613606" y="1564197"/>
                  </a:lnTo>
                  <a:lnTo>
                    <a:pt x="656856" y="1586799"/>
                  </a:lnTo>
                  <a:lnTo>
                    <a:pt x="832485" y="1233491"/>
                  </a:lnTo>
                  <a:lnTo>
                    <a:pt x="790081" y="1210804"/>
                  </a:lnTo>
                  <a:lnTo>
                    <a:pt x="749617" y="1185926"/>
                  </a:lnTo>
                  <a:lnTo>
                    <a:pt x="711130" y="1158967"/>
                  </a:lnTo>
                  <a:lnTo>
                    <a:pt x="674657" y="1130040"/>
                  </a:lnTo>
                  <a:lnTo>
                    <a:pt x="640235" y="1099253"/>
                  </a:lnTo>
                  <a:lnTo>
                    <a:pt x="607901" y="1066719"/>
                  </a:lnTo>
                  <a:lnTo>
                    <a:pt x="577693" y="1032547"/>
                  </a:lnTo>
                  <a:lnTo>
                    <a:pt x="549648" y="996848"/>
                  </a:lnTo>
                  <a:lnTo>
                    <a:pt x="523802" y="959733"/>
                  </a:lnTo>
                  <a:lnTo>
                    <a:pt x="500194" y="921312"/>
                  </a:lnTo>
                  <a:lnTo>
                    <a:pt x="478860" y="881696"/>
                  </a:lnTo>
                  <a:lnTo>
                    <a:pt x="459837" y="840996"/>
                  </a:lnTo>
                  <a:lnTo>
                    <a:pt x="443163" y="799322"/>
                  </a:lnTo>
                  <a:lnTo>
                    <a:pt x="428874" y="756786"/>
                  </a:lnTo>
                  <a:lnTo>
                    <a:pt x="417008" y="713497"/>
                  </a:lnTo>
                  <a:lnTo>
                    <a:pt x="407603" y="669566"/>
                  </a:lnTo>
                  <a:lnTo>
                    <a:pt x="400694" y="625105"/>
                  </a:lnTo>
                  <a:lnTo>
                    <a:pt x="396320" y="580223"/>
                  </a:lnTo>
                  <a:lnTo>
                    <a:pt x="394518" y="535031"/>
                  </a:lnTo>
                  <a:lnTo>
                    <a:pt x="395324" y="489641"/>
                  </a:lnTo>
                  <a:lnTo>
                    <a:pt x="398776" y="444162"/>
                  </a:lnTo>
                  <a:lnTo>
                    <a:pt x="404911" y="398705"/>
                  </a:lnTo>
                  <a:lnTo>
                    <a:pt x="413767" y="353381"/>
                  </a:lnTo>
                  <a:lnTo>
                    <a:pt x="425379" y="308301"/>
                  </a:lnTo>
                  <a:lnTo>
                    <a:pt x="439787" y="263575"/>
                  </a:lnTo>
                  <a:lnTo>
                    <a:pt x="457026" y="219313"/>
                  </a:lnTo>
                  <a:lnTo>
                    <a:pt x="477134" y="175628"/>
                  </a:lnTo>
                  <a:lnTo>
                    <a:pt x="123825" y="0"/>
                  </a:lnTo>
                  <a:close/>
                </a:path>
              </a:pathLst>
            </a:custGeom>
            <a:solidFill>
              <a:srgbClr val="1700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7">
              <a:extLst>
                <a:ext uri="{FF2B5EF4-FFF2-40B4-BE49-F238E27FC236}">
                  <a16:creationId xmlns:a16="http://schemas.microsoft.com/office/drawing/2014/main" id="{38668C7C-6060-EFE0-22DA-4EF4FA3BBB91}"/>
                </a:ext>
              </a:extLst>
            </p:cNvPr>
            <p:cNvSpPr/>
            <p:nvPr/>
          </p:nvSpPr>
          <p:spPr>
            <a:xfrm>
              <a:off x="3368387" y="6475606"/>
              <a:ext cx="2367915" cy="2367915"/>
            </a:xfrm>
            <a:custGeom>
              <a:avLst/>
              <a:gdLst/>
              <a:ahLst/>
              <a:cxnLst/>
              <a:rect l="l" t="t" r="r" b="b"/>
              <a:pathLst>
                <a:path w="2367915" h="2367915">
                  <a:moveTo>
                    <a:pt x="1183649" y="0"/>
                  </a:moveTo>
                  <a:lnTo>
                    <a:pt x="1183649" y="394553"/>
                  </a:lnTo>
                  <a:lnTo>
                    <a:pt x="1231719" y="395993"/>
                  </a:lnTo>
                  <a:lnTo>
                    <a:pt x="1279027" y="400258"/>
                  </a:lnTo>
                  <a:lnTo>
                    <a:pt x="1325491" y="407266"/>
                  </a:lnTo>
                  <a:lnTo>
                    <a:pt x="1371028" y="416934"/>
                  </a:lnTo>
                  <a:lnTo>
                    <a:pt x="1415556" y="429180"/>
                  </a:lnTo>
                  <a:lnTo>
                    <a:pt x="1458992" y="443920"/>
                  </a:lnTo>
                  <a:lnTo>
                    <a:pt x="1501253" y="461074"/>
                  </a:lnTo>
                  <a:lnTo>
                    <a:pt x="1542258" y="480557"/>
                  </a:lnTo>
                  <a:lnTo>
                    <a:pt x="1581923" y="502287"/>
                  </a:lnTo>
                  <a:lnTo>
                    <a:pt x="1620166" y="526182"/>
                  </a:lnTo>
                  <a:lnTo>
                    <a:pt x="1656904" y="552160"/>
                  </a:lnTo>
                  <a:lnTo>
                    <a:pt x="1692055" y="580138"/>
                  </a:lnTo>
                  <a:lnTo>
                    <a:pt x="1725537" y="610032"/>
                  </a:lnTo>
                  <a:lnTo>
                    <a:pt x="1757266" y="641762"/>
                  </a:lnTo>
                  <a:lnTo>
                    <a:pt x="1787161" y="675243"/>
                  </a:lnTo>
                  <a:lnTo>
                    <a:pt x="1815139" y="710395"/>
                  </a:lnTo>
                  <a:lnTo>
                    <a:pt x="1841116" y="747133"/>
                  </a:lnTo>
                  <a:lnTo>
                    <a:pt x="1865012" y="785376"/>
                  </a:lnTo>
                  <a:lnTo>
                    <a:pt x="1886742" y="825041"/>
                  </a:lnTo>
                  <a:lnTo>
                    <a:pt x="1906225" y="866045"/>
                  </a:lnTo>
                  <a:lnTo>
                    <a:pt x="1923378" y="908307"/>
                  </a:lnTo>
                  <a:lnTo>
                    <a:pt x="1938119" y="951743"/>
                  </a:lnTo>
                  <a:lnTo>
                    <a:pt x="1950364" y="996270"/>
                  </a:lnTo>
                  <a:lnTo>
                    <a:pt x="1960032" y="1041808"/>
                  </a:lnTo>
                  <a:lnTo>
                    <a:pt x="1967040" y="1088271"/>
                  </a:lnTo>
                  <a:lnTo>
                    <a:pt x="1971306" y="1135579"/>
                  </a:lnTo>
                  <a:lnTo>
                    <a:pt x="1972746" y="1183649"/>
                  </a:lnTo>
                  <a:lnTo>
                    <a:pt x="1971306" y="1231719"/>
                  </a:lnTo>
                  <a:lnTo>
                    <a:pt x="1967040" y="1279027"/>
                  </a:lnTo>
                  <a:lnTo>
                    <a:pt x="1960032" y="1325491"/>
                  </a:lnTo>
                  <a:lnTo>
                    <a:pt x="1950364" y="1371028"/>
                  </a:lnTo>
                  <a:lnTo>
                    <a:pt x="1938119" y="1415556"/>
                  </a:lnTo>
                  <a:lnTo>
                    <a:pt x="1923378" y="1458992"/>
                  </a:lnTo>
                  <a:lnTo>
                    <a:pt x="1906225" y="1501253"/>
                  </a:lnTo>
                  <a:lnTo>
                    <a:pt x="1886742" y="1542258"/>
                  </a:lnTo>
                  <a:lnTo>
                    <a:pt x="1865012" y="1581923"/>
                  </a:lnTo>
                  <a:lnTo>
                    <a:pt x="1841116" y="1620166"/>
                  </a:lnTo>
                  <a:lnTo>
                    <a:pt x="1815139" y="1656904"/>
                  </a:lnTo>
                  <a:lnTo>
                    <a:pt x="1787161" y="1692055"/>
                  </a:lnTo>
                  <a:lnTo>
                    <a:pt x="1757266" y="1725537"/>
                  </a:lnTo>
                  <a:lnTo>
                    <a:pt x="1725537" y="1757266"/>
                  </a:lnTo>
                  <a:lnTo>
                    <a:pt x="1692055" y="1787161"/>
                  </a:lnTo>
                  <a:lnTo>
                    <a:pt x="1656904" y="1815139"/>
                  </a:lnTo>
                  <a:lnTo>
                    <a:pt x="1620166" y="1841116"/>
                  </a:lnTo>
                  <a:lnTo>
                    <a:pt x="1581923" y="1865012"/>
                  </a:lnTo>
                  <a:lnTo>
                    <a:pt x="1542258" y="1886742"/>
                  </a:lnTo>
                  <a:lnTo>
                    <a:pt x="1501253" y="1906225"/>
                  </a:lnTo>
                  <a:lnTo>
                    <a:pt x="1458992" y="1923378"/>
                  </a:lnTo>
                  <a:lnTo>
                    <a:pt x="1415556" y="1938119"/>
                  </a:lnTo>
                  <a:lnTo>
                    <a:pt x="1371028" y="1950364"/>
                  </a:lnTo>
                  <a:lnTo>
                    <a:pt x="1325491" y="1960032"/>
                  </a:lnTo>
                  <a:lnTo>
                    <a:pt x="1279027" y="1967040"/>
                  </a:lnTo>
                  <a:lnTo>
                    <a:pt x="1231719" y="1971306"/>
                  </a:lnTo>
                  <a:lnTo>
                    <a:pt x="1183649" y="1972746"/>
                  </a:lnTo>
                  <a:lnTo>
                    <a:pt x="1135579" y="1971306"/>
                  </a:lnTo>
                  <a:lnTo>
                    <a:pt x="1088271" y="1967040"/>
                  </a:lnTo>
                  <a:lnTo>
                    <a:pt x="1041808" y="1960032"/>
                  </a:lnTo>
                  <a:lnTo>
                    <a:pt x="996270" y="1950364"/>
                  </a:lnTo>
                  <a:lnTo>
                    <a:pt x="951743" y="1938119"/>
                  </a:lnTo>
                  <a:lnTo>
                    <a:pt x="908307" y="1923378"/>
                  </a:lnTo>
                  <a:lnTo>
                    <a:pt x="866045" y="1906225"/>
                  </a:lnTo>
                  <a:lnTo>
                    <a:pt x="825041" y="1886742"/>
                  </a:lnTo>
                  <a:lnTo>
                    <a:pt x="785376" y="1865012"/>
                  </a:lnTo>
                  <a:lnTo>
                    <a:pt x="747133" y="1841116"/>
                  </a:lnTo>
                  <a:lnTo>
                    <a:pt x="710395" y="1815139"/>
                  </a:lnTo>
                  <a:lnTo>
                    <a:pt x="675243" y="1787161"/>
                  </a:lnTo>
                  <a:lnTo>
                    <a:pt x="641762" y="1757266"/>
                  </a:lnTo>
                  <a:lnTo>
                    <a:pt x="610032" y="1725537"/>
                  </a:lnTo>
                  <a:lnTo>
                    <a:pt x="580138" y="1692055"/>
                  </a:lnTo>
                  <a:lnTo>
                    <a:pt x="552160" y="1656904"/>
                  </a:lnTo>
                  <a:lnTo>
                    <a:pt x="526182" y="1620166"/>
                  </a:lnTo>
                  <a:lnTo>
                    <a:pt x="502287" y="1581923"/>
                  </a:lnTo>
                  <a:lnTo>
                    <a:pt x="480557" y="1542258"/>
                  </a:lnTo>
                  <a:lnTo>
                    <a:pt x="461074" y="1501253"/>
                  </a:lnTo>
                  <a:lnTo>
                    <a:pt x="443920" y="1458992"/>
                  </a:lnTo>
                  <a:lnTo>
                    <a:pt x="429180" y="1415556"/>
                  </a:lnTo>
                  <a:lnTo>
                    <a:pt x="416934" y="1371028"/>
                  </a:lnTo>
                  <a:lnTo>
                    <a:pt x="407266" y="1325491"/>
                  </a:lnTo>
                  <a:lnTo>
                    <a:pt x="400258" y="1279027"/>
                  </a:lnTo>
                  <a:lnTo>
                    <a:pt x="395993" y="1231719"/>
                  </a:lnTo>
                  <a:lnTo>
                    <a:pt x="394553" y="1183649"/>
                  </a:lnTo>
                  <a:lnTo>
                    <a:pt x="0" y="1183649"/>
                  </a:lnTo>
                  <a:lnTo>
                    <a:pt x="987" y="1232439"/>
                  </a:lnTo>
                  <a:lnTo>
                    <a:pt x="3923" y="1280726"/>
                  </a:lnTo>
                  <a:lnTo>
                    <a:pt x="8771" y="1328474"/>
                  </a:lnTo>
                  <a:lnTo>
                    <a:pt x="15492" y="1375643"/>
                  </a:lnTo>
                  <a:lnTo>
                    <a:pt x="24047" y="1422195"/>
                  </a:lnTo>
                  <a:lnTo>
                    <a:pt x="34400" y="1468093"/>
                  </a:lnTo>
                  <a:lnTo>
                    <a:pt x="46511" y="1513298"/>
                  </a:lnTo>
                  <a:lnTo>
                    <a:pt x="60343" y="1557773"/>
                  </a:lnTo>
                  <a:lnTo>
                    <a:pt x="75858" y="1601479"/>
                  </a:lnTo>
                  <a:lnTo>
                    <a:pt x="93017" y="1644378"/>
                  </a:lnTo>
                  <a:lnTo>
                    <a:pt x="111783" y="1686432"/>
                  </a:lnTo>
                  <a:lnTo>
                    <a:pt x="132117" y="1727603"/>
                  </a:lnTo>
                  <a:lnTo>
                    <a:pt x="153982" y="1767853"/>
                  </a:lnTo>
                  <a:lnTo>
                    <a:pt x="177338" y="1807144"/>
                  </a:lnTo>
                  <a:lnTo>
                    <a:pt x="202149" y="1845437"/>
                  </a:lnTo>
                  <a:lnTo>
                    <a:pt x="228376" y="1882696"/>
                  </a:lnTo>
                  <a:lnTo>
                    <a:pt x="255981" y="1918881"/>
                  </a:lnTo>
                  <a:lnTo>
                    <a:pt x="284926" y="1953954"/>
                  </a:lnTo>
                  <a:lnTo>
                    <a:pt x="315173" y="1987878"/>
                  </a:lnTo>
                  <a:lnTo>
                    <a:pt x="346684" y="2020615"/>
                  </a:lnTo>
                  <a:lnTo>
                    <a:pt x="379420" y="2052125"/>
                  </a:lnTo>
                  <a:lnTo>
                    <a:pt x="413344" y="2082372"/>
                  </a:lnTo>
                  <a:lnTo>
                    <a:pt x="448418" y="2111317"/>
                  </a:lnTo>
                  <a:lnTo>
                    <a:pt x="484603" y="2138922"/>
                  </a:lnTo>
                  <a:lnTo>
                    <a:pt x="521861" y="2165149"/>
                  </a:lnTo>
                  <a:lnTo>
                    <a:pt x="560155" y="2189960"/>
                  </a:lnTo>
                  <a:lnTo>
                    <a:pt x="599446" y="2213317"/>
                  </a:lnTo>
                  <a:lnTo>
                    <a:pt x="639696" y="2235182"/>
                  </a:lnTo>
                  <a:lnTo>
                    <a:pt x="680867" y="2255516"/>
                  </a:lnTo>
                  <a:lnTo>
                    <a:pt x="722921" y="2274282"/>
                  </a:lnTo>
                  <a:lnTo>
                    <a:pt x="765820" y="2291441"/>
                  </a:lnTo>
                  <a:lnTo>
                    <a:pt x="809526" y="2306956"/>
                  </a:lnTo>
                  <a:lnTo>
                    <a:pt x="854001" y="2320788"/>
                  </a:lnTo>
                  <a:lnTo>
                    <a:pt x="899206" y="2332899"/>
                  </a:lnTo>
                  <a:lnTo>
                    <a:pt x="945104" y="2343251"/>
                  </a:lnTo>
                  <a:lnTo>
                    <a:pt x="991656" y="2351807"/>
                  </a:lnTo>
                  <a:lnTo>
                    <a:pt x="1038825" y="2358528"/>
                  </a:lnTo>
                  <a:lnTo>
                    <a:pt x="1086572" y="2363375"/>
                  </a:lnTo>
                  <a:lnTo>
                    <a:pt x="1134860" y="2366312"/>
                  </a:lnTo>
                  <a:lnTo>
                    <a:pt x="1183649" y="2367299"/>
                  </a:lnTo>
                  <a:lnTo>
                    <a:pt x="1232439" y="2366312"/>
                  </a:lnTo>
                  <a:lnTo>
                    <a:pt x="1280726" y="2363375"/>
                  </a:lnTo>
                  <a:lnTo>
                    <a:pt x="1328474" y="2358528"/>
                  </a:lnTo>
                  <a:lnTo>
                    <a:pt x="1375643" y="2351807"/>
                  </a:lnTo>
                  <a:lnTo>
                    <a:pt x="1422195" y="2343251"/>
                  </a:lnTo>
                  <a:lnTo>
                    <a:pt x="1468093" y="2332899"/>
                  </a:lnTo>
                  <a:lnTo>
                    <a:pt x="1513298" y="2320788"/>
                  </a:lnTo>
                  <a:lnTo>
                    <a:pt x="1557773" y="2306956"/>
                  </a:lnTo>
                  <a:lnTo>
                    <a:pt x="1601479" y="2291441"/>
                  </a:lnTo>
                  <a:lnTo>
                    <a:pt x="1644378" y="2274282"/>
                  </a:lnTo>
                  <a:lnTo>
                    <a:pt x="1686432" y="2255516"/>
                  </a:lnTo>
                  <a:lnTo>
                    <a:pt x="1727603" y="2235182"/>
                  </a:lnTo>
                  <a:lnTo>
                    <a:pt x="1767853" y="2213317"/>
                  </a:lnTo>
                  <a:lnTo>
                    <a:pt x="1807144" y="2189960"/>
                  </a:lnTo>
                  <a:lnTo>
                    <a:pt x="1845437" y="2165149"/>
                  </a:lnTo>
                  <a:lnTo>
                    <a:pt x="1882696" y="2138922"/>
                  </a:lnTo>
                  <a:lnTo>
                    <a:pt x="1918881" y="2111317"/>
                  </a:lnTo>
                  <a:lnTo>
                    <a:pt x="1953954" y="2082372"/>
                  </a:lnTo>
                  <a:lnTo>
                    <a:pt x="1987878" y="2052125"/>
                  </a:lnTo>
                  <a:lnTo>
                    <a:pt x="2020615" y="2020615"/>
                  </a:lnTo>
                  <a:lnTo>
                    <a:pt x="2052125" y="1987878"/>
                  </a:lnTo>
                  <a:lnTo>
                    <a:pt x="2082372" y="1953954"/>
                  </a:lnTo>
                  <a:lnTo>
                    <a:pt x="2111317" y="1918881"/>
                  </a:lnTo>
                  <a:lnTo>
                    <a:pt x="2138922" y="1882696"/>
                  </a:lnTo>
                  <a:lnTo>
                    <a:pt x="2165149" y="1845437"/>
                  </a:lnTo>
                  <a:lnTo>
                    <a:pt x="2189960" y="1807144"/>
                  </a:lnTo>
                  <a:lnTo>
                    <a:pt x="2213317" y="1767853"/>
                  </a:lnTo>
                  <a:lnTo>
                    <a:pt x="2235182" y="1727603"/>
                  </a:lnTo>
                  <a:lnTo>
                    <a:pt x="2255516" y="1686432"/>
                  </a:lnTo>
                  <a:lnTo>
                    <a:pt x="2274282" y="1644378"/>
                  </a:lnTo>
                  <a:lnTo>
                    <a:pt x="2291441" y="1601479"/>
                  </a:lnTo>
                  <a:lnTo>
                    <a:pt x="2306956" y="1557773"/>
                  </a:lnTo>
                  <a:lnTo>
                    <a:pt x="2320788" y="1513298"/>
                  </a:lnTo>
                  <a:lnTo>
                    <a:pt x="2332899" y="1468093"/>
                  </a:lnTo>
                  <a:lnTo>
                    <a:pt x="2343251" y="1422195"/>
                  </a:lnTo>
                  <a:lnTo>
                    <a:pt x="2351807" y="1375643"/>
                  </a:lnTo>
                  <a:lnTo>
                    <a:pt x="2358528" y="1328474"/>
                  </a:lnTo>
                  <a:lnTo>
                    <a:pt x="2363375" y="1280726"/>
                  </a:lnTo>
                  <a:lnTo>
                    <a:pt x="2366312" y="1232439"/>
                  </a:lnTo>
                  <a:lnTo>
                    <a:pt x="2367299" y="1183649"/>
                  </a:lnTo>
                  <a:lnTo>
                    <a:pt x="2366312" y="1134860"/>
                  </a:lnTo>
                  <a:lnTo>
                    <a:pt x="2363375" y="1086572"/>
                  </a:lnTo>
                  <a:lnTo>
                    <a:pt x="2358528" y="1038825"/>
                  </a:lnTo>
                  <a:lnTo>
                    <a:pt x="2351807" y="991656"/>
                  </a:lnTo>
                  <a:lnTo>
                    <a:pt x="2343251" y="945104"/>
                  </a:lnTo>
                  <a:lnTo>
                    <a:pt x="2332899" y="899206"/>
                  </a:lnTo>
                  <a:lnTo>
                    <a:pt x="2320788" y="854001"/>
                  </a:lnTo>
                  <a:lnTo>
                    <a:pt x="2306956" y="809526"/>
                  </a:lnTo>
                  <a:lnTo>
                    <a:pt x="2291441" y="765820"/>
                  </a:lnTo>
                  <a:lnTo>
                    <a:pt x="2274282" y="722921"/>
                  </a:lnTo>
                  <a:lnTo>
                    <a:pt x="2255516" y="680867"/>
                  </a:lnTo>
                  <a:lnTo>
                    <a:pt x="2235182" y="639696"/>
                  </a:lnTo>
                  <a:lnTo>
                    <a:pt x="2213317" y="599446"/>
                  </a:lnTo>
                  <a:lnTo>
                    <a:pt x="2189960" y="560155"/>
                  </a:lnTo>
                  <a:lnTo>
                    <a:pt x="2165149" y="521861"/>
                  </a:lnTo>
                  <a:lnTo>
                    <a:pt x="2138922" y="484603"/>
                  </a:lnTo>
                  <a:lnTo>
                    <a:pt x="2111317" y="448418"/>
                  </a:lnTo>
                  <a:lnTo>
                    <a:pt x="2082372" y="413344"/>
                  </a:lnTo>
                  <a:lnTo>
                    <a:pt x="2052125" y="379420"/>
                  </a:lnTo>
                  <a:lnTo>
                    <a:pt x="2020615" y="346684"/>
                  </a:lnTo>
                  <a:lnTo>
                    <a:pt x="1987878" y="315173"/>
                  </a:lnTo>
                  <a:lnTo>
                    <a:pt x="1953954" y="284926"/>
                  </a:lnTo>
                  <a:lnTo>
                    <a:pt x="1918881" y="255981"/>
                  </a:lnTo>
                  <a:lnTo>
                    <a:pt x="1882696" y="228376"/>
                  </a:lnTo>
                  <a:lnTo>
                    <a:pt x="1845437" y="202149"/>
                  </a:lnTo>
                  <a:lnTo>
                    <a:pt x="1807144" y="177338"/>
                  </a:lnTo>
                  <a:lnTo>
                    <a:pt x="1767853" y="153982"/>
                  </a:lnTo>
                  <a:lnTo>
                    <a:pt x="1727603" y="132117"/>
                  </a:lnTo>
                  <a:lnTo>
                    <a:pt x="1686432" y="111783"/>
                  </a:lnTo>
                  <a:lnTo>
                    <a:pt x="1644378" y="93017"/>
                  </a:lnTo>
                  <a:lnTo>
                    <a:pt x="1601479" y="75858"/>
                  </a:lnTo>
                  <a:lnTo>
                    <a:pt x="1557773" y="60343"/>
                  </a:lnTo>
                  <a:lnTo>
                    <a:pt x="1513298" y="46511"/>
                  </a:lnTo>
                  <a:lnTo>
                    <a:pt x="1468093" y="34400"/>
                  </a:lnTo>
                  <a:lnTo>
                    <a:pt x="1422195" y="24047"/>
                  </a:lnTo>
                  <a:lnTo>
                    <a:pt x="1375643" y="15492"/>
                  </a:lnTo>
                  <a:lnTo>
                    <a:pt x="1328474" y="8771"/>
                  </a:lnTo>
                  <a:lnTo>
                    <a:pt x="1280726" y="3923"/>
                  </a:lnTo>
                  <a:lnTo>
                    <a:pt x="1232439" y="987"/>
                  </a:lnTo>
                  <a:lnTo>
                    <a:pt x="1183649" y="0"/>
                  </a:lnTo>
                  <a:close/>
                </a:path>
              </a:pathLst>
            </a:custGeom>
            <a:solidFill>
              <a:srgbClr val="FF7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8">
              <a:extLst>
                <a:ext uri="{FF2B5EF4-FFF2-40B4-BE49-F238E27FC236}">
                  <a16:creationId xmlns:a16="http://schemas.microsoft.com/office/drawing/2014/main" id="{704C1EED-B0D2-904E-BBA1-89C85366AC75}"/>
                </a:ext>
              </a:extLst>
            </p:cNvPr>
            <p:cNvSpPr/>
            <p:nvPr/>
          </p:nvSpPr>
          <p:spPr>
            <a:xfrm>
              <a:off x="1530473" y="5982388"/>
              <a:ext cx="4631690" cy="0"/>
            </a:xfrm>
            <a:custGeom>
              <a:avLst/>
              <a:gdLst/>
              <a:ahLst/>
              <a:cxnLst/>
              <a:rect l="l" t="t" r="r" b="b"/>
              <a:pathLst>
                <a:path w="4631690">
                  <a:moveTo>
                    <a:pt x="0" y="0"/>
                  </a:moveTo>
                  <a:lnTo>
                    <a:pt x="4631429" y="0"/>
                  </a:lnTo>
                </a:path>
              </a:pathLst>
            </a:custGeom>
            <a:ln w="31412">
              <a:solidFill>
                <a:srgbClr val="90A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19">
              <a:extLst>
                <a:ext uri="{FF2B5EF4-FFF2-40B4-BE49-F238E27FC236}">
                  <a16:creationId xmlns:a16="http://schemas.microsoft.com/office/drawing/2014/main" id="{604E669B-D99C-3826-D415-EA8119462AA4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78288" y="9440828"/>
              <a:ext cx="189355" cy="189355"/>
            </a:xfrm>
            <a:prstGeom prst="rect">
              <a:avLst/>
            </a:prstGeom>
          </p:spPr>
        </p:pic>
        <p:pic>
          <p:nvPicPr>
            <p:cNvPr id="21" name="object 20">
              <a:extLst>
                <a:ext uri="{FF2B5EF4-FFF2-40B4-BE49-F238E27FC236}">
                  <a16:creationId xmlns:a16="http://schemas.microsoft.com/office/drawing/2014/main" id="{E526BAB0-EB0E-D414-9A96-980CBB75F1F6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52481" y="9440828"/>
              <a:ext cx="189355" cy="189355"/>
            </a:xfrm>
            <a:prstGeom prst="rect">
              <a:avLst/>
            </a:prstGeom>
          </p:spPr>
        </p:pic>
        <p:pic>
          <p:nvPicPr>
            <p:cNvPr id="22" name="object 21">
              <a:extLst>
                <a:ext uri="{FF2B5EF4-FFF2-40B4-BE49-F238E27FC236}">
                  <a16:creationId xmlns:a16="http://schemas.microsoft.com/office/drawing/2014/main" id="{F6B472D3-F06A-8B51-2C0B-605F95E040C0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26673" y="9440828"/>
              <a:ext cx="189355" cy="189355"/>
            </a:xfrm>
            <a:prstGeom prst="rect">
              <a:avLst/>
            </a:prstGeom>
          </p:spPr>
        </p:pic>
      </p:grpSp>
      <p:sp>
        <p:nvSpPr>
          <p:cNvPr id="23" name="object 22">
            <a:extLst>
              <a:ext uri="{FF2B5EF4-FFF2-40B4-BE49-F238E27FC236}">
                <a16:creationId xmlns:a16="http://schemas.microsoft.com/office/drawing/2014/main" id="{C6A56C81-10D1-686C-9D7D-ACB3D61219BC}"/>
              </a:ext>
            </a:extLst>
          </p:cNvPr>
          <p:cNvSpPr txBox="1"/>
          <p:nvPr/>
        </p:nvSpPr>
        <p:spPr>
          <a:xfrm>
            <a:off x="3389329" y="9276887"/>
            <a:ext cx="578485" cy="2641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sz="1550" spc="-10" dirty="0">
                <a:solidFill>
                  <a:srgbClr val="FF7900"/>
                </a:solidFill>
                <a:latin typeface="Roboto"/>
                <a:cs typeface="Roboto"/>
              </a:rPr>
              <a:t>Lorem</a:t>
            </a:r>
            <a:endParaRPr sz="1550">
              <a:latin typeface="Roboto"/>
              <a:cs typeface="Roboto"/>
            </a:endParaRPr>
          </a:p>
        </p:txBody>
      </p:sp>
      <p:sp>
        <p:nvSpPr>
          <p:cNvPr id="24" name="object 23">
            <a:extLst>
              <a:ext uri="{FF2B5EF4-FFF2-40B4-BE49-F238E27FC236}">
                <a16:creationId xmlns:a16="http://schemas.microsoft.com/office/drawing/2014/main" id="{1276C28B-FD17-28DB-8AB5-165984DD6945}"/>
              </a:ext>
            </a:extLst>
          </p:cNvPr>
          <p:cNvSpPr txBox="1"/>
          <p:nvPr/>
        </p:nvSpPr>
        <p:spPr>
          <a:xfrm>
            <a:off x="4363521" y="9276887"/>
            <a:ext cx="578485" cy="2641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sz="1550" spc="-10" dirty="0">
                <a:solidFill>
                  <a:srgbClr val="1700E6"/>
                </a:solidFill>
                <a:latin typeface="Roboto"/>
                <a:cs typeface="Roboto"/>
              </a:rPr>
              <a:t>Lorem</a:t>
            </a:r>
            <a:endParaRPr sz="1550">
              <a:latin typeface="Roboto"/>
              <a:cs typeface="Roboto"/>
            </a:endParaRPr>
          </a:p>
        </p:txBody>
      </p:sp>
      <p:sp>
        <p:nvSpPr>
          <p:cNvPr id="25" name="object 24">
            <a:extLst>
              <a:ext uri="{FF2B5EF4-FFF2-40B4-BE49-F238E27FC236}">
                <a16:creationId xmlns:a16="http://schemas.microsoft.com/office/drawing/2014/main" id="{6E3E1B7E-CCC9-7855-5C10-3374FD39CE59}"/>
              </a:ext>
            </a:extLst>
          </p:cNvPr>
          <p:cNvSpPr txBox="1"/>
          <p:nvPr/>
        </p:nvSpPr>
        <p:spPr>
          <a:xfrm>
            <a:off x="5337711" y="9276887"/>
            <a:ext cx="578485" cy="2641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sz="1550" spc="-10" dirty="0">
                <a:solidFill>
                  <a:srgbClr val="97B4FF"/>
                </a:solidFill>
                <a:latin typeface="Roboto"/>
                <a:cs typeface="Roboto"/>
              </a:rPr>
              <a:t>Lorem</a:t>
            </a:r>
            <a:endParaRPr sz="1550">
              <a:latin typeface="Roboto"/>
              <a:cs typeface="Roboto"/>
            </a:endParaRPr>
          </a:p>
        </p:txBody>
      </p:sp>
      <p:sp>
        <p:nvSpPr>
          <p:cNvPr id="27" name="object 26">
            <a:extLst>
              <a:ext uri="{FF2B5EF4-FFF2-40B4-BE49-F238E27FC236}">
                <a16:creationId xmlns:a16="http://schemas.microsoft.com/office/drawing/2014/main" id="{94F0EE03-35E2-103F-1674-DADB3DE62FB7}"/>
              </a:ext>
            </a:extLst>
          </p:cNvPr>
          <p:cNvSpPr/>
          <p:nvPr/>
        </p:nvSpPr>
        <p:spPr>
          <a:xfrm>
            <a:off x="6790767" y="1831052"/>
            <a:ext cx="12602170" cy="7935595"/>
          </a:xfrm>
          <a:custGeom>
            <a:avLst/>
            <a:gdLst/>
            <a:ahLst/>
            <a:cxnLst/>
            <a:rect l="l" t="t" r="r" b="b"/>
            <a:pathLst>
              <a:path w="12068810" h="7935595">
                <a:moveTo>
                  <a:pt x="12068302" y="7935014"/>
                </a:moveTo>
                <a:lnTo>
                  <a:pt x="0" y="7935014"/>
                </a:lnTo>
                <a:lnTo>
                  <a:pt x="0" y="0"/>
                </a:lnTo>
                <a:lnTo>
                  <a:pt x="12068302" y="0"/>
                </a:lnTo>
                <a:lnTo>
                  <a:pt x="12068302" y="7935014"/>
                </a:lnTo>
                <a:close/>
              </a:path>
            </a:pathLst>
          </a:custGeom>
          <a:ln w="31412">
            <a:solidFill>
              <a:srgbClr val="90A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46">
            <a:extLst>
              <a:ext uri="{FF2B5EF4-FFF2-40B4-BE49-F238E27FC236}">
                <a16:creationId xmlns:a16="http://schemas.microsoft.com/office/drawing/2014/main" id="{2C6E530C-F78A-2B35-0A61-5D055D8448DB}"/>
              </a:ext>
            </a:extLst>
          </p:cNvPr>
          <p:cNvSpPr txBox="1"/>
          <p:nvPr/>
        </p:nvSpPr>
        <p:spPr>
          <a:xfrm>
            <a:off x="15474932" y="8985929"/>
            <a:ext cx="655320" cy="2914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750" b="1" spc="40" dirty="0">
                <a:latin typeface="Arial"/>
                <a:cs typeface="Arial"/>
              </a:rPr>
              <a:t>Q1’21</a:t>
            </a:r>
            <a:endParaRPr sz="1750">
              <a:latin typeface="Arial"/>
              <a:cs typeface="Arial"/>
            </a:endParaRPr>
          </a:p>
        </p:txBody>
      </p:sp>
      <p:sp>
        <p:nvSpPr>
          <p:cNvPr id="29" name="object 47">
            <a:extLst>
              <a:ext uri="{FF2B5EF4-FFF2-40B4-BE49-F238E27FC236}">
                <a16:creationId xmlns:a16="http://schemas.microsoft.com/office/drawing/2014/main" id="{42E419F7-28F5-A6E8-E912-8C0E07F9B52B}"/>
              </a:ext>
            </a:extLst>
          </p:cNvPr>
          <p:cNvSpPr txBox="1"/>
          <p:nvPr/>
        </p:nvSpPr>
        <p:spPr>
          <a:xfrm>
            <a:off x="16997993" y="8985929"/>
            <a:ext cx="655320" cy="2914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750" b="1" spc="40" dirty="0">
                <a:latin typeface="Arial"/>
                <a:cs typeface="Arial"/>
              </a:rPr>
              <a:t>Q1’22</a:t>
            </a:r>
            <a:endParaRPr sz="1750">
              <a:latin typeface="Arial"/>
              <a:cs typeface="Arial"/>
            </a:endParaRPr>
          </a:p>
        </p:txBody>
      </p:sp>
      <p:sp>
        <p:nvSpPr>
          <p:cNvPr id="30" name="object 28">
            <a:extLst>
              <a:ext uri="{FF2B5EF4-FFF2-40B4-BE49-F238E27FC236}">
                <a16:creationId xmlns:a16="http://schemas.microsoft.com/office/drawing/2014/main" id="{BA8B64D8-DFE1-BD83-9289-65EF936B88C3}"/>
              </a:ext>
            </a:extLst>
          </p:cNvPr>
          <p:cNvSpPr txBox="1"/>
          <p:nvPr/>
        </p:nvSpPr>
        <p:spPr>
          <a:xfrm>
            <a:off x="7995407" y="3960641"/>
            <a:ext cx="1042035" cy="621030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2555" marR="5080" indent="-123189">
              <a:lnSpc>
                <a:spcPts val="2310"/>
              </a:lnSpc>
              <a:spcBef>
                <a:spcPts val="229"/>
              </a:spcBef>
            </a:pPr>
            <a:r>
              <a:rPr sz="1950" dirty="0">
                <a:solidFill>
                  <a:srgbClr val="1300EB"/>
                </a:solidFill>
                <a:latin typeface="Arial Black"/>
                <a:cs typeface="Arial Black"/>
              </a:rPr>
              <a:t>Title</a:t>
            </a:r>
            <a:r>
              <a:rPr sz="1950" spc="355" dirty="0">
                <a:solidFill>
                  <a:srgbClr val="1300EB"/>
                </a:solidFill>
                <a:latin typeface="Arial Black"/>
                <a:cs typeface="Arial Black"/>
              </a:rPr>
              <a:t> </a:t>
            </a:r>
            <a:r>
              <a:rPr sz="1950" spc="35" dirty="0">
                <a:solidFill>
                  <a:srgbClr val="1300EB"/>
                </a:solidFill>
                <a:latin typeface="Arial Black"/>
                <a:cs typeface="Arial Black"/>
              </a:rPr>
              <a:t>of </a:t>
            </a:r>
            <a:r>
              <a:rPr sz="1950" spc="60" dirty="0">
                <a:solidFill>
                  <a:srgbClr val="1300EB"/>
                </a:solidFill>
                <a:latin typeface="Arial Black"/>
                <a:cs typeface="Arial Black"/>
              </a:rPr>
              <a:t>Chart</a:t>
            </a:r>
            <a:endParaRPr sz="1950">
              <a:latin typeface="Arial Black"/>
              <a:cs typeface="Arial Black"/>
            </a:endParaRPr>
          </a:p>
        </p:txBody>
      </p:sp>
      <p:sp>
        <p:nvSpPr>
          <p:cNvPr id="31" name="object 29">
            <a:extLst>
              <a:ext uri="{FF2B5EF4-FFF2-40B4-BE49-F238E27FC236}">
                <a16:creationId xmlns:a16="http://schemas.microsoft.com/office/drawing/2014/main" id="{14D994FE-3B57-8DCB-FE61-B7D0A5680D38}"/>
              </a:ext>
            </a:extLst>
          </p:cNvPr>
          <p:cNvSpPr txBox="1"/>
          <p:nvPr/>
        </p:nvSpPr>
        <p:spPr>
          <a:xfrm>
            <a:off x="9829305" y="5527816"/>
            <a:ext cx="655320" cy="2914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750" b="1" spc="40" dirty="0">
                <a:latin typeface="Arial"/>
                <a:cs typeface="Arial"/>
              </a:rPr>
              <a:t>Q1’21</a:t>
            </a:r>
            <a:endParaRPr sz="1750">
              <a:latin typeface="Arial"/>
              <a:cs typeface="Arial"/>
            </a:endParaRPr>
          </a:p>
        </p:txBody>
      </p:sp>
      <p:sp>
        <p:nvSpPr>
          <p:cNvPr id="32" name="object 30">
            <a:extLst>
              <a:ext uri="{FF2B5EF4-FFF2-40B4-BE49-F238E27FC236}">
                <a16:creationId xmlns:a16="http://schemas.microsoft.com/office/drawing/2014/main" id="{CCB8B2E9-D0E8-1E1E-D680-FE4EB17CDFDE}"/>
              </a:ext>
            </a:extLst>
          </p:cNvPr>
          <p:cNvSpPr txBox="1"/>
          <p:nvPr/>
        </p:nvSpPr>
        <p:spPr>
          <a:xfrm>
            <a:off x="11352365" y="5527816"/>
            <a:ext cx="655320" cy="2914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750" b="1" spc="40" dirty="0">
                <a:latin typeface="Arial"/>
                <a:cs typeface="Arial"/>
              </a:rPr>
              <a:t>Q1’22</a:t>
            </a:r>
            <a:endParaRPr sz="1750">
              <a:latin typeface="Arial"/>
              <a:cs typeface="Arial"/>
            </a:endParaRPr>
          </a:p>
        </p:txBody>
      </p:sp>
      <p:grpSp>
        <p:nvGrpSpPr>
          <p:cNvPr id="33" name="object 31">
            <a:extLst>
              <a:ext uri="{FF2B5EF4-FFF2-40B4-BE49-F238E27FC236}">
                <a16:creationId xmlns:a16="http://schemas.microsoft.com/office/drawing/2014/main" id="{9F7269E4-69E8-7302-E7AF-25C4C35DE7FF}"/>
              </a:ext>
            </a:extLst>
          </p:cNvPr>
          <p:cNvGrpSpPr/>
          <p:nvPr/>
        </p:nvGrpSpPr>
        <p:grpSpPr>
          <a:xfrm>
            <a:off x="9380051" y="3500865"/>
            <a:ext cx="3047365" cy="1837689"/>
            <a:chOff x="9491460" y="3621680"/>
            <a:chExt cx="3047365" cy="1837689"/>
          </a:xfrm>
        </p:grpSpPr>
        <p:sp>
          <p:nvSpPr>
            <p:cNvPr id="34" name="object 32">
              <a:extLst>
                <a:ext uri="{FF2B5EF4-FFF2-40B4-BE49-F238E27FC236}">
                  <a16:creationId xmlns:a16="http://schemas.microsoft.com/office/drawing/2014/main" id="{1D0494F8-2048-5886-6919-F3F99D9DC0B2}"/>
                </a:ext>
              </a:extLst>
            </p:cNvPr>
            <p:cNvSpPr/>
            <p:nvPr/>
          </p:nvSpPr>
          <p:spPr>
            <a:xfrm>
              <a:off x="9507335" y="5443307"/>
              <a:ext cx="3015615" cy="0"/>
            </a:xfrm>
            <a:custGeom>
              <a:avLst/>
              <a:gdLst/>
              <a:ahLst/>
              <a:cxnLst/>
              <a:rect l="l" t="t" r="r" b="b"/>
              <a:pathLst>
                <a:path w="3015615">
                  <a:moveTo>
                    <a:pt x="0" y="0"/>
                  </a:moveTo>
                  <a:lnTo>
                    <a:pt x="3015520" y="0"/>
                  </a:lnTo>
                </a:path>
              </a:pathLst>
            </a:custGeom>
            <a:ln w="31412">
              <a:solidFill>
                <a:srgbClr val="1300E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3">
              <a:extLst>
                <a:ext uri="{FF2B5EF4-FFF2-40B4-BE49-F238E27FC236}">
                  <a16:creationId xmlns:a16="http://schemas.microsoft.com/office/drawing/2014/main" id="{75C66A67-5D2F-D4D4-6677-37F7823E9736}"/>
                </a:ext>
              </a:extLst>
            </p:cNvPr>
            <p:cNvSpPr/>
            <p:nvPr/>
          </p:nvSpPr>
          <p:spPr>
            <a:xfrm>
              <a:off x="9813062" y="3621690"/>
              <a:ext cx="2413000" cy="1821814"/>
            </a:xfrm>
            <a:custGeom>
              <a:avLst/>
              <a:gdLst/>
              <a:ahLst/>
              <a:cxnLst/>
              <a:rect l="l" t="t" r="r" b="b"/>
              <a:pathLst>
                <a:path w="2413000" h="1821814">
                  <a:moveTo>
                    <a:pt x="889889" y="84340"/>
                  </a:moveTo>
                  <a:lnTo>
                    <a:pt x="0" y="84340"/>
                  </a:lnTo>
                  <a:lnTo>
                    <a:pt x="0" y="1821624"/>
                  </a:lnTo>
                  <a:lnTo>
                    <a:pt x="889889" y="1821624"/>
                  </a:lnTo>
                  <a:lnTo>
                    <a:pt x="889889" y="84340"/>
                  </a:lnTo>
                  <a:close/>
                </a:path>
                <a:path w="2413000" h="1821814">
                  <a:moveTo>
                    <a:pt x="2412847" y="0"/>
                  </a:moveTo>
                  <a:lnTo>
                    <a:pt x="1522958" y="0"/>
                  </a:lnTo>
                  <a:lnTo>
                    <a:pt x="1522958" y="1821624"/>
                  </a:lnTo>
                  <a:lnTo>
                    <a:pt x="2412847" y="1821624"/>
                  </a:lnTo>
                  <a:lnTo>
                    <a:pt x="2412847" y="0"/>
                  </a:lnTo>
                  <a:close/>
                </a:path>
              </a:pathLst>
            </a:custGeom>
            <a:solidFill>
              <a:srgbClr val="1300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object 34">
            <a:extLst>
              <a:ext uri="{FF2B5EF4-FFF2-40B4-BE49-F238E27FC236}">
                <a16:creationId xmlns:a16="http://schemas.microsoft.com/office/drawing/2014/main" id="{050AF3BC-F876-B1E8-6C65-0DD05D40DE02}"/>
              </a:ext>
            </a:extLst>
          </p:cNvPr>
          <p:cNvSpPr txBox="1"/>
          <p:nvPr/>
        </p:nvSpPr>
        <p:spPr>
          <a:xfrm>
            <a:off x="9919115" y="4324297"/>
            <a:ext cx="473709" cy="2914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750" b="1" spc="-25" dirty="0">
                <a:solidFill>
                  <a:srgbClr val="FFFFFF"/>
                </a:solidFill>
                <a:latin typeface="Arial"/>
                <a:cs typeface="Arial"/>
              </a:rPr>
              <a:t>79%</a:t>
            </a:r>
            <a:endParaRPr sz="1750">
              <a:latin typeface="Arial"/>
              <a:cs typeface="Arial"/>
            </a:endParaRPr>
          </a:p>
        </p:txBody>
      </p:sp>
      <p:sp>
        <p:nvSpPr>
          <p:cNvPr id="37" name="object 35">
            <a:extLst>
              <a:ext uri="{FF2B5EF4-FFF2-40B4-BE49-F238E27FC236}">
                <a16:creationId xmlns:a16="http://schemas.microsoft.com/office/drawing/2014/main" id="{B16A1F55-C998-8CD2-21AB-D97312BC4DD1}"/>
              </a:ext>
            </a:extLst>
          </p:cNvPr>
          <p:cNvSpPr txBox="1"/>
          <p:nvPr/>
        </p:nvSpPr>
        <p:spPr>
          <a:xfrm>
            <a:off x="11442174" y="4324297"/>
            <a:ext cx="473709" cy="2914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750" b="1" spc="-25" dirty="0">
                <a:solidFill>
                  <a:srgbClr val="FFFFFF"/>
                </a:solidFill>
                <a:latin typeface="Arial"/>
                <a:cs typeface="Arial"/>
              </a:rPr>
              <a:t>83%</a:t>
            </a:r>
            <a:endParaRPr sz="1750">
              <a:latin typeface="Arial"/>
              <a:cs typeface="Arial"/>
            </a:endParaRPr>
          </a:p>
        </p:txBody>
      </p:sp>
      <p:sp>
        <p:nvSpPr>
          <p:cNvPr id="38" name="object 36">
            <a:extLst>
              <a:ext uri="{FF2B5EF4-FFF2-40B4-BE49-F238E27FC236}">
                <a16:creationId xmlns:a16="http://schemas.microsoft.com/office/drawing/2014/main" id="{25C55297-9B83-19AA-7556-9D769136F2E1}"/>
              </a:ext>
            </a:extLst>
          </p:cNvPr>
          <p:cNvSpPr txBox="1"/>
          <p:nvPr/>
        </p:nvSpPr>
        <p:spPr>
          <a:xfrm>
            <a:off x="13645452" y="3960641"/>
            <a:ext cx="1042035" cy="621030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2555" marR="5080" indent="-123189">
              <a:lnSpc>
                <a:spcPts val="2310"/>
              </a:lnSpc>
              <a:spcBef>
                <a:spcPts val="229"/>
              </a:spcBef>
            </a:pPr>
            <a:r>
              <a:rPr sz="1950" dirty="0">
                <a:solidFill>
                  <a:srgbClr val="1300EB"/>
                </a:solidFill>
                <a:latin typeface="Arial Black"/>
                <a:cs typeface="Arial Black"/>
              </a:rPr>
              <a:t>Title</a:t>
            </a:r>
            <a:r>
              <a:rPr sz="1950" spc="355" dirty="0">
                <a:solidFill>
                  <a:srgbClr val="1300EB"/>
                </a:solidFill>
                <a:latin typeface="Arial Black"/>
                <a:cs typeface="Arial Black"/>
              </a:rPr>
              <a:t> </a:t>
            </a:r>
            <a:r>
              <a:rPr sz="1950" spc="35" dirty="0">
                <a:solidFill>
                  <a:srgbClr val="1300EB"/>
                </a:solidFill>
                <a:latin typeface="Arial Black"/>
                <a:cs typeface="Arial Black"/>
              </a:rPr>
              <a:t>of </a:t>
            </a:r>
            <a:r>
              <a:rPr sz="1950" spc="60" dirty="0">
                <a:solidFill>
                  <a:srgbClr val="1300EB"/>
                </a:solidFill>
                <a:latin typeface="Arial Black"/>
                <a:cs typeface="Arial Black"/>
              </a:rPr>
              <a:t>Chart</a:t>
            </a:r>
            <a:endParaRPr sz="1950">
              <a:latin typeface="Arial Black"/>
              <a:cs typeface="Arial Black"/>
            </a:endParaRPr>
          </a:p>
        </p:txBody>
      </p:sp>
      <p:sp>
        <p:nvSpPr>
          <p:cNvPr id="39" name="object 37">
            <a:extLst>
              <a:ext uri="{FF2B5EF4-FFF2-40B4-BE49-F238E27FC236}">
                <a16:creationId xmlns:a16="http://schemas.microsoft.com/office/drawing/2014/main" id="{139D4C00-4C3E-1E97-2853-BF06B185137B}"/>
              </a:ext>
            </a:extLst>
          </p:cNvPr>
          <p:cNvSpPr txBox="1"/>
          <p:nvPr/>
        </p:nvSpPr>
        <p:spPr>
          <a:xfrm>
            <a:off x="15479350" y="5527816"/>
            <a:ext cx="655320" cy="2914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750" b="1" spc="40" dirty="0">
                <a:latin typeface="Arial"/>
                <a:cs typeface="Arial"/>
              </a:rPr>
              <a:t>Q1’21</a:t>
            </a:r>
            <a:endParaRPr sz="1750">
              <a:latin typeface="Arial"/>
              <a:cs typeface="Arial"/>
            </a:endParaRPr>
          </a:p>
        </p:txBody>
      </p:sp>
      <p:sp>
        <p:nvSpPr>
          <p:cNvPr id="40" name="object 38">
            <a:extLst>
              <a:ext uri="{FF2B5EF4-FFF2-40B4-BE49-F238E27FC236}">
                <a16:creationId xmlns:a16="http://schemas.microsoft.com/office/drawing/2014/main" id="{4D825E10-BC53-B4A6-CFDA-B8FE512953FE}"/>
              </a:ext>
            </a:extLst>
          </p:cNvPr>
          <p:cNvSpPr txBox="1"/>
          <p:nvPr/>
        </p:nvSpPr>
        <p:spPr>
          <a:xfrm>
            <a:off x="17002409" y="5527816"/>
            <a:ext cx="655320" cy="2914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750" b="1" spc="40" dirty="0">
                <a:latin typeface="Arial"/>
                <a:cs typeface="Arial"/>
              </a:rPr>
              <a:t>Q1’22</a:t>
            </a:r>
            <a:endParaRPr sz="1750">
              <a:latin typeface="Arial"/>
              <a:cs typeface="Arial"/>
            </a:endParaRPr>
          </a:p>
        </p:txBody>
      </p:sp>
      <p:grpSp>
        <p:nvGrpSpPr>
          <p:cNvPr id="41" name="object 39">
            <a:extLst>
              <a:ext uri="{FF2B5EF4-FFF2-40B4-BE49-F238E27FC236}">
                <a16:creationId xmlns:a16="http://schemas.microsoft.com/office/drawing/2014/main" id="{8B35979A-EF4E-6B3C-9EB7-7DC748EF0CB8}"/>
              </a:ext>
            </a:extLst>
          </p:cNvPr>
          <p:cNvGrpSpPr/>
          <p:nvPr/>
        </p:nvGrpSpPr>
        <p:grpSpPr>
          <a:xfrm>
            <a:off x="15030102" y="3500865"/>
            <a:ext cx="3047365" cy="1837689"/>
            <a:chOff x="15141511" y="3621680"/>
            <a:chExt cx="3047365" cy="1837689"/>
          </a:xfrm>
        </p:grpSpPr>
        <p:sp>
          <p:nvSpPr>
            <p:cNvPr id="42" name="object 40">
              <a:extLst>
                <a:ext uri="{FF2B5EF4-FFF2-40B4-BE49-F238E27FC236}">
                  <a16:creationId xmlns:a16="http://schemas.microsoft.com/office/drawing/2014/main" id="{47C69F26-6D33-771C-208E-56242907471C}"/>
                </a:ext>
              </a:extLst>
            </p:cNvPr>
            <p:cNvSpPr/>
            <p:nvPr/>
          </p:nvSpPr>
          <p:spPr>
            <a:xfrm>
              <a:off x="15157386" y="5443307"/>
              <a:ext cx="3015615" cy="0"/>
            </a:xfrm>
            <a:custGeom>
              <a:avLst/>
              <a:gdLst/>
              <a:ahLst/>
              <a:cxnLst/>
              <a:rect l="l" t="t" r="r" b="b"/>
              <a:pathLst>
                <a:path w="3015615">
                  <a:moveTo>
                    <a:pt x="0" y="0"/>
                  </a:moveTo>
                  <a:lnTo>
                    <a:pt x="3015520" y="0"/>
                  </a:lnTo>
                </a:path>
              </a:pathLst>
            </a:custGeom>
            <a:ln w="31412">
              <a:solidFill>
                <a:srgbClr val="1300E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1">
              <a:extLst>
                <a:ext uri="{FF2B5EF4-FFF2-40B4-BE49-F238E27FC236}">
                  <a16:creationId xmlns:a16="http://schemas.microsoft.com/office/drawing/2014/main" id="{015A0E10-B064-7ED6-1008-466D6BB51444}"/>
                </a:ext>
              </a:extLst>
            </p:cNvPr>
            <p:cNvSpPr/>
            <p:nvPr/>
          </p:nvSpPr>
          <p:spPr>
            <a:xfrm>
              <a:off x="15463114" y="3621690"/>
              <a:ext cx="2413000" cy="1821814"/>
            </a:xfrm>
            <a:custGeom>
              <a:avLst/>
              <a:gdLst/>
              <a:ahLst/>
              <a:cxnLst/>
              <a:rect l="l" t="t" r="r" b="b"/>
              <a:pathLst>
                <a:path w="2413000" h="1821814">
                  <a:moveTo>
                    <a:pt x="889876" y="84340"/>
                  </a:moveTo>
                  <a:lnTo>
                    <a:pt x="0" y="84340"/>
                  </a:lnTo>
                  <a:lnTo>
                    <a:pt x="0" y="1821624"/>
                  </a:lnTo>
                  <a:lnTo>
                    <a:pt x="889876" y="1821624"/>
                  </a:lnTo>
                  <a:lnTo>
                    <a:pt x="889876" y="84340"/>
                  </a:lnTo>
                  <a:close/>
                </a:path>
                <a:path w="2413000" h="1821814">
                  <a:moveTo>
                    <a:pt x="2412835" y="0"/>
                  </a:moveTo>
                  <a:lnTo>
                    <a:pt x="1522958" y="0"/>
                  </a:lnTo>
                  <a:lnTo>
                    <a:pt x="1522958" y="1821624"/>
                  </a:lnTo>
                  <a:lnTo>
                    <a:pt x="2412835" y="1821624"/>
                  </a:lnTo>
                  <a:lnTo>
                    <a:pt x="2412835" y="0"/>
                  </a:lnTo>
                  <a:close/>
                </a:path>
              </a:pathLst>
            </a:custGeom>
            <a:solidFill>
              <a:srgbClr val="1300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4" name="object 42">
            <a:extLst>
              <a:ext uri="{FF2B5EF4-FFF2-40B4-BE49-F238E27FC236}">
                <a16:creationId xmlns:a16="http://schemas.microsoft.com/office/drawing/2014/main" id="{E208D76D-BD59-66DD-5B20-6FA715FC9BA7}"/>
              </a:ext>
            </a:extLst>
          </p:cNvPr>
          <p:cNvSpPr txBox="1"/>
          <p:nvPr/>
        </p:nvSpPr>
        <p:spPr>
          <a:xfrm>
            <a:off x="15569161" y="4324297"/>
            <a:ext cx="473709" cy="2914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750" b="1" spc="-25" dirty="0">
                <a:solidFill>
                  <a:srgbClr val="FFFFFF"/>
                </a:solidFill>
                <a:latin typeface="Arial"/>
                <a:cs typeface="Arial"/>
              </a:rPr>
              <a:t>79%</a:t>
            </a:r>
            <a:endParaRPr sz="1750">
              <a:latin typeface="Arial"/>
              <a:cs typeface="Arial"/>
            </a:endParaRPr>
          </a:p>
        </p:txBody>
      </p:sp>
      <p:sp>
        <p:nvSpPr>
          <p:cNvPr id="45" name="object 43">
            <a:extLst>
              <a:ext uri="{FF2B5EF4-FFF2-40B4-BE49-F238E27FC236}">
                <a16:creationId xmlns:a16="http://schemas.microsoft.com/office/drawing/2014/main" id="{CE024418-4AF8-F9E1-7640-95474E78977C}"/>
              </a:ext>
            </a:extLst>
          </p:cNvPr>
          <p:cNvSpPr txBox="1"/>
          <p:nvPr/>
        </p:nvSpPr>
        <p:spPr>
          <a:xfrm>
            <a:off x="17092219" y="4324297"/>
            <a:ext cx="473709" cy="2914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750" b="1" spc="-25" dirty="0">
                <a:solidFill>
                  <a:srgbClr val="FFFFFF"/>
                </a:solidFill>
                <a:latin typeface="Arial"/>
                <a:cs typeface="Arial"/>
              </a:rPr>
              <a:t>83%</a:t>
            </a:r>
            <a:endParaRPr sz="1750">
              <a:latin typeface="Arial"/>
              <a:cs typeface="Arial"/>
            </a:endParaRPr>
          </a:p>
        </p:txBody>
      </p:sp>
      <p:sp>
        <p:nvSpPr>
          <p:cNvPr id="46" name="object 44">
            <a:extLst>
              <a:ext uri="{FF2B5EF4-FFF2-40B4-BE49-F238E27FC236}">
                <a16:creationId xmlns:a16="http://schemas.microsoft.com/office/drawing/2014/main" id="{88FB5C39-798A-6577-6322-BF8695B3DE6C}"/>
              </a:ext>
            </a:extLst>
          </p:cNvPr>
          <p:cNvSpPr txBox="1"/>
          <p:nvPr/>
        </p:nvSpPr>
        <p:spPr>
          <a:xfrm>
            <a:off x="16080097" y="2806404"/>
            <a:ext cx="978535" cy="5683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0"/>
              </a:spcBef>
            </a:pPr>
            <a:r>
              <a:rPr sz="3550" b="1" spc="95" dirty="0">
                <a:solidFill>
                  <a:srgbClr val="FF7900"/>
                </a:solidFill>
                <a:latin typeface="Arial"/>
                <a:cs typeface="Arial"/>
              </a:rPr>
              <a:t>+4%</a:t>
            </a:r>
            <a:endParaRPr sz="3550">
              <a:latin typeface="Arial"/>
              <a:cs typeface="Arial"/>
            </a:endParaRPr>
          </a:p>
        </p:txBody>
      </p:sp>
      <p:sp>
        <p:nvSpPr>
          <p:cNvPr id="47" name="object 45">
            <a:extLst>
              <a:ext uri="{FF2B5EF4-FFF2-40B4-BE49-F238E27FC236}">
                <a16:creationId xmlns:a16="http://schemas.microsoft.com/office/drawing/2014/main" id="{7C697220-5DB7-18C5-0FE1-1FFB93F5D87C}"/>
              </a:ext>
            </a:extLst>
          </p:cNvPr>
          <p:cNvSpPr txBox="1"/>
          <p:nvPr/>
        </p:nvSpPr>
        <p:spPr>
          <a:xfrm>
            <a:off x="13641035" y="7418755"/>
            <a:ext cx="1042035" cy="621030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2555" marR="5080" indent="-123189">
              <a:lnSpc>
                <a:spcPts val="2310"/>
              </a:lnSpc>
              <a:spcBef>
                <a:spcPts val="229"/>
              </a:spcBef>
            </a:pPr>
            <a:r>
              <a:rPr sz="1950" dirty="0">
                <a:solidFill>
                  <a:srgbClr val="1300EB"/>
                </a:solidFill>
                <a:latin typeface="Arial Black"/>
                <a:cs typeface="Arial Black"/>
              </a:rPr>
              <a:t>Title</a:t>
            </a:r>
            <a:r>
              <a:rPr sz="1950" spc="355" dirty="0">
                <a:solidFill>
                  <a:srgbClr val="1300EB"/>
                </a:solidFill>
                <a:latin typeface="Arial Black"/>
                <a:cs typeface="Arial Black"/>
              </a:rPr>
              <a:t> </a:t>
            </a:r>
            <a:r>
              <a:rPr sz="1950" spc="35" dirty="0">
                <a:solidFill>
                  <a:srgbClr val="1300EB"/>
                </a:solidFill>
                <a:latin typeface="Arial Black"/>
                <a:cs typeface="Arial Black"/>
              </a:rPr>
              <a:t>of </a:t>
            </a:r>
            <a:r>
              <a:rPr sz="1950" spc="60" dirty="0">
                <a:solidFill>
                  <a:srgbClr val="1300EB"/>
                </a:solidFill>
                <a:latin typeface="Arial Black"/>
                <a:cs typeface="Arial Black"/>
              </a:rPr>
              <a:t>Chart</a:t>
            </a:r>
            <a:endParaRPr sz="1950">
              <a:latin typeface="Arial Black"/>
              <a:cs typeface="Arial Black"/>
            </a:endParaRPr>
          </a:p>
        </p:txBody>
      </p:sp>
      <p:grpSp>
        <p:nvGrpSpPr>
          <p:cNvPr id="48" name="object 48">
            <a:extLst>
              <a:ext uri="{FF2B5EF4-FFF2-40B4-BE49-F238E27FC236}">
                <a16:creationId xmlns:a16="http://schemas.microsoft.com/office/drawing/2014/main" id="{D6A3A82F-ABB9-3035-91A9-5088D0402098}"/>
              </a:ext>
            </a:extLst>
          </p:cNvPr>
          <p:cNvGrpSpPr/>
          <p:nvPr/>
        </p:nvGrpSpPr>
        <p:grpSpPr>
          <a:xfrm>
            <a:off x="15025679" y="6958969"/>
            <a:ext cx="3047365" cy="1837689"/>
            <a:chOff x="15137088" y="7079784"/>
            <a:chExt cx="3047365" cy="1837689"/>
          </a:xfrm>
        </p:grpSpPr>
        <p:sp>
          <p:nvSpPr>
            <p:cNvPr id="49" name="object 49">
              <a:extLst>
                <a:ext uri="{FF2B5EF4-FFF2-40B4-BE49-F238E27FC236}">
                  <a16:creationId xmlns:a16="http://schemas.microsoft.com/office/drawing/2014/main" id="{E7D2A958-5BBC-4F7E-2721-9719920A3CCF}"/>
                </a:ext>
              </a:extLst>
            </p:cNvPr>
            <p:cNvSpPr/>
            <p:nvPr/>
          </p:nvSpPr>
          <p:spPr>
            <a:xfrm>
              <a:off x="15152963" y="8901417"/>
              <a:ext cx="3015615" cy="0"/>
            </a:xfrm>
            <a:custGeom>
              <a:avLst/>
              <a:gdLst/>
              <a:ahLst/>
              <a:cxnLst/>
              <a:rect l="l" t="t" r="r" b="b"/>
              <a:pathLst>
                <a:path w="3015615">
                  <a:moveTo>
                    <a:pt x="0" y="0"/>
                  </a:moveTo>
                  <a:lnTo>
                    <a:pt x="3015520" y="0"/>
                  </a:lnTo>
                </a:path>
              </a:pathLst>
            </a:custGeom>
            <a:ln w="31412">
              <a:solidFill>
                <a:srgbClr val="1300E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>
              <a:extLst>
                <a:ext uri="{FF2B5EF4-FFF2-40B4-BE49-F238E27FC236}">
                  <a16:creationId xmlns:a16="http://schemas.microsoft.com/office/drawing/2014/main" id="{C2F3F022-5210-5500-128B-3FC669E7F8C1}"/>
                </a:ext>
              </a:extLst>
            </p:cNvPr>
            <p:cNvSpPr/>
            <p:nvPr/>
          </p:nvSpPr>
          <p:spPr>
            <a:xfrm>
              <a:off x="15458694" y="7079785"/>
              <a:ext cx="2413000" cy="1821814"/>
            </a:xfrm>
            <a:custGeom>
              <a:avLst/>
              <a:gdLst/>
              <a:ahLst/>
              <a:cxnLst/>
              <a:rect l="l" t="t" r="r" b="b"/>
              <a:pathLst>
                <a:path w="2413000" h="1821815">
                  <a:moveTo>
                    <a:pt x="889876" y="84353"/>
                  </a:moveTo>
                  <a:lnTo>
                    <a:pt x="0" y="84353"/>
                  </a:lnTo>
                  <a:lnTo>
                    <a:pt x="0" y="1821637"/>
                  </a:lnTo>
                  <a:lnTo>
                    <a:pt x="889876" y="1821637"/>
                  </a:lnTo>
                  <a:lnTo>
                    <a:pt x="889876" y="84353"/>
                  </a:lnTo>
                  <a:close/>
                </a:path>
                <a:path w="2413000" h="1821815">
                  <a:moveTo>
                    <a:pt x="2412835" y="0"/>
                  </a:moveTo>
                  <a:lnTo>
                    <a:pt x="1522958" y="0"/>
                  </a:lnTo>
                  <a:lnTo>
                    <a:pt x="1522958" y="1821637"/>
                  </a:lnTo>
                  <a:lnTo>
                    <a:pt x="2412835" y="1821637"/>
                  </a:lnTo>
                  <a:lnTo>
                    <a:pt x="2412835" y="0"/>
                  </a:lnTo>
                  <a:close/>
                </a:path>
              </a:pathLst>
            </a:custGeom>
            <a:solidFill>
              <a:srgbClr val="1300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1" name="object 51">
            <a:extLst>
              <a:ext uri="{FF2B5EF4-FFF2-40B4-BE49-F238E27FC236}">
                <a16:creationId xmlns:a16="http://schemas.microsoft.com/office/drawing/2014/main" id="{57EBA789-01A2-5C91-66D0-7A24853252B6}"/>
              </a:ext>
            </a:extLst>
          </p:cNvPr>
          <p:cNvSpPr txBox="1"/>
          <p:nvPr/>
        </p:nvSpPr>
        <p:spPr>
          <a:xfrm>
            <a:off x="15503482" y="7782410"/>
            <a:ext cx="596265" cy="2914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750" b="1" spc="-10" dirty="0">
                <a:solidFill>
                  <a:srgbClr val="FFFFFF"/>
                </a:solidFill>
                <a:latin typeface="Arial"/>
                <a:cs typeface="Arial"/>
              </a:rPr>
              <a:t>1,377</a:t>
            </a:r>
            <a:endParaRPr sz="1750">
              <a:latin typeface="Arial"/>
              <a:cs typeface="Arial"/>
            </a:endParaRPr>
          </a:p>
        </p:txBody>
      </p:sp>
      <p:sp>
        <p:nvSpPr>
          <p:cNvPr id="52" name="object 52">
            <a:extLst>
              <a:ext uri="{FF2B5EF4-FFF2-40B4-BE49-F238E27FC236}">
                <a16:creationId xmlns:a16="http://schemas.microsoft.com/office/drawing/2014/main" id="{853CCF0E-23D4-B1FF-256D-949AEFF3E32E}"/>
              </a:ext>
            </a:extLst>
          </p:cNvPr>
          <p:cNvSpPr txBox="1"/>
          <p:nvPr/>
        </p:nvSpPr>
        <p:spPr>
          <a:xfrm>
            <a:off x="17026541" y="7782410"/>
            <a:ext cx="596265" cy="2914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750" b="1" spc="-10" dirty="0">
                <a:solidFill>
                  <a:srgbClr val="FFFFFF"/>
                </a:solidFill>
                <a:latin typeface="Arial"/>
                <a:cs typeface="Arial"/>
              </a:rPr>
              <a:t>1,392</a:t>
            </a:r>
            <a:endParaRPr sz="1750">
              <a:latin typeface="Arial"/>
              <a:cs typeface="Arial"/>
            </a:endParaRPr>
          </a:p>
        </p:txBody>
      </p:sp>
      <p:sp>
        <p:nvSpPr>
          <p:cNvPr id="53" name="object 53">
            <a:extLst>
              <a:ext uri="{FF2B5EF4-FFF2-40B4-BE49-F238E27FC236}">
                <a16:creationId xmlns:a16="http://schemas.microsoft.com/office/drawing/2014/main" id="{3364F4AF-B28E-57C8-C79B-9FD221DD3EEE}"/>
              </a:ext>
            </a:extLst>
          </p:cNvPr>
          <p:cNvSpPr txBox="1"/>
          <p:nvPr/>
        </p:nvSpPr>
        <p:spPr>
          <a:xfrm>
            <a:off x="15871252" y="6264517"/>
            <a:ext cx="1387475" cy="5683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0"/>
              </a:spcBef>
            </a:pPr>
            <a:r>
              <a:rPr sz="3550" b="1" spc="110" dirty="0">
                <a:solidFill>
                  <a:srgbClr val="FF7900"/>
                </a:solidFill>
                <a:latin typeface="Arial"/>
                <a:cs typeface="Arial"/>
              </a:rPr>
              <a:t>+1.4%</a:t>
            </a:r>
            <a:endParaRPr sz="3550">
              <a:latin typeface="Arial"/>
              <a:cs typeface="Arial"/>
            </a:endParaRPr>
          </a:p>
        </p:txBody>
      </p:sp>
      <p:sp>
        <p:nvSpPr>
          <p:cNvPr id="54" name="object 54">
            <a:extLst>
              <a:ext uri="{FF2B5EF4-FFF2-40B4-BE49-F238E27FC236}">
                <a16:creationId xmlns:a16="http://schemas.microsoft.com/office/drawing/2014/main" id="{5ED30C4A-66AD-C864-E65C-4ADB352A0F59}"/>
              </a:ext>
            </a:extLst>
          </p:cNvPr>
          <p:cNvSpPr txBox="1"/>
          <p:nvPr/>
        </p:nvSpPr>
        <p:spPr>
          <a:xfrm>
            <a:off x="8082979" y="7487510"/>
            <a:ext cx="1042035" cy="601345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2555" marR="5080" indent="-123189">
              <a:lnSpc>
                <a:spcPts val="2160"/>
              </a:lnSpc>
              <a:spcBef>
                <a:spcPts val="350"/>
              </a:spcBef>
            </a:pPr>
            <a:r>
              <a:rPr sz="1950" dirty="0">
                <a:solidFill>
                  <a:srgbClr val="1300EB"/>
                </a:solidFill>
                <a:latin typeface="Arial Black"/>
                <a:cs typeface="Arial Black"/>
              </a:rPr>
              <a:t>Title</a:t>
            </a:r>
            <a:r>
              <a:rPr sz="1950" spc="355" dirty="0">
                <a:solidFill>
                  <a:srgbClr val="1300EB"/>
                </a:solidFill>
                <a:latin typeface="Arial Black"/>
                <a:cs typeface="Arial Black"/>
              </a:rPr>
              <a:t> </a:t>
            </a:r>
            <a:r>
              <a:rPr sz="1950" spc="35" dirty="0">
                <a:solidFill>
                  <a:srgbClr val="1300EB"/>
                </a:solidFill>
                <a:latin typeface="Arial Black"/>
                <a:cs typeface="Arial Black"/>
              </a:rPr>
              <a:t>of </a:t>
            </a:r>
            <a:r>
              <a:rPr sz="1950" spc="60" dirty="0">
                <a:solidFill>
                  <a:srgbClr val="1300EB"/>
                </a:solidFill>
                <a:latin typeface="Arial Black"/>
                <a:cs typeface="Arial Black"/>
              </a:rPr>
              <a:t>Chart</a:t>
            </a:r>
            <a:endParaRPr sz="1950">
              <a:latin typeface="Arial Black"/>
              <a:cs typeface="Arial Black"/>
            </a:endParaRPr>
          </a:p>
        </p:txBody>
      </p:sp>
      <p:sp>
        <p:nvSpPr>
          <p:cNvPr id="55" name="object 55">
            <a:extLst>
              <a:ext uri="{FF2B5EF4-FFF2-40B4-BE49-F238E27FC236}">
                <a16:creationId xmlns:a16="http://schemas.microsoft.com/office/drawing/2014/main" id="{058E56BC-77C1-AA33-5F11-DF04C35A76F1}"/>
              </a:ext>
            </a:extLst>
          </p:cNvPr>
          <p:cNvSpPr txBox="1"/>
          <p:nvPr/>
        </p:nvSpPr>
        <p:spPr>
          <a:xfrm>
            <a:off x="9825103" y="8856006"/>
            <a:ext cx="612775" cy="2736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5"/>
              </a:spcBef>
            </a:pPr>
            <a:r>
              <a:rPr sz="1600" b="1" spc="50" dirty="0">
                <a:latin typeface="Arial"/>
                <a:cs typeface="Arial"/>
              </a:rPr>
              <a:t>Q1’21</a:t>
            </a:r>
            <a:endParaRPr sz="1600">
              <a:latin typeface="Arial"/>
              <a:cs typeface="Arial"/>
            </a:endParaRPr>
          </a:p>
        </p:txBody>
      </p:sp>
      <p:sp>
        <p:nvSpPr>
          <p:cNvPr id="56" name="object 56">
            <a:extLst>
              <a:ext uri="{FF2B5EF4-FFF2-40B4-BE49-F238E27FC236}">
                <a16:creationId xmlns:a16="http://schemas.microsoft.com/office/drawing/2014/main" id="{B352C22B-DD63-0920-338F-123AB34DF9AD}"/>
              </a:ext>
            </a:extLst>
          </p:cNvPr>
          <p:cNvSpPr txBox="1"/>
          <p:nvPr/>
        </p:nvSpPr>
        <p:spPr>
          <a:xfrm>
            <a:off x="11246638" y="8856006"/>
            <a:ext cx="612775" cy="2736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5"/>
              </a:spcBef>
            </a:pPr>
            <a:r>
              <a:rPr sz="1600" b="1" spc="50" dirty="0">
                <a:latin typeface="Arial"/>
                <a:cs typeface="Arial"/>
              </a:rPr>
              <a:t>Q1’22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57" name="object 57">
            <a:extLst>
              <a:ext uri="{FF2B5EF4-FFF2-40B4-BE49-F238E27FC236}">
                <a16:creationId xmlns:a16="http://schemas.microsoft.com/office/drawing/2014/main" id="{0CC56238-1420-D43A-25ED-B4CF8B5F5112}"/>
              </a:ext>
            </a:extLst>
          </p:cNvPr>
          <p:cNvGrpSpPr/>
          <p:nvPr/>
        </p:nvGrpSpPr>
        <p:grpSpPr>
          <a:xfrm>
            <a:off x="9424723" y="7075960"/>
            <a:ext cx="2814955" cy="1716405"/>
            <a:chOff x="9536132" y="7196775"/>
            <a:chExt cx="2814955" cy="1716405"/>
          </a:xfrm>
        </p:grpSpPr>
        <p:sp>
          <p:nvSpPr>
            <p:cNvPr id="58" name="object 58">
              <a:extLst>
                <a:ext uri="{FF2B5EF4-FFF2-40B4-BE49-F238E27FC236}">
                  <a16:creationId xmlns:a16="http://schemas.microsoft.com/office/drawing/2014/main" id="{CCD8E3F9-2ECA-7F5D-416F-D34632198D05}"/>
                </a:ext>
              </a:extLst>
            </p:cNvPr>
            <p:cNvSpPr/>
            <p:nvPr/>
          </p:nvSpPr>
          <p:spPr>
            <a:xfrm>
              <a:off x="9536132" y="8896995"/>
              <a:ext cx="2814955" cy="0"/>
            </a:xfrm>
            <a:custGeom>
              <a:avLst/>
              <a:gdLst/>
              <a:ahLst/>
              <a:cxnLst/>
              <a:rect l="l" t="t" r="r" b="b"/>
              <a:pathLst>
                <a:path w="2814954">
                  <a:moveTo>
                    <a:pt x="0" y="0"/>
                  </a:moveTo>
                  <a:lnTo>
                    <a:pt x="2814521" y="0"/>
                  </a:lnTo>
                </a:path>
              </a:pathLst>
            </a:custGeom>
            <a:ln w="31412">
              <a:solidFill>
                <a:srgbClr val="1300E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>
              <a:extLst>
                <a:ext uri="{FF2B5EF4-FFF2-40B4-BE49-F238E27FC236}">
                  <a16:creationId xmlns:a16="http://schemas.microsoft.com/office/drawing/2014/main" id="{FC669852-9438-63C5-27F3-3B41CFE8465C}"/>
                </a:ext>
              </a:extLst>
            </p:cNvPr>
            <p:cNvSpPr/>
            <p:nvPr/>
          </p:nvSpPr>
          <p:spPr>
            <a:xfrm>
              <a:off x="9821469" y="7196778"/>
              <a:ext cx="2252345" cy="1700530"/>
            </a:xfrm>
            <a:custGeom>
              <a:avLst/>
              <a:gdLst/>
              <a:ahLst/>
              <a:cxnLst/>
              <a:rect l="l" t="t" r="r" b="b"/>
              <a:pathLst>
                <a:path w="2252345" h="1700529">
                  <a:moveTo>
                    <a:pt x="830580" y="78740"/>
                  </a:moveTo>
                  <a:lnTo>
                    <a:pt x="0" y="78740"/>
                  </a:lnTo>
                  <a:lnTo>
                    <a:pt x="0" y="1700225"/>
                  </a:lnTo>
                  <a:lnTo>
                    <a:pt x="830580" y="1700225"/>
                  </a:lnTo>
                  <a:lnTo>
                    <a:pt x="830580" y="78740"/>
                  </a:lnTo>
                  <a:close/>
                </a:path>
                <a:path w="2252345" h="1700529">
                  <a:moveTo>
                    <a:pt x="2252027" y="0"/>
                  </a:moveTo>
                  <a:lnTo>
                    <a:pt x="1421460" y="0"/>
                  </a:lnTo>
                  <a:lnTo>
                    <a:pt x="1421460" y="1700225"/>
                  </a:lnTo>
                  <a:lnTo>
                    <a:pt x="2252027" y="1700225"/>
                  </a:lnTo>
                  <a:lnTo>
                    <a:pt x="2252027" y="0"/>
                  </a:lnTo>
                  <a:close/>
                </a:path>
              </a:pathLst>
            </a:custGeom>
            <a:solidFill>
              <a:srgbClr val="1300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0" name="object 60">
            <a:extLst>
              <a:ext uri="{FF2B5EF4-FFF2-40B4-BE49-F238E27FC236}">
                <a16:creationId xmlns:a16="http://schemas.microsoft.com/office/drawing/2014/main" id="{533D9A1F-1686-AD32-8E6D-BA2DD1611682}"/>
              </a:ext>
            </a:extLst>
          </p:cNvPr>
          <p:cNvSpPr txBox="1"/>
          <p:nvPr/>
        </p:nvSpPr>
        <p:spPr>
          <a:xfrm>
            <a:off x="9855861" y="7843684"/>
            <a:ext cx="557530" cy="2736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5"/>
              </a:spcBef>
            </a:pP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1,164</a:t>
            </a:r>
            <a:endParaRPr sz="1600">
              <a:latin typeface="Arial"/>
              <a:cs typeface="Arial"/>
            </a:endParaRPr>
          </a:p>
        </p:txBody>
      </p:sp>
      <p:sp>
        <p:nvSpPr>
          <p:cNvPr id="61" name="object 61">
            <a:extLst>
              <a:ext uri="{FF2B5EF4-FFF2-40B4-BE49-F238E27FC236}">
                <a16:creationId xmlns:a16="http://schemas.microsoft.com/office/drawing/2014/main" id="{BEA59450-9B53-1B4E-A9A6-020931984F51}"/>
              </a:ext>
            </a:extLst>
          </p:cNvPr>
          <p:cNvSpPr txBox="1"/>
          <p:nvPr/>
        </p:nvSpPr>
        <p:spPr>
          <a:xfrm>
            <a:off x="11277397" y="7843684"/>
            <a:ext cx="557530" cy="2736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5"/>
              </a:spcBef>
            </a:pP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1,183</a:t>
            </a:r>
            <a:endParaRPr sz="1600">
              <a:latin typeface="Arial"/>
              <a:cs typeface="Arial"/>
            </a:endParaRPr>
          </a:p>
        </p:txBody>
      </p:sp>
      <p:sp>
        <p:nvSpPr>
          <p:cNvPr id="62" name="object 62">
            <a:extLst>
              <a:ext uri="{FF2B5EF4-FFF2-40B4-BE49-F238E27FC236}">
                <a16:creationId xmlns:a16="http://schemas.microsoft.com/office/drawing/2014/main" id="{A998BA26-789D-7AB3-AE41-61A182283F82}"/>
              </a:ext>
            </a:extLst>
          </p:cNvPr>
          <p:cNvSpPr txBox="1"/>
          <p:nvPr/>
        </p:nvSpPr>
        <p:spPr>
          <a:xfrm>
            <a:off x="10199119" y="6426962"/>
            <a:ext cx="1295400" cy="53213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5"/>
              </a:spcBef>
            </a:pPr>
            <a:r>
              <a:rPr sz="3300" b="1" spc="105" dirty="0">
                <a:solidFill>
                  <a:srgbClr val="FF7900"/>
                </a:solidFill>
                <a:latin typeface="Arial"/>
                <a:cs typeface="Arial"/>
              </a:rPr>
              <a:t>+0.4%</a:t>
            </a:r>
            <a:endParaRPr sz="3300">
              <a:latin typeface="Arial"/>
              <a:cs typeface="Arial"/>
            </a:endParaRPr>
          </a:p>
        </p:txBody>
      </p:sp>
      <p:sp>
        <p:nvSpPr>
          <p:cNvPr id="63" name="object 63">
            <a:extLst>
              <a:ext uri="{FF2B5EF4-FFF2-40B4-BE49-F238E27FC236}">
                <a16:creationId xmlns:a16="http://schemas.microsoft.com/office/drawing/2014/main" id="{2CB69932-DE45-B2A9-8D1B-BFF55099154E}"/>
              </a:ext>
            </a:extLst>
          </p:cNvPr>
          <p:cNvSpPr txBox="1"/>
          <p:nvPr/>
        </p:nvSpPr>
        <p:spPr>
          <a:xfrm>
            <a:off x="7367909" y="1796283"/>
            <a:ext cx="5325110" cy="1578610"/>
          </a:xfrm>
          <a:prstGeom prst="rect">
            <a:avLst/>
          </a:prstGeom>
        </p:spPr>
        <p:txBody>
          <a:bodyPr vert="horz" wrap="square" lIns="0" tIns="27241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145"/>
              </a:spcBef>
            </a:pPr>
            <a:r>
              <a:rPr sz="2850" spc="105" dirty="0">
                <a:solidFill>
                  <a:srgbClr val="1300EB"/>
                </a:solidFill>
                <a:latin typeface="Arial Black"/>
                <a:cs typeface="Arial Black"/>
              </a:rPr>
              <a:t>Chart</a:t>
            </a:r>
            <a:r>
              <a:rPr sz="2850" spc="170" dirty="0">
                <a:solidFill>
                  <a:srgbClr val="1300EB"/>
                </a:solidFill>
                <a:latin typeface="Arial Black"/>
                <a:cs typeface="Arial Black"/>
              </a:rPr>
              <a:t> </a:t>
            </a:r>
            <a:r>
              <a:rPr sz="2850" spc="75" dirty="0">
                <a:solidFill>
                  <a:srgbClr val="1300EB"/>
                </a:solidFill>
                <a:latin typeface="Arial Black"/>
                <a:cs typeface="Arial Black"/>
              </a:rPr>
              <a:t>Subhead</a:t>
            </a:r>
            <a:r>
              <a:rPr sz="2850" spc="170" dirty="0">
                <a:solidFill>
                  <a:srgbClr val="1300EB"/>
                </a:solidFill>
                <a:latin typeface="Arial Black"/>
                <a:cs typeface="Arial Black"/>
              </a:rPr>
              <a:t> </a:t>
            </a:r>
            <a:r>
              <a:rPr sz="2850" spc="70" dirty="0">
                <a:solidFill>
                  <a:srgbClr val="1300EB"/>
                </a:solidFill>
                <a:latin typeface="Arial Black"/>
                <a:cs typeface="Arial Black"/>
              </a:rPr>
              <a:t>Title</a:t>
            </a:r>
            <a:r>
              <a:rPr sz="2850" spc="170" dirty="0">
                <a:solidFill>
                  <a:srgbClr val="1300EB"/>
                </a:solidFill>
                <a:latin typeface="Arial Black"/>
                <a:cs typeface="Arial Black"/>
              </a:rPr>
              <a:t> </a:t>
            </a:r>
            <a:r>
              <a:rPr sz="2850" spc="65" dirty="0">
                <a:solidFill>
                  <a:srgbClr val="1300EB"/>
                </a:solidFill>
                <a:latin typeface="Arial Black"/>
                <a:cs typeface="Arial Black"/>
              </a:rPr>
              <a:t>Here</a:t>
            </a:r>
            <a:endParaRPr sz="2850" dirty="0">
              <a:latin typeface="Arial Black"/>
              <a:cs typeface="Arial Black"/>
            </a:endParaRPr>
          </a:p>
          <a:p>
            <a:pPr marL="3116580">
              <a:lnSpc>
                <a:spcPct val="100000"/>
              </a:lnSpc>
              <a:spcBef>
                <a:spcPts val="2500"/>
              </a:spcBef>
            </a:pPr>
            <a:r>
              <a:rPr sz="3550" b="1" spc="95" dirty="0">
                <a:solidFill>
                  <a:srgbClr val="FF7900"/>
                </a:solidFill>
                <a:latin typeface="Arial"/>
                <a:cs typeface="Arial"/>
              </a:rPr>
              <a:t>+4%</a:t>
            </a:r>
            <a:endParaRPr sz="3550" dirty="0">
              <a:latin typeface="Arial"/>
              <a:cs typeface="Arial"/>
            </a:endParaRPr>
          </a:p>
        </p:txBody>
      </p:sp>
      <p:sp>
        <p:nvSpPr>
          <p:cNvPr id="64" name="object 35">
            <a:extLst>
              <a:ext uri="{FF2B5EF4-FFF2-40B4-BE49-F238E27FC236}">
                <a16:creationId xmlns:a16="http://schemas.microsoft.com/office/drawing/2014/main" id="{6418FDA7-7925-23C0-6A09-C3522DC8BDFC}"/>
              </a:ext>
            </a:extLst>
          </p:cNvPr>
          <p:cNvSpPr txBox="1">
            <a:spLocks/>
          </p:cNvSpPr>
          <p:nvPr/>
        </p:nvSpPr>
        <p:spPr>
          <a:xfrm>
            <a:off x="2213492" y="361714"/>
            <a:ext cx="16755826" cy="50654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>
              <a:defRPr sz="5350" b="0" i="0">
                <a:solidFill>
                  <a:srgbClr val="1300E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700">
              <a:spcBef>
                <a:spcPts val="110"/>
              </a:spcBef>
            </a:pPr>
            <a:r>
              <a:rPr lang="en-MY" sz="3200" b="1" spc="105" dirty="0">
                <a:latin typeface="Arial Black" panose="020B0604020202020204" pitchFamily="34" charset="0"/>
                <a:cs typeface="Arial Black" panose="020B0604020202020204" pitchFamily="34" charset="0"/>
              </a:rPr>
              <a:t>HEADLINE OF CHART HERE</a:t>
            </a:r>
            <a:endParaRPr lang="en-MY" sz="3200" b="1" spc="90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78862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6EE2CE1-A363-D83A-2B7D-68F5F36DB75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MY" smtClean="0">
                <a:solidFill>
                  <a:schemeClr val="bg1"/>
                </a:solidFill>
              </a:rPr>
              <a:t>13</a:t>
            </a:fld>
            <a:endParaRPr lang="en-MY" dirty="0">
              <a:solidFill>
                <a:schemeClr val="bg1"/>
              </a:solidFill>
            </a:endParaRP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AC08DF41-2680-A452-B71A-9A7E97495942}"/>
              </a:ext>
            </a:extLst>
          </p:cNvPr>
          <p:cNvSpPr/>
          <p:nvPr/>
        </p:nvSpPr>
        <p:spPr>
          <a:xfrm>
            <a:off x="8715154" y="2883534"/>
            <a:ext cx="10686174" cy="6264275"/>
          </a:xfrm>
          <a:custGeom>
            <a:avLst/>
            <a:gdLst/>
            <a:ahLst/>
            <a:cxnLst/>
            <a:rect l="l" t="t" r="r" b="b"/>
            <a:pathLst>
              <a:path w="10194290" h="6264275">
                <a:moveTo>
                  <a:pt x="10193679" y="6263694"/>
                </a:moveTo>
                <a:lnTo>
                  <a:pt x="0" y="6262730"/>
                </a:lnTo>
                <a:lnTo>
                  <a:pt x="0" y="0"/>
                </a:lnTo>
                <a:lnTo>
                  <a:pt x="10193679" y="963"/>
                </a:lnTo>
                <a:lnTo>
                  <a:pt x="10193679" y="6263694"/>
                </a:lnTo>
                <a:close/>
              </a:path>
            </a:pathLst>
          </a:custGeom>
          <a:ln w="31412">
            <a:solidFill>
              <a:srgbClr val="90A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CD0855E4-014F-B6D4-FE40-60739E00252D}"/>
              </a:ext>
            </a:extLst>
          </p:cNvPr>
          <p:cNvSpPr/>
          <p:nvPr/>
        </p:nvSpPr>
        <p:spPr>
          <a:xfrm>
            <a:off x="1007572" y="2884804"/>
            <a:ext cx="7483234" cy="6263005"/>
          </a:xfrm>
          <a:custGeom>
            <a:avLst/>
            <a:gdLst/>
            <a:ahLst/>
            <a:cxnLst/>
            <a:rect l="l" t="t" r="r" b="b"/>
            <a:pathLst>
              <a:path w="6991350" h="6263005">
                <a:moveTo>
                  <a:pt x="6991211" y="0"/>
                </a:moveTo>
                <a:lnTo>
                  <a:pt x="0" y="0"/>
                </a:lnTo>
                <a:lnTo>
                  <a:pt x="0" y="6262730"/>
                </a:lnTo>
                <a:lnTo>
                  <a:pt x="6991211" y="6262730"/>
                </a:lnTo>
                <a:lnTo>
                  <a:pt x="6991211" y="0"/>
                </a:lnTo>
                <a:close/>
              </a:path>
            </a:pathLst>
          </a:custGeom>
          <a:solidFill>
            <a:srgbClr val="90ACFF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5885CDDB-B863-99B6-2BEB-FFA969D34897}"/>
              </a:ext>
            </a:extLst>
          </p:cNvPr>
          <p:cNvSpPr txBox="1"/>
          <p:nvPr/>
        </p:nvSpPr>
        <p:spPr>
          <a:xfrm>
            <a:off x="1522704" y="3386637"/>
            <a:ext cx="2281555" cy="85216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8255">
              <a:lnSpc>
                <a:spcPts val="3379"/>
              </a:lnSpc>
              <a:spcBef>
                <a:spcPts val="135"/>
              </a:spcBef>
            </a:pPr>
            <a:r>
              <a:rPr sz="2850" spc="105" dirty="0">
                <a:solidFill>
                  <a:srgbClr val="1300EB"/>
                </a:solidFill>
                <a:latin typeface="Arial Black"/>
                <a:cs typeface="Arial Black"/>
              </a:rPr>
              <a:t>Chart</a:t>
            </a:r>
            <a:r>
              <a:rPr sz="2850" spc="160" dirty="0">
                <a:solidFill>
                  <a:srgbClr val="1300EB"/>
                </a:solidFill>
                <a:latin typeface="Arial Black"/>
                <a:cs typeface="Arial Black"/>
              </a:rPr>
              <a:t> </a:t>
            </a:r>
            <a:r>
              <a:rPr sz="2850" spc="70" dirty="0">
                <a:solidFill>
                  <a:srgbClr val="1300EB"/>
                </a:solidFill>
                <a:latin typeface="Arial Black"/>
                <a:cs typeface="Arial Black"/>
              </a:rPr>
              <a:t>Title</a:t>
            </a:r>
            <a:endParaRPr sz="2850" dirty="0">
              <a:latin typeface="Arial Black"/>
              <a:cs typeface="Arial Black"/>
            </a:endParaRPr>
          </a:p>
          <a:p>
            <a:pPr>
              <a:lnSpc>
                <a:spcPts val="3080"/>
              </a:lnSpc>
            </a:pPr>
            <a:r>
              <a:rPr sz="2600" dirty="0">
                <a:solidFill>
                  <a:srgbClr val="170091"/>
                </a:solidFill>
                <a:latin typeface="Arial"/>
                <a:cs typeface="Arial"/>
              </a:rPr>
              <a:t>Chart</a:t>
            </a:r>
            <a:r>
              <a:rPr sz="2600" spc="285" dirty="0">
                <a:solidFill>
                  <a:srgbClr val="170091"/>
                </a:solidFill>
                <a:latin typeface="Arial"/>
                <a:cs typeface="Arial"/>
              </a:rPr>
              <a:t> </a:t>
            </a:r>
            <a:r>
              <a:rPr sz="2600" spc="-10" dirty="0">
                <a:solidFill>
                  <a:srgbClr val="170091"/>
                </a:solidFill>
                <a:latin typeface="Arial"/>
                <a:cs typeface="Arial"/>
              </a:rPr>
              <a:t>details</a:t>
            </a:r>
            <a:endParaRPr sz="2600" dirty="0">
              <a:solidFill>
                <a:srgbClr val="170091"/>
              </a:solidFill>
              <a:latin typeface="Arial"/>
              <a:cs typeface="Arial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AB1EF6AA-F16F-8B6C-4FFD-7FC25B46EB06}"/>
              </a:ext>
            </a:extLst>
          </p:cNvPr>
          <p:cNvSpPr txBox="1"/>
          <p:nvPr/>
        </p:nvSpPr>
        <p:spPr>
          <a:xfrm>
            <a:off x="6493443" y="3620086"/>
            <a:ext cx="1372235" cy="120077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R="5080">
              <a:lnSpc>
                <a:spcPct val="158600"/>
              </a:lnSpc>
              <a:spcBef>
                <a:spcPts val="90"/>
              </a:spcBef>
            </a:pPr>
            <a:r>
              <a:rPr sz="2600" spc="-10" dirty="0">
                <a:solidFill>
                  <a:srgbClr val="1300EB"/>
                </a:solidFill>
                <a:latin typeface="Arial"/>
                <a:cs typeface="Arial"/>
              </a:rPr>
              <a:t>Category </a:t>
            </a:r>
            <a:r>
              <a:rPr sz="2600" spc="-10" dirty="0">
                <a:solidFill>
                  <a:srgbClr val="170091"/>
                </a:solidFill>
                <a:latin typeface="Arial"/>
                <a:cs typeface="Arial"/>
              </a:rPr>
              <a:t>Category</a:t>
            </a:r>
            <a:endParaRPr sz="2600" dirty="0">
              <a:solidFill>
                <a:srgbClr val="170091"/>
              </a:solidFill>
              <a:latin typeface="Arial"/>
              <a:cs typeface="Arial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30217D27-3AE3-A6EB-399A-D20F16FD1E5F}"/>
              </a:ext>
            </a:extLst>
          </p:cNvPr>
          <p:cNvSpPr/>
          <p:nvPr/>
        </p:nvSpPr>
        <p:spPr>
          <a:xfrm>
            <a:off x="5760440" y="4082032"/>
            <a:ext cx="523875" cy="0"/>
          </a:xfrm>
          <a:custGeom>
            <a:avLst/>
            <a:gdLst/>
            <a:ahLst/>
            <a:cxnLst/>
            <a:rect l="l" t="t" r="r" b="b"/>
            <a:pathLst>
              <a:path w="523875">
                <a:moveTo>
                  <a:pt x="523544" y="0"/>
                </a:moveTo>
                <a:lnTo>
                  <a:pt x="0" y="0"/>
                </a:lnTo>
              </a:path>
            </a:pathLst>
          </a:custGeom>
          <a:ln w="20941">
            <a:solidFill>
              <a:srgbClr val="1300E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675F3DA4-B49D-02C5-DA1C-E1CEB4F592E8}"/>
              </a:ext>
            </a:extLst>
          </p:cNvPr>
          <p:cNvSpPr/>
          <p:nvPr/>
        </p:nvSpPr>
        <p:spPr>
          <a:xfrm>
            <a:off x="5760440" y="4693633"/>
            <a:ext cx="523875" cy="0"/>
          </a:xfrm>
          <a:custGeom>
            <a:avLst/>
            <a:gdLst/>
            <a:ahLst/>
            <a:cxnLst/>
            <a:rect l="l" t="t" r="r" b="b"/>
            <a:pathLst>
              <a:path w="523875">
                <a:moveTo>
                  <a:pt x="523544" y="0"/>
                </a:moveTo>
                <a:lnTo>
                  <a:pt x="0" y="0"/>
                </a:lnTo>
              </a:path>
            </a:pathLst>
          </a:custGeom>
          <a:ln w="20941">
            <a:solidFill>
              <a:srgbClr val="1700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8EE7DE1F-C48D-EBF0-DD70-56A24108E558}"/>
              </a:ext>
            </a:extLst>
          </p:cNvPr>
          <p:cNvSpPr txBox="1"/>
          <p:nvPr/>
        </p:nvSpPr>
        <p:spPr>
          <a:xfrm>
            <a:off x="2116267" y="5958673"/>
            <a:ext cx="574675" cy="4254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sz="2600" spc="-25" dirty="0">
                <a:solidFill>
                  <a:srgbClr val="1300EB"/>
                </a:solidFill>
                <a:latin typeface="Roboto"/>
                <a:cs typeface="Roboto"/>
              </a:rPr>
              <a:t>109</a:t>
            </a:r>
            <a:endParaRPr sz="2600">
              <a:latin typeface="Roboto"/>
              <a:cs typeface="Roboto"/>
            </a:endParaRP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0FEAC3C5-5F74-F6B5-08CB-D457C5694430}"/>
              </a:ext>
            </a:extLst>
          </p:cNvPr>
          <p:cNvSpPr txBox="1"/>
          <p:nvPr/>
        </p:nvSpPr>
        <p:spPr>
          <a:xfrm>
            <a:off x="3305849" y="5841414"/>
            <a:ext cx="574675" cy="4254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sz="2600" spc="-25" dirty="0">
                <a:solidFill>
                  <a:srgbClr val="1300EB"/>
                </a:solidFill>
                <a:latin typeface="Roboto"/>
                <a:cs typeface="Roboto"/>
              </a:rPr>
              <a:t>110</a:t>
            </a:r>
            <a:endParaRPr sz="2600">
              <a:latin typeface="Roboto"/>
              <a:cs typeface="Roboto"/>
            </a:endParaRPr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CAC510F2-F7D1-27A0-144F-8723E560B4D5}"/>
              </a:ext>
            </a:extLst>
          </p:cNvPr>
          <p:cNvSpPr txBox="1"/>
          <p:nvPr/>
        </p:nvSpPr>
        <p:spPr>
          <a:xfrm>
            <a:off x="4578378" y="5660528"/>
            <a:ext cx="574675" cy="4254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sz="2600" spc="-25" dirty="0">
                <a:solidFill>
                  <a:srgbClr val="1300EB"/>
                </a:solidFill>
                <a:latin typeface="Roboto"/>
                <a:cs typeface="Roboto"/>
              </a:rPr>
              <a:t>112</a:t>
            </a:r>
            <a:endParaRPr sz="2600">
              <a:latin typeface="Roboto"/>
              <a:cs typeface="Roboto"/>
            </a:endParaRPr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740BD539-55A3-23BA-35D4-711A53BC3F83}"/>
              </a:ext>
            </a:extLst>
          </p:cNvPr>
          <p:cNvSpPr txBox="1"/>
          <p:nvPr/>
        </p:nvSpPr>
        <p:spPr>
          <a:xfrm>
            <a:off x="5685346" y="5549931"/>
            <a:ext cx="574040" cy="4254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sz="2600" spc="-25" dirty="0">
                <a:solidFill>
                  <a:srgbClr val="1300EB"/>
                </a:solidFill>
                <a:latin typeface="Roboto"/>
                <a:cs typeface="Roboto"/>
              </a:rPr>
              <a:t>114</a:t>
            </a:r>
            <a:endParaRPr sz="2600">
              <a:latin typeface="Roboto"/>
              <a:cs typeface="Roboto"/>
            </a:endParaRPr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73881B3E-96E6-10CB-D433-924DBEBF89E9}"/>
              </a:ext>
            </a:extLst>
          </p:cNvPr>
          <p:cNvSpPr txBox="1"/>
          <p:nvPr/>
        </p:nvSpPr>
        <p:spPr>
          <a:xfrm>
            <a:off x="6874927" y="5422345"/>
            <a:ext cx="574040" cy="4254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sz="2600" spc="-25" dirty="0">
                <a:solidFill>
                  <a:srgbClr val="1300EB"/>
                </a:solidFill>
                <a:latin typeface="Roboto"/>
                <a:cs typeface="Roboto"/>
              </a:rPr>
              <a:t>115</a:t>
            </a:r>
            <a:endParaRPr sz="2600">
              <a:latin typeface="Roboto"/>
              <a:cs typeface="Roboto"/>
            </a:endParaRPr>
          </a:p>
        </p:txBody>
      </p:sp>
      <p:grpSp>
        <p:nvGrpSpPr>
          <p:cNvPr id="14" name="object 14">
            <a:extLst>
              <a:ext uri="{FF2B5EF4-FFF2-40B4-BE49-F238E27FC236}">
                <a16:creationId xmlns:a16="http://schemas.microsoft.com/office/drawing/2014/main" id="{B201197F-0A66-7B4C-E515-2C19D99DA7C1}"/>
              </a:ext>
            </a:extLst>
          </p:cNvPr>
          <p:cNvGrpSpPr/>
          <p:nvPr/>
        </p:nvGrpSpPr>
        <p:grpSpPr>
          <a:xfrm>
            <a:off x="2307615" y="5929636"/>
            <a:ext cx="4937760" cy="702310"/>
            <a:chOff x="2407110" y="5748634"/>
            <a:chExt cx="4937760" cy="702310"/>
          </a:xfrm>
        </p:grpSpPr>
        <p:sp>
          <p:nvSpPr>
            <p:cNvPr id="15" name="object 15">
              <a:extLst>
                <a:ext uri="{FF2B5EF4-FFF2-40B4-BE49-F238E27FC236}">
                  <a16:creationId xmlns:a16="http://schemas.microsoft.com/office/drawing/2014/main" id="{0C73CCF9-DAB9-368F-D541-9A930F1C3714}"/>
                </a:ext>
              </a:extLst>
            </p:cNvPr>
            <p:cNvSpPr/>
            <p:nvPr/>
          </p:nvSpPr>
          <p:spPr>
            <a:xfrm>
              <a:off x="2496335" y="5837870"/>
              <a:ext cx="4759325" cy="523875"/>
            </a:xfrm>
            <a:custGeom>
              <a:avLst/>
              <a:gdLst/>
              <a:ahLst/>
              <a:cxnLst/>
              <a:rect l="l" t="t" r="r" b="b"/>
              <a:pathLst>
                <a:path w="4759325" h="523875">
                  <a:moveTo>
                    <a:pt x="0" y="523565"/>
                  </a:moveTo>
                  <a:lnTo>
                    <a:pt x="1189722" y="406437"/>
                  </a:lnTo>
                  <a:lnTo>
                    <a:pt x="2462092" y="225542"/>
                  </a:lnTo>
                  <a:lnTo>
                    <a:pt x="3583618" y="115001"/>
                  </a:lnTo>
                  <a:lnTo>
                    <a:pt x="4758902" y="0"/>
                  </a:lnTo>
                </a:path>
              </a:pathLst>
            </a:custGeom>
            <a:ln w="20941">
              <a:solidFill>
                <a:srgbClr val="1300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>
              <a:extLst>
                <a:ext uri="{FF2B5EF4-FFF2-40B4-BE49-F238E27FC236}">
                  <a16:creationId xmlns:a16="http://schemas.microsoft.com/office/drawing/2014/main" id="{9DEE4100-371B-BECC-9D22-84C0AF51F6DA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07110" y="6272202"/>
              <a:ext cx="178455" cy="178465"/>
            </a:xfrm>
            <a:prstGeom prst="rect">
              <a:avLst/>
            </a:prstGeom>
          </p:spPr>
        </p:pic>
        <p:pic>
          <p:nvPicPr>
            <p:cNvPr id="17" name="object 17">
              <a:extLst>
                <a:ext uri="{FF2B5EF4-FFF2-40B4-BE49-F238E27FC236}">
                  <a16:creationId xmlns:a16="http://schemas.microsoft.com/office/drawing/2014/main" id="{BC02F672-BC46-3156-94E1-667E770E277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09003" y="6146775"/>
              <a:ext cx="178455" cy="178465"/>
            </a:xfrm>
            <a:prstGeom prst="rect">
              <a:avLst/>
            </a:prstGeom>
          </p:spPr>
        </p:pic>
        <p:pic>
          <p:nvPicPr>
            <p:cNvPr id="18" name="object 18">
              <a:extLst>
                <a:ext uri="{FF2B5EF4-FFF2-40B4-BE49-F238E27FC236}">
                  <a16:creationId xmlns:a16="http://schemas.microsoft.com/office/drawing/2014/main" id="{88A73983-F2D7-66CC-7BFF-2BF02B654141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69203" y="5974181"/>
              <a:ext cx="178455" cy="178465"/>
            </a:xfrm>
            <a:prstGeom prst="rect">
              <a:avLst/>
            </a:prstGeom>
          </p:spPr>
        </p:pic>
        <p:pic>
          <p:nvPicPr>
            <p:cNvPr id="19" name="object 19">
              <a:extLst>
                <a:ext uri="{FF2B5EF4-FFF2-40B4-BE49-F238E27FC236}">
                  <a16:creationId xmlns:a16="http://schemas.microsoft.com/office/drawing/2014/main" id="{71B5E221-5582-535D-26CB-AD3ECF6F656D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990728" y="5863638"/>
              <a:ext cx="178455" cy="178465"/>
            </a:xfrm>
            <a:prstGeom prst="rect">
              <a:avLst/>
            </a:prstGeom>
          </p:spPr>
        </p:pic>
        <p:pic>
          <p:nvPicPr>
            <p:cNvPr id="20" name="object 20">
              <a:extLst>
                <a:ext uri="{FF2B5EF4-FFF2-40B4-BE49-F238E27FC236}">
                  <a16:creationId xmlns:a16="http://schemas.microsoft.com/office/drawing/2014/main" id="{8D36F4E5-BD7B-72A3-4642-4F0ED47954DE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66012" y="5748634"/>
              <a:ext cx="178455" cy="178465"/>
            </a:xfrm>
            <a:prstGeom prst="rect">
              <a:avLst/>
            </a:prstGeom>
          </p:spPr>
        </p:pic>
      </p:grpSp>
      <p:grpSp>
        <p:nvGrpSpPr>
          <p:cNvPr id="21" name="object 21">
            <a:extLst>
              <a:ext uri="{FF2B5EF4-FFF2-40B4-BE49-F238E27FC236}">
                <a16:creationId xmlns:a16="http://schemas.microsoft.com/office/drawing/2014/main" id="{A94D7B91-5C76-8972-AA0D-236812C729E5}"/>
              </a:ext>
            </a:extLst>
          </p:cNvPr>
          <p:cNvGrpSpPr/>
          <p:nvPr/>
        </p:nvGrpSpPr>
        <p:grpSpPr>
          <a:xfrm>
            <a:off x="2307615" y="7550548"/>
            <a:ext cx="4937760" cy="1030605"/>
            <a:chOff x="2407110" y="7369546"/>
            <a:chExt cx="4937760" cy="1030605"/>
          </a:xfrm>
        </p:grpSpPr>
        <p:sp>
          <p:nvSpPr>
            <p:cNvPr id="22" name="object 22">
              <a:extLst>
                <a:ext uri="{FF2B5EF4-FFF2-40B4-BE49-F238E27FC236}">
                  <a16:creationId xmlns:a16="http://schemas.microsoft.com/office/drawing/2014/main" id="{280F7753-DD61-BE47-FD36-4AEF88C35571}"/>
                </a:ext>
              </a:extLst>
            </p:cNvPr>
            <p:cNvSpPr/>
            <p:nvPr/>
          </p:nvSpPr>
          <p:spPr>
            <a:xfrm>
              <a:off x="2496335" y="7458780"/>
              <a:ext cx="4759325" cy="852169"/>
            </a:xfrm>
            <a:custGeom>
              <a:avLst/>
              <a:gdLst/>
              <a:ahLst/>
              <a:cxnLst/>
              <a:rect l="l" t="t" r="r" b="b"/>
              <a:pathLst>
                <a:path w="4759325" h="852170">
                  <a:moveTo>
                    <a:pt x="0" y="261782"/>
                  </a:moveTo>
                  <a:lnTo>
                    <a:pt x="1189722" y="406437"/>
                  </a:lnTo>
                  <a:lnTo>
                    <a:pt x="2462092" y="851953"/>
                  </a:lnTo>
                  <a:lnTo>
                    <a:pt x="3583618" y="425976"/>
                  </a:lnTo>
                  <a:lnTo>
                    <a:pt x="4758902" y="0"/>
                  </a:lnTo>
                </a:path>
              </a:pathLst>
            </a:custGeom>
            <a:ln w="20941">
              <a:solidFill>
                <a:srgbClr val="17009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>
              <a:extLst>
                <a:ext uri="{FF2B5EF4-FFF2-40B4-BE49-F238E27FC236}">
                  <a16:creationId xmlns:a16="http://schemas.microsoft.com/office/drawing/2014/main" id="{81D1308B-ACFE-4F95-8C38-C5B9879BFAA5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407110" y="7631329"/>
              <a:ext cx="178455" cy="178465"/>
            </a:xfrm>
            <a:prstGeom prst="rect">
              <a:avLst/>
            </a:prstGeom>
          </p:spPr>
        </p:pic>
        <p:pic>
          <p:nvPicPr>
            <p:cNvPr id="24" name="object 24">
              <a:extLst>
                <a:ext uri="{FF2B5EF4-FFF2-40B4-BE49-F238E27FC236}">
                  <a16:creationId xmlns:a16="http://schemas.microsoft.com/office/drawing/2014/main" id="{D912ABD3-3E1C-4830-CBBF-640073986442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609003" y="7776587"/>
              <a:ext cx="178455" cy="178465"/>
            </a:xfrm>
            <a:prstGeom prst="rect">
              <a:avLst/>
            </a:prstGeom>
          </p:spPr>
        </p:pic>
        <p:pic>
          <p:nvPicPr>
            <p:cNvPr id="25" name="object 25">
              <a:extLst>
                <a:ext uri="{FF2B5EF4-FFF2-40B4-BE49-F238E27FC236}">
                  <a16:creationId xmlns:a16="http://schemas.microsoft.com/office/drawing/2014/main" id="{9A1CB3E8-07C7-FC7C-A224-91C3419AEEA3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869203" y="8221498"/>
              <a:ext cx="178455" cy="178465"/>
            </a:xfrm>
            <a:prstGeom prst="rect">
              <a:avLst/>
            </a:prstGeom>
          </p:spPr>
        </p:pic>
        <p:pic>
          <p:nvPicPr>
            <p:cNvPr id="26" name="object 26">
              <a:extLst>
                <a:ext uri="{FF2B5EF4-FFF2-40B4-BE49-F238E27FC236}">
                  <a16:creationId xmlns:a16="http://schemas.microsoft.com/office/drawing/2014/main" id="{B4022524-B6DC-1CDA-7619-A103C6BFE7D2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990728" y="7795521"/>
              <a:ext cx="178455" cy="178465"/>
            </a:xfrm>
            <a:prstGeom prst="rect">
              <a:avLst/>
            </a:prstGeom>
          </p:spPr>
        </p:pic>
        <p:pic>
          <p:nvPicPr>
            <p:cNvPr id="27" name="object 27">
              <a:extLst>
                <a:ext uri="{FF2B5EF4-FFF2-40B4-BE49-F238E27FC236}">
                  <a16:creationId xmlns:a16="http://schemas.microsoft.com/office/drawing/2014/main" id="{79C18C08-86AA-B4E0-9088-3EAC318DED63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166012" y="7369546"/>
              <a:ext cx="178455" cy="178465"/>
            </a:xfrm>
            <a:prstGeom prst="rect">
              <a:avLst/>
            </a:prstGeom>
          </p:spPr>
        </p:pic>
      </p:grpSp>
      <p:sp>
        <p:nvSpPr>
          <p:cNvPr id="28" name="object 28">
            <a:extLst>
              <a:ext uri="{FF2B5EF4-FFF2-40B4-BE49-F238E27FC236}">
                <a16:creationId xmlns:a16="http://schemas.microsoft.com/office/drawing/2014/main" id="{FFADBCFA-B85E-D81F-8F07-1846F852B794}"/>
              </a:ext>
            </a:extLst>
          </p:cNvPr>
          <p:cNvSpPr txBox="1"/>
          <p:nvPr/>
        </p:nvSpPr>
        <p:spPr>
          <a:xfrm>
            <a:off x="2116257" y="7317791"/>
            <a:ext cx="574675" cy="4254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sz="2600" spc="-25" dirty="0">
                <a:solidFill>
                  <a:srgbClr val="170091"/>
                </a:solidFill>
                <a:latin typeface="Roboto"/>
                <a:cs typeface="Roboto"/>
              </a:rPr>
              <a:t>242</a:t>
            </a:r>
            <a:endParaRPr sz="2600">
              <a:latin typeface="Roboto"/>
              <a:cs typeface="Roboto"/>
            </a:endParaRPr>
          </a:p>
        </p:txBody>
      </p:sp>
      <p:sp>
        <p:nvSpPr>
          <p:cNvPr id="29" name="object 29">
            <a:extLst>
              <a:ext uri="{FF2B5EF4-FFF2-40B4-BE49-F238E27FC236}">
                <a16:creationId xmlns:a16="http://schemas.microsoft.com/office/drawing/2014/main" id="{9B4B4B5C-978F-64D8-F07C-5B2AA026002D}"/>
              </a:ext>
            </a:extLst>
          </p:cNvPr>
          <p:cNvSpPr txBox="1"/>
          <p:nvPr/>
        </p:nvSpPr>
        <p:spPr>
          <a:xfrm>
            <a:off x="3318164" y="7463033"/>
            <a:ext cx="574675" cy="4254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sz="2600" spc="-25" dirty="0">
                <a:solidFill>
                  <a:srgbClr val="170091"/>
                </a:solidFill>
                <a:latin typeface="Roboto"/>
                <a:cs typeface="Roboto"/>
              </a:rPr>
              <a:t>239</a:t>
            </a:r>
            <a:endParaRPr sz="2600">
              <a:latin typeface="Roboto"/>
              <a:cs typeface="Roboto"/>
            </a:endParaRPr>
          </a:p>
        </p:txBody>
      </p:sp>
      <p:sp>
        <p:nvSpPr>
          <p:cNvPr id="30" name="object 30">
            <a:extLst>
              <a:ext uri="{FF2B5EF4-FFF2-40B4-BE49-F238E27FC236}">
                <a16:creationId xmlns:a16="http://schemas.microsoft.com/office/drawing/2014/main" id="{FF8781A4-F590-C03F-0B7F-75A213DFF5F8}"/>
              </a:ext>
            </a:extLst>
          </p:cNvPr>
          <p:cNvSpPr txBox="1"/>
          <p:nvPr/>
        </p:nvSpPr>
        <p:spPr>
          <a:xfrm>
            <a:off x="4578368" y="7908086"/>
            <a:ext cx="574675" cy="4254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sz="2600" spc="-25" dirty="0">
                <a:solidFill>
                  <a:srgbClr val="170091"/>
                </a:solidFill>
                <a:latin typeface="Roboto"/>
                <a:cs typeface="Roboto"/>
              </a:rPr>
              <a:t>234</a:t>
            </a:r>
            <a:endParaRPr sz="2600">
              <a:latin typeface="Roboto"/>
              <a:cs typeface="Roboto"/>
            </a:endParaRPr>
          </a:p>
        </p:txBody>
      </p:sp>
      <p:sp>
        <p:nvSpPr>
          <p:cNvPr id="31" name="object 31">
            <a:extLst>
              <a:ext uri="{FF2B5EF4-FFF2-40B4-BE49-F238E27FC236}">
                <a16:creationId xmlns:a16="http://schemas.microsoft.com/office/drawing/2014/main" id="{BA8562ED-D051-BC51-8EE1-868013737A0A}"/>
              </a:ext>
            </a:extLst>
          </p:cNvPr>
          <p:cNvSpPr txBox="1"/>
          <p:nvPr/>
        </p:nvSpPr>
        <p:spPr>
          <a:xfrm>
            <a:off x="5699992" y="7482021"/>
            <a:ext cx="574040" cy="4254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sz="2600" spc="-25" dirty="0">
                <a:solidFill>
                  <a:srgbClr val="170091"/>
                </a:solidFill>
                <a:latin typeface="Roboto"/>
                <a:cs typeface="Roboto"/>
              </a:rPr>
              <a:t>236</a:t>
            </a:r>
            <a:endParaRPr sz="2600">
              <a:latin typeface="Roboto"/>
              <a:cs typeface="Roboto"/>
            </a:endParaRPr>
          </a:p>
        </p:txBody>
      </p:sp>
      <p:sp>
        <p:nvSpPr>
          <p:cNvPr id="32" name="object 32">
            <a:extLst>
              <a:ext uri="{FF2B5EF4-FFF2-40B4-BE49-F238E27FC236}">
                <a16:creationId xmlns:a16="http://schemas.microsoft.com/office/drawing/2014/main" id="{CF28F275-09FC-EA69-C798-8A123508AC90}"/>
              </a:ext>
            </a:extLst>
          </p:cNvPr>
          <p:cNvSpPr txBox="1"/>
          <p:nvPr/>
        </p:nvSpPr>
        <p:spPr>
          <a:xfrm>
            <a:off x="6884577" y="7028974"/>
            <a:ext cx="574040" cy="4254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sz="2600" spc="-25" dirty="0">
                <a:solidFill>
                  <a:srgbClr val="170091"/>
                </a:solidFill>
                <a:latin typeface="Roboto"/>
                <a:cs typeface="Roboto"/>
              </a:rPr>
              <a:t>247</a:t>
            </a:r>
            <a:endParaRPr sz="2600">
              <a:latin typeface="Roboto"/>
              <a:cs typeface="Roboto"/>
            </a:endParaRPr>
          </a:p>
        </p:txBody>
      </p:sp>
      <p:sp>
        <p:nvSpPr>
          <p:cNvPr id="33" name="object 33">
            <a:extLst>
              <a:ext uri="{FF2B5EF4-FFF2-40B4-BE49-F238E27FC236}">
                <a16:creationId xmlns:a16="http://schemas.microsoft.com/office/drawing/2014/main" id="{615C591E-260F-5FF5-2267-617C04F9C4A8}"/>
              </a:ext>
            </a:extLst>
          </p:cNvPr>
          <p:cNvSpPr/>
          <p:nvPr/>
        </p:nvSpPr>
        <p:spPr>
          <a:xfrm>
            <a:off x="16789711" y="4579249"/>
            <a:ext cx="1925320" cy="3663315"/>
          </a:xfrm>
          <a:custGeom>
            <a:avLst/>
            <a:gdLst/>
            <a:ahLst/>
            <a:cxnLst/>
            <a:rect l="l" t="t" r="r" b="b"/>
            <a:pathLst>
              <a:path w="1925319" h="3663315">
                <a:moveTo>
                  <a:pt x="1924831" y="0"/>
                </a:moveTo>
                <a:lnTo>
                  <a:pt x="0" y="0"/>
                </a:lnTo>
                <a:lnTo>
                  <a:pt x="0" y="3662788"/>
                </a:lnTo>
                <a:lnTo>
                  <a:pt x="1924831" y="3662788"/>
                </a:lnTo>
                <a:lnTo>
                  <a:pt x="1924831" y="0"/>
                </a:lnTo>
                <a:close/>
              </a:path>
            </a:pathLst>
          </a:custGeom>
          <a:solidFill>
            <a:srgbClr val="90ACFF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>
            <a:extLst>
              <a:ext uri="{FF2B5EF4-FFF2-40B4-BE49-F238E27FC236}">
                <a16:creationId xmlns:a16="http://schemas.microsoft.com/office/drawing/2014/main" id="{0DF55099-7CD2-25F7-0F22-C1D2DE02D690}"/>
              </a:ext>
            </a:extLst>
          </p:cNvPr>
          <p:cNvSpPr txBox="1"/>
          <p:nvPr/>
        </p:nvSpPr>
        <p:spPr>
          <a:xfrm>
            <a:off x="9455643" y="4628233"/>
            <a:ext cx="2509520" cy="427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00" spc="75" dirty="0">
                <a:solidFill>
                  <a:srgbClr val="1300EB"/>
                </a:solidFill>
                <a:latin typeface="Arial Black"/>
                <a:cs typeface="Arial Black"/>
              </a:rPr>
              <a:t>Lorem</a:t>
            </a:r>
            <a:r>
              <a:rPr sz="2600" spc="160" dirty="0">
                <a:solidFill>
                  <a:srgbClr val="1300EB"/>
                </a:solidFill>
                <a:latin typeface="Arial Black"/>
                <a:cs typeface="Arial Black"/>
              </a:rPr>
              <a:t> </a:t>
            </a:r>
            <a:r>
              <a:rPr sz="2600" spc="70" dirty="0">
                <a:solidFill>
                  <a:srgbClr val="1300EB"/>
                </a:solidFill>
                <a:latin typeface="Arial Black"/>
                <a:cs typeface="Arial Black"/>
              </a:rPr>
              <a:t>Ipsum</a:t>
            </a:r>
            <a:endParaRPr sz="2600">
              <a:latin typeface="Arial Black"/>
              <a:cs typeface="Arial Black"/>
            </a:endParaRPr>
          </a:p>
        </p:txBody>
      </p:sp>
      <p:sp>
        <p:nvSpPr>
          <p:cNvPr id="35" name="object 35">
            <a:extLst>
              <a:ext uri="{FF2B5EF4-FFF2-40B4-BE49-F238E27FC236}">
                <a16:creationId xmlns:a16="http://schemas.microsoft.com/office/drawing/2014/main" id="{EC46C417-8131-B4F3-9877-E8E0965B106A}"/>
              </a:ext>
            </a:extLst>
          </p:cNvPr>
          <p:cNvSpPr txBox="1"/>
          <p:nvPr/>
        </p:nvSpPr>
        <p:spPr>
          <a:xfrm>
            <a:off x="15000689" y="4628233"/>
            <a:ext cx="1595120" cy="427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00" spc="50" dirty="0">
                <a:solidFill>
                  <a:srgbClr val="1300EB"/>
                </a:solidFill>
                <a:latin typeface="Arial Black"/>
                <a:cs typeface="Arial Black"/>
              </a:rPr>
              <a:t>1Q</a:t>
            </a:r>
            <a:r>
              <a:rPr sz="2600" spc="145" dirty="0">
                <a:solidFill>
                  <a:srgbClr val="1300EB"/>
                </a:solidFill>
                <a:latin typeface="Arial Black"/>
                <a:cs typeface="Arial Black"/>
              </a:rPr>
              <a:t> </a:t>
            </a:r>
            <a:r>
              <a:rPr sz="2600" spc="60" dirty="0">
                <a:solidFill>
                  <a:srgbClr val="1300EB"/>
                </a:solidFill>
                <a:latin typeface="Arial Black"/>
                <a:cs typeface="Arial Black"/>
              </a:rPr>
              <a:t>2021</a:t>
            </a:r>
            <a:endParaRPr sz="2600">
              <a:latin typeface="Arial Black"/>
              <a:cs typeface="Arial Black"/>
            </a:endParaRPr>
          </a:p>
        </p:txBody>
      </p:sp>
      <p:sp>
        <p:nvSpPr>
          <p:cNvPr id="36" name="object 36">
            <a:extLst>
              <a:ext uri="{FF2B5EF4-FFF2-40B4-BE49-F238E27FC236}">
                <a16:creationId xmlns:a16="http://schemas.microsoft.com/office/drawing/2014/main" id="{64C2E345-B7A0-7324-71E3-3320A37F2F2D}"/>
              </a:ext>
            </a:extLst>
          </p:cNvPr>
          <p:cNvSpPr txBox="1"/>
          <p:nvPr/>
        </p:nvSpPr>
        <p:spPr>
          <a:xfrm>
            <a:off x="16998702" y="4628233"/>
            <a:ext cx="1595120" cy="427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00" spc="50" dirty="0">
                <a:solidFill>
                  <a:srgbClr val="1300EB"/>
                </a:solidFill>
                <a:latin typeface="Arial Black"/>
                <a:cs typeface="Arial Black"/>
              </a:rPr>
              <a:t>4Q</a:t>
            </a:r>
            <a:r>
              <a:rPr sz="2600" spc="145" dirty="0">
                <a:solidFill>
                  <a:srgbClr val="1300EB"/>
                </a:solidFill>
                <a:latin typeface="Arial Black"/>
                <a:cs typeface="Arial Black"/>
              </a:rPr>
              <a:t> </a:t>
            </a:r>
            <a:r>
              <a:rPr sz="2600" spc="60" dirty="0">
                <a:solidFill>
                  <a:srgbClr val="1300EB"/>
                </a:solidFill>
                <a:latin typeface="Arial Black"/>
                <a:cs typeface="Arial Black"/>
              </a:rPr>
              <a:t>2021</a:t>
            </a:r>
            <a:endParaRPr sz="2600">
              <a:latin typeface="Arial Black"/>
              <a:cs typeface="Arial Black"/>
            </a:endParaRPr>
          </a:p>
        </p:txBody>
      </p:sp>
      <p:sp>
        <p:nvSpPr>
          <p:cNvPr id="37" name="object 37">
            <a:extLst>
              <a:ext uri="{FF2B5EF4-FFF2-40B4-BE49-F238E27FC236}">
                <a16:creationId xmlns:a16="http://schemas.microsoft.com/office/drawing/2014/main" id="{38724923-772C-19D7-910B-92727FF20785}"/>
              </a:ext>
            </a:extLst>
          </p:cNvPr>
          <p:cNvSpPr txBox="1"/>
          <p:nvPr/>
        </p:nvSpPr>
        <p:spPr>
          <a:xfrm>
            <a:off x="15680542" y="5262182"/>
            <a:ext cx="864235" cy="427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00" b="1" spc="-10" dirty="0">
                <a:solidFill>
                  <a:srgbClr val="FF7900"/>
                </a:solidFill>
                <a:latin typeface="Arial"/>
                <a:cs typeface="Arial"/>
              </a:rPr>
              <a:t>1,000</a:t>
            </a:r>
            <a:endParaRPr sz="2600">
              <a:latin typeface="Arial"/>
              <a:cs typeface="Arial"/>
            </a:endParaRPr>
          </a:p>
        </p:txBody>
      </p:sp>
      <p:sp>
        <p:nvSpPr>
          <p:cNvPr id="38" name="object 38">
            <a:extLst>
              <a:ext uri="{FF2B5EF4-FFF2-40B4-BE49-F238E27FC236}">
                <a16:creationId xmlns:a16="http://schemas.microsoft.com/office/drawing/2014/main" id="{21689A0D-730D-F9C7-6F24-3AD033C86A92}"/>
              </a:ext>
            </a:extLst>
          </p:cNvPr>
          <p:cNvSpPr txBox="1"/>
          <p:nvPr/>
        </p:nvSpPr>
        <p:spPr>
          <a:xfrm>
            <a:off x="17678555" y="5262182"/>
            <a:ext cx="864235" cy="427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00" b="1" spc="-10" dirty="0">
                <a:solidFill>
                  <a:srgbClr val="FF7900"/>
                </a:solidFill>
                <a:latin typeface="Arial"/>
                <a:cs typeface="Arial"/>
              </a:rPr>
              <a:t>1,000</a:t>
            </a:r>
            <a:endParaRPr sz="2600">
              <a:latin typeface="Arial"/>
              <a:cs typeface="Arial"/>
            </a:endParaRPr>
          </a:p>
        </p:txBody>
      </p:sp>
      <p:sp>
        <p:nvSpPr>
          <p:cNvPr id="39" name="object 39">
            <a:extLst>
              <a:ext uri="{FF2B5EF4-FFF2-40B4-BE49-F238E27FC236}">
                <a16:creationId xmlns:a16="http://schemas.microsoft.com/office/drawing/2014/main" id="{6A9F3E2E-3B81-0BCD-F397-9961D13CF0C8}"/>
              </a:ext>
            </a:extLst>
          </p:cNvPr>
          <p:cNvSpPr txBox="1"/>
          <p:nvPr/>
        </p:nvSpPr>
        <p:spPr>
          <a:xfrm>
            <a:off x="9458658" y="5261847"/>
            <a:ext cx="2130425" cy="427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00" b="1" dirty="0">
                <a:solidFill>
                  <a:srgbClr val="FF7900"/>
                </a:solidFill>
                <a:latin typeface="Arial"/>
                <a:cs typeface="Arial"/>
              </a:rPr>
              <a:t>Lorem</a:t>
            </a:r>
            <a:r>
              <a:rPr sz="2600" b="1" spc="85" dirty="0">
                <a:solidFill>
                  <a:srgbClr val="FF7900"/>
                </a:solidFill>
                <a:latin typeface="Arial"/>
                <a:cs typeface="Arial"/>
              </a:rPr>
              <a:t> </a:t>
            </a:r>
            <a:r>
              <a:rPr sz="2600" b="1" spc="-20" dirty="0">
                <a:solidFill>
                  <a:srgbClr val="FF7900"/>
                </a:solidFill>
                <a:latin typeface="Arial"/>
                <a:cs typeface="Arial"/>
              </a:rPr>
              <a:t>ipsum</a:t>
            </a:r>
            <a:endParaRPr sz="2600">
              <a:latin typeface="Arial"/>
              <a:cs typeface="Arial"/>
            </a:endParaRPr>
          </a:p>
        </p:txBody>
      </p:sp>
      <p:graphicFrame>
        <p:nvGraphicFramePr>
          <p:cNvPr id="40" name="object 40">
            <a:extLst>
              <a:ext uri="{FF2B5EF4-FFF2-40B4-BE49-F238E27FC236}">
                <a16:creationId xmlns:a16="http://schemas.microsoft.com/office/drawing/2014/main" id="{86FA7DEE-4881-C063-B91A-87B887A679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2185523"/>
              </p:ext>
            </p:extLst>
          </p:nvPr>
        </p:nvGraphicFramePr>
        <p:xfrm>
          <a:off x="9366636" y="5829664"/>
          <a:ext cx="9347834" cy="22783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2678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766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3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8945">
                <a:tc>
                  <a:txBody>
                    <a:bodyPr/>
                    <a:lstStyle/>
                    <a:p>
                      <a:pPr marL="104139">
                        <a:lnSpc>
                          <a:spcPts val="2910"/>
                        </a:lnSpc>
                      </a:pPr>
                      <a:r>
                        <a:rPr sz="2600" b="1" dirty="0">
                          <a:solidFill>
                            <a:srgbClr val="FF7900"/>
                          </a:solidFill>
                          <a:latin typeface="Arial"/>
                          <a:cs typeface="Arial"/>
                        </a:rPr>
                        <a:t>Lorem</a:t>
                      </a:r>
                      <a:r>
                        <a:rPr sz="2600" b="1" spc="85" dirty="0">
                          <a:solidFill>
                            <a:srgbClr val="FF79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600" b="1" spc="-20" dirty="0">
                          <a:solidFill>
                            <a:srgbClr val="FF7900"/>
                          </a:solidFill>
                          <a:latin typeface="Arial"/>
                          <a:cs typeface="Arial"/>
                        </a:rPr>
                        <a:t>ipsum</a:t>
                      </a:r>
                      <a:endParaRPr sz="26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571500" algn="r">
                        <a:lnSpc>
                          <a:spcPts val="2910"/>
                        </a:lnSpc>
                      </a:pPr>
                      <a:r>
                        <a:rPr sz="2600" b="1" spc="-10" dirty="0">
                          <a:solidFill>
                            <a:srgbClr val="FF7900"/>
                          </a:solidFill>
                          <a:latin typeface="Arial"/>
                          <a:cs typeface="Arial"/>
                        </a:rPr>
                        <a:t>1,000</a:t>
                      </a:r>
                      <a:endParaRPr sz="26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77165" algn="r">
                        <a:lnSpc>
                          <a:spcPts val="2910"/>
                        </a:lnSpc>
                      </a:pPr>
                      <a:r>
                        <a:rPr sz="2600" b="1" spc="-10" dirty="0">
                          <a:solidFill>
                            <a:srgbClr val="FF7900"/>
                          </a:solidFill>
                          <a:latin typeface="Arial"/>
                          <a:cs typeface="Arial"/>
                        </a:rPr>
                        <a:t>1,000</a:t>
                      </a:r>
                      <a:endParaRPr sz="26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5165">
                <a:tc>
                  <a:txBody>
                    <a:bodyPr/>
                    <a:lstStyle/>
                    <a:p>
                      <a:pPr marL="104139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600" b="1" dirty="0">
                          <a:solidFill>
                            <a:srgbClr val="FF7900"/>
                          </a:solidFill>
                          <a:latin typeface="Arial"/>
                          <a:cs typeface="Arial"/>
                        </a:rPr>
                        <a:t>Lorem</a:t>
                      </a:r>
                      <a:r>
                        <a:rPr sz="2600" b="1" spc="85" dirty="0">
                          <a:solidFill>
                            <a:srgbClr val="FF79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600" b="1" spc="-20" dirty="0">
                          <a:solidFill>
                            <a:srgbClr val="FF7900"/>
                          </a:solidFill>
                          <a:latin typeface="Arial"/>
                          <a:cs typeface="Arial"/>
                        </a:rPr>
                        <a:t>ipsum</a:t>
                      </a:r>
                      <a:endParaRPr sz="26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B w="38100">
                      <a:solidFill>
                        <a:srgbClr val="90AC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71500" algn="r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2600" b="1" spc="-10" dirty="0">
                          <a:solidFill>
                            <a:srgbClr val="FF7900"/>
                          </a:solidFill>
                          <a:latin typeface="Arial"/>
                          <a:cs typeface="Arial"/>
                        </a:rPr>
                        <a:t>1,000</a:t>
                      </a:r>
                      <a:endParaRPr sz="2600">
                        <a:latin typeface="Arial"/>
                        <a:cs typeface="Arial"/>
                      </a:endParaRPr>
                    </a:p>
                  </a:txBody>
                  <a:tcPr marL="0" marR="0" marT="47625" marB="0">
                    <a:lnB w="38100">
                      <a:solidFill>
                        <a:srgbClr val="90AC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77165" algn="r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2600" b="1" spc="-10" dirty="0">
                          <a:solidFill>
                            <a:srgbClr val="FF7900"/>
                          </a:solidFill>
                          <a:latin typeface="Arial"/>
                          <a:cs typeface="Arial"/>
                        </a:rPr>
                        <a:t>1,000</a:t>
                      </a:r>
                      <a:endParaRPr sz="2600" dirty="0">
                        <a:latin typeface="Arial"/>
                        <a:cs typeface="Arial"/>
                      </a:endParaRPr>
                    </a:p>
                  </a:txBody>
                  <a:tcPr marL="0" marR="0" marT="47625" marB="0">
                    <a:lnB w="38100">
                      <a:solidFill>
                        <a:srgbClr val="90ACFF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6745">
                <a:tc>
                  <a:txBody>
                    <a:bodyPr/>
                    <a:lstStyle/>
                    <a:p>
                      <a:pPr marL="104139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600" dirty="0">
                          <a:solidFill>
                            <a:srgbClr val="1700E6"/>
                          </a:solidFill>
                          <a:latin typeface="Arial"/>
                          <a:cs typeface="Arial"/>
                        </a:rPr>
                        <a:t>Lorem</a:t>
                      </a:r>
                      <a:r>
                        <a:rPr sz="2600" spc="60" dirty="0">
                          <a:solidFill>
                            <a:srgbClr val="1700E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600" spc="-20" dirty="0">
                          <a:solidFill>
                            <a:srgbClr val="1700E6"/>
                          </a:solidFill>
                          <a:latin typeface="Arial"/>
                          <a:cs typeface="Arial"/>
                        </a:rPr>
                        <a:t>ipsum</a:t>
                      </a:r>
                      <a:endParaRPr sz="2600">
                        <a:latin typeface="Arial"/>
                        <a:cs typeface="Arial"/>
                      </a:endParaRPr>
                    </a:p>
                  </a:txBody>
                  <a:tcPr marL="0" marR="0" marT="91440" marB="0">
                    <a:lnT w="38100">
                      <a:solidFill>
                        <a:srgbClr val="90ACFF"/>
                      </a:solidFill>
                      <a:prstDash val="solid"/>
                    </a:lnT>
                    <a:lnB w="38100">
                      <a:solidFill>
                        <a:srgbClr val="90AC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72135" algn="r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sz="2600" spc="-10" dirty="0">
                          <a:solidFill>
                            <a:srgbClr val="1700E6"/>
                          </a:solidFill>
                          <a:latin typeface="Arial"/>
                          <a:cs typeface="Arial"/>
                        </a:rPr>
                        <a:t>1,000</a:t>
                      </a:r>
                      <a:endParaRPr sz="2600">
                        <a:latin typeface="Arial"/>
                        <a:cs typeface="Arial"/>
                      </a:endParaRPr>
                    </a:p>
                  </a:txBody>
                  <a:tcPr marL="0" marR="0" marT="90170" marB="0">
                    <a:lnT w="38100">
                      <a:solidFill>
                        <a:srgbClr val="90ACFF"/>
                      </a:solidFill>
                      <a:prstDash val="solid"/>
                    </a:lnT>
                    <a:lnB w="38100">
                      <a:solidFill>
                        <a:srgbClr val="90AC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77165" algn="r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sz="2600" spc="-10" dirty="0">
                          <a:solidFill>
                            <a:srgbClr val="1700E6"/>
                          </a:solidFill>
                          <a:latin typeface="Arial"/>
                          <a:cs typeface="Arial"/>
                        </a:rPr>
                        <a:t>1,000</a:t>
                      </a:r>
                      <a:endParaRPr sz="2600" dirty="0">
                        <a:latin typeface="Arial"/>
                        <a:cs typeface="Arial"/>
                      </a:endParaRPr>
                    </a:p>
                  </a:txBody>
                  <a:tcPr marL="0" marR="0" marT="90170" marB="0">
                    <a:lnT w="38100">
                      <a:solidFill>
                        <a:srgbClr val="90ACFF"/>
                      </a:solidFill>
                      <a:prstDash val="solid"/>
                    </a:lnT>
                    <a:lnB w="38100">
                      <a:solidFill>
                        <a:srgbClr val="90ACFF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7525">
                <a:tc>
                  <a:txBody>
                    <a:bodyPr/>
                    <a:lstStyle/>
                    <a:p>
                      <a:pPr marL="104139">
                        <a:lnSpc>
                          <a:spcPts val="3060"/>
                        </a:lnSpc>
                        <a:spcBef>
                          <a:spcPts val="915"/>
                        </a:spcBef>
                      </a:pPr>
                      <a:r>
                        <a:rPr sz="2600" b="1" dirty="0">
                          <a:solidFill>
                            <a:srgbClr val="170091"/>
                          </a:solidFill>
                          <a:latin typeface="Arial"/>
                          <a:cs typeface="Arial"/>
                        </a:rPr>
                        <a:t>Lorem</a:t>
                      </a:r>
                      <a:r>
                        <a:rPr sz="2600" b="1" spc="85" dirty="0">
                          <a:solidFill>
                            <a:srgbClr val="17009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600" b="1" spc="-20" dirty="0">
                          <a:solidFill>
                            <a:srgbClr val="170091"/>
                          </a:solidFill>
                          <a:latin typeface="Arial"/>
                          <a:cs typeface="Arial"/>
                        </a:rPr>
                        <a:t>ipsum</a:t>
                      </a:r>
                      <a:endParaRPr sz="2600" dirty="0">
                        <a:solidFill>
                          <a:srgbClr val="17009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16205" marB="0">
                    <a:lnT w="38100">
                      <a:solidFill>
                        <a:srgbClr val="90ACF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R="572135" algn="r">
                        <a:lnSpc>
                          <a:spcPts val="3070"/>
                        </a:lnSpc>
                        <a:spcBef>
                          <a:spcPts val="905"/>
                        </a:spcBef>
                      </a:pPr>
                      <a:r>
                        <a:rPr sz="2600" b="1" spc="-10" dirty="0">
                          <a:solidFill>
                            <a:srgbClr val="170091"/>
                          </a:solidFill>
                          <a:latin typeface="Arial"/>
                          <a:cs typeface="Arial"/>
                        </a:rPr>
                        <a:t>1,000</a:t>
                      </a:r>
                      <a:endParaRPr sz="2600" dirty="0">
                        <a:solidFill>
                          <a:srgbClr val="17009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14935" marB="0">
                    <a:lnT w="38100">
                      <a:solidFill>
                        <a:srgbClr val="90ACF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R="177165" algn="r">
                        <a:lnSpc>
                          <a:spcPts val="3070"/>
                        </a:lnSpc>
                        <a:spcBef>
                          <a:spcPts val="905"/>
                        </a:spcBef>
                      </a:pPr>
                      <a:r>
                        <a:rPr sz="2600" b="1" spc="-10" dirty="0">
                          <a:solidFill>
                            <a:srgbClr val="170091"/>
                          </a:solidFill>
                          <a:latin typeface="Arial"/>
                          <a:cs typeface="Arial"/>
                        </a:rPr>
                        <a:t>1,000</a:t>
                      </a:r>
                      <a:endParaRPr sz="2600" dirty="0">
                        <a:solidFill>
                          <a:srgbClr val="17009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14935" marB="0">
                    <a:lnT w="38100">
                      <a:solidFill>
                        <a:srgbClr val="90ACFF"/>
                      </a:solidFill>
                      <a:prstDash val="soli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41" name="object 41">
            <a:extLst>
              <a:ext uri="{FF2B5EF4-FFF2-40B4-BE49-F238E27FC236}">
                <a16:creationId xmlns:a16="http://schemas.microsoft.com/office/drawing/2014/main" id="{B8FBA733-A16D-0058-66D3-C222C96D8DA5}"/>
              </a:ext>
            </a:extLst>
          </p:cNvPr>
          <p:cNvGrpSpPr/>
          <p:nvPr/>
        </p:nvGrpSpPr>
        <p:grpSpPr>
          <a:xfrm>
            <a:off x="9366636" y="5138728"/>
            <a:ext cx="9348470" cy="3119120"/>
            <a:chOff x="9041564" y="4986328"/>
            <a:chExt cx="9348470" cy="3119120"/>
          </a:xfrm>
        </p:grpSpPr>
        <p:sp>
          <p:nvSpPr>
            <p:cNvPr id="42" name="object 42">
              <a:extLst>
                <a:ext uri="{FF2B5EF4-FFF2-40B4-BE49-F238E27FC236}">
                  <a16:creationId xmlns:a16="http://schemas.microsoft.com/office/drawing/2014/main" id="{ECF87550-61F3-6507-9260-8B03A2112716}"/>
                </a:ext>
              </a:extLst>
            </p:cNvPr>
            <p:cNvSpPr/>
            <p:nvPr/>
          </p:nvSpPr>
          <p:spPr>
            <a:xfrm>
              <a:off x="9041564" y="5002035"/>
              <a:ext cx="9348470" cy="0"/>
            </a:xfrm>
            <a:custGeom>
              <a:avLst/>
              <a:gdLst/>
              <a:ahLst/>
              <a:cxnLst/>
              <a:rect l="l" t="t" r="r" b="b"/>
              <a:pathLst>
                <a:path w="9348469">
                  <a:moveTo>
                    <a:pt x="0" y="0"/>
                  </a:moveTo>
                  <a:lnTo>
                    <a:pt x="9347914" y="0"/>
                  </a:lnTo>
                </a:path>
              </a:pathLst>
            </a:custGeom>
            <a:ln w="31412">
              <a:solidFill>
                <a:srgbClr val="90A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>
              <a:extLst>
                <a:ext uri="{FF2B5EF4-FFF2-40B4-BE49-F238E27FC236}">
                  <a16:creationId xmlns:a16="http://schemas.microsoft.com/office/drawing/2014/main" id="{C448C345-89C3-AA83-DEAE-D931A7AB0ABC}"/>
                </a:ext>
              </a:extLst>
            </p:cNvPr>
            <p:cNvSpPr/>
            <p:nvPr/>
          </p:nvSpPr>
          <p:spPr>
            <a:xfrm>
              <a:off x="9041564" y="8089642"/>
              <a:ext cx="9348470" cy="0"/>
            </a:xfrm>
            <a:custGeom>
              <a:avLst/>
              <a:gdLst/>
              <a:ahLst/>
              <a:cxnLst/>
              <a:rect l="l" t="t" r="r" b="b"/>
              <a:pathLst>
                <a:path w="9348469">
                  <a:moveTo>
                    <a:pt x="0" y="0"/>
                  </a:moveTo>
                  <a:lnTo>
                    <a:pt x="9347914" y="0"/>
                  </a:lnTo>
                </a:path>
              </a:pathLst>
            </a:custGeom>
            <a:ln w="31412">
              <a:solidFill>
                <a:srgbClr val="90A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4" name="object 44">
            <a:extLst>
              <a:ext uri="{FF2B5EF4-FFF2-40B4-BE49-F238E27FC236}">
                <a16:creationId xmlns:a16="http://schemas.microsoft.com/office/drawing/2014/main" id="{268C8239-597F-AF4F-04C0-9319020E3F9B}"/>
              </a:ext>
            </a:extLst>
          </p:cNvPr>
          <p:cNvSpPr txBox="1"/>
          <p:nvPr/>
        </p:nvSpPr>
        <p:spPr>
          <a:xfrm>
            <a:off x="9353935" y="3330702"/>
            <a:ext cx="2294255" cy="85216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20955">
              <a:lnSpc>
                <a:spcPts val="3379"/>
              </a:lnSpc>
              <a:spcBef>
                <a:spcPts val="135"/>
              </a:spcBef>
            </a:pPr>
            <a:r>
              <a:rPr sz="2850" spc="105" dirty="0">
                <a:solidFill>
                  <a:srgbClr val="1300EB"/>
                </a:solidFill>
                <a:latin typeface="Arial Black"/>
                <a:cs typeface="Arial Black"/>
              </a:rPr>
              <a:t>Chart</a:t>
            </a:r>
            <a:r>
              <a:rPr sz="2850" spc="160" dirty="0">
                <a:solidFill>
                  <a:srgbClr val="1300EB"/>
                </a:solidFill>
                <a:latin typeface="Arial Black"/>
                <a:cs typeface="Arial Black"/>
              </a:rPr>
              <a:t> </a:t>
            </a:r>
            <a:r>
              <a:rPr sz="2850" spc="70" dirty="0">
                <a:solidFill>
                  <a:srgbClr val="1300EB"/>
                </a:solidFill>
                <a:latin typeface="Arial Black"/>
                <a:cs typeface="Arial Black"/>
              </a:rPr>
              <a:t>Title</a:t>
            </a:r>
            <a:endParaRPr sz="2850" dirty="0">
              <a:latin typeface="Arial Black"/>
              <a:cs typeface="Arial Black"/>
            </a:endParaRPr>
          </a:p>
          <a:p>
            <a:pPr marL="12700">
              <a:lnSpc>
                <a:spcPts val="3080"/>
              </a:lnSpc>
            </a:pPr>
            <a:r>
              <a:rPr sz="2600" dirty="0">
                <a:solidFill>
                  <a:srgbClr val="170091"/>
                </a:solidFill>
                <a:latin typeface="Arial"/>
                <a:cs typeface="Arial"/>
              </a:rPr>
              <a:t>Chart</a:t>
            </a:r>
            <a:r>
              <a:rPr sz="2600" spc="285" dirty="0">
                <a:solidFill>
                  <a:srgbClr val="170091"/>
                </a:solidFill>
                <a:latin typeface="Arial"/>
                <a:cs typeface="Arial"/>
              </a:rPr>
              <a:t> </a:t>
            </a:r>
            <a:r>
              <a:rPr sz="2600" spc="-10" dirty="0">
                <a:solidFill>
                  <a:srgbClr val="170091"/>
                </a:solidFill>
                <a:latin typeface="Arial"/>
                <a:cs typeface="Arial"/>
              </a:rPr>
              <a:t>details</a:t>
            </a:r>
            <a:endParaRPr sz="2600" dirty="0">
              <a:solidFill>
                <a:srgbClr val="170091"/>
              </a:solidFill>
              <a:latin typeface="Arial"/>
              <a:cs typeface="Arial"/>
            </a:endParaRPr>
          </a:p>
        </p:txBody>
      </p:sp>
      <p:sp>
        <p:nvSpPr>
          <p:cNvPr id="46" name="object 35">
            <a:extLst>
              <a:ext uri="{FF2B5EF4-FFF2-40B4-BE49-F238E27FC236}">
                <a16:creationId xmlns:a16="http://schemas.microsoft.com/office/drawing/2014/main" id="{F170E3E6-71D7-8FBF-0378-BF5C741CB122}"/>
              </a:ext>
            </a:extLst>
          </p:cNvPr>
          <p:cNvSpPr txBox="1">
            <a:spLocks/>
          </p:cNvSpPr>
          <p:nvPr/>
        </p:nvSpPr>
        <p:spPr>
          <a:xfrm>
            <a:off x="2213492" y="361714"/>
            <a:ext cx="16755826" cy="50654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>
              <a:defRPr sz="5350" b="0" i="0">
                <a:solidFill>
                  <a:srgbClr val="1300E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700">
              <a:spcBef>
                <a:spcPts val="110"/>
              </a:spcBef>
            </a:pPr>
            <a:r>
              <a:rPr lang="en-MY" sz="3200" b="1" spc="105" dirty="0">
                <a:latin typeface="Arial Black" panose="020B0604020202020204" pitchFamily="34" charset="0"/>
                <a:cs typeface="Arial Black" panose="020B0604020202020204" pitchFamily="34" charset="0"/>
              </a:rPr>
              <a:t>HEADLINE OF CHART HERE</a:t>
            </a:r>
            <a:endParaRPr lang="en-MY" sz="3200" b="1" spc="90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5741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45">
            <a:extLst>
              <a:ext uri="{FF2B5EF4-FFF2-40B4-BE49-F238E27FC236}">
                <a16:creationId xmlns:a16="http://schemas.microsoft.com/office/drawing/2014/main" id="{44B1197A-69D2-030F-9277-4757F2BD5C94}"/>
              </a:ext>
            </a:extLst>
          </p:cNvPr>
          <p:cNvSpPr txBox="1"/>
          <p:nvPr/>
        </p:nvSpPr>
        <p:spPr>
          <a:xfrm>
            <a:off x="801739" y="5418922"/>
            <a:ext cx="5191125" cy="104457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ts val="4070"/>
              </a:lnSpc>
              <a:spcBef>
                <a:spcPts val="80"/>
              </a:spcBef>
            </a:pPr>
            <a:r>
              <a:rPr sz="3300" dirty="0">
                <a:solidFill>
                  <a:srgbClr val="FFFFFF"/>
                </a:solidFill>
                <a:latin typeface="Arial"/>
                <a:cs typeface="Arial"/>
              </a:rPr>
              <a:t>Lorem</a:t>
            </a:r>
            <a:r>
              <a:rPr sz="33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dirty="0">
                <a:solidFill>
                  <a:srgbClr val="FFFFFF"/>
                </a:solidFill>
                <a:latin typeface="Arial"/>
                <a:cs typeface="Arial"/>
              </a:rPr>
              <a:t>ipsum</a:t>
            </a:r>
            <a:r>
              <a:rPr sz="33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dirty="0">
                <a:solidFill>
                  <a:srgbClr val="FFFFFF"/>
                </a:solidFill>
                <a:latin typeface="Arial"/>
                <a:cs typeface="Arial"/>
              </a:rPr>
              <a:t>dolor</a:t>
            </a:r>
            <a:r>
              <a:rPr sz="33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dirty="0">
                <a:solidFill>
                  <a:srgbClr val="FFFFFF"/>
                </a:solidFill>
                <a:latin typeface="Arial"/>
                <a:cs typeface="Arial"/>
              </a:rPr>
              <a:t>sit</a:t>
            </a:r>
            <a:r>
              <a:rPr sz="33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spc="-10" dirty="0">
                <a:solidFill>
                  <a:srgbClr val="FFFFFF"/>
                </a:solidFill>
                <a:latin typeface="Arial"/>
                <a:cs typeface="Arial"/>
              </a:rPr>
              <a:t>amet, </a:t>
            </a:r>
            <a:r>
              <a:rPr sz="3300" dirty="0">
                <a:solidFill>
                  <a:srgbClr val="FFFFFF"/>
                </a:solidFill>
                <a:latin typeface="Arial"/>
                <a:cs typeface="Arial"/>
              </a:rPr>
              <a:t>consectetuer</a:t>
            </a:r>
            <a:r>
              <a:rPr sz="3300" spc="-1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dirty="0">
                <a:solidFill>
                  <a:srgbClr val="FFFFFF"/>
                </a:solidFill>
                <a:latin typeface="Arial"/>
                <a:cs typeface="Arial"/>
              </a:rPr>
              <a:t>adipiscing</a:t>
            </a:r>
            <a:r>
              <a:rPr sz="3300" spc="-1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spc="-20" dirty="0">
                <a:solidFill>
                  <a:srgbClr val="FFFFFF"/>
                </a:solidFill>
                <a:latin typeface="Arial"/>
                <a:cs typeface="Arial"/>
              </a:rPr>
              <a:t>elit</a:t>
            </a:r>
            <a:endParaRPr sz="3300" dirty="0">
              <a:latin typeface="Arial"/>
              <a:cs typeface="Arial"/>
            </a:endParaRPr>
          </a:p>
        </p:txBody>
      </p:sp>
      <p:sp>
        <p:nvSpPr>
          <p:cNvPr id="3" name="object 46">
            <a:extLst>
              <a:ext uri="{FF2B5EF4-FFF2-40B4-BE49-F238E27FC236}">
                <a16:creationId xmlns:a16="http://schemas.microsoft.com/office/drawing/2014/main" id="{484286EE-F067-A577-2A6D-F9AA2EEBD74C}"/>
              </a:ext>
            </a:extLst>
          </p:cNvPr>
          <p:cNvSpPr txBox="1">
            <a:spLocks/>
          </p:cNvSpPr>
          <p:nvPr/>
        </p:nvSpPr>
        <p:spPr>
          <a:xfrm>
            <a:off x="801739" y="4468494"/>
            <a:ext cx="8009890" cy="64633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lvl1pPr>
              <a:defRPr sz="4100" b="0" i="0">
                <a:solidFill>
                  <a:schemeClr val="bg1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700">
              <a:spcBef>
                <a:spcPts val="120"/>
              </a:spcBef>
            </a:pPr>
            <a:r>
              <a:rPr lang="en-MY" dirty="0"/>
              <a:t>OPTION 6 DIVIDER</a:t>
            </a:r>
            <a:r>
              <a:rPr lang="en-MY" spc="190" dirty="0"/>
              <a:t> </a:t>
            </a:r>
            <a:r>
              <a:rPr lang="en-MY" dirty="0"/>
              <a:t>PAGE</a:t>
            </a:r>
            <a:endParaRPr lang="en-MY" spc="-5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554760-7C32-08A9-44FF-B8374419A7D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474953" y="10517696"/>
            <a:ext cx="462394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MY" smtClean="0">
                <a:solidFill>
                  <a:schemeClr val="bg1"/>
                </a:solidFill>
              </a:rPr>
              <a:pPr/>
              <a:t>14</a:t>
            </a:fld>
            <a:endParaRPr lang="en-MY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8860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98" y="10356093"/>
            <a:ext cx="20102830" cy="952500"/>
          </a:xfrm>
          <a:custGeom>
            <a:avLst/>
            <a:gdLst/>
            <a:ahLst/>
            <a:cxnLst/>
            <a:rect l="l" t="t" r="r" b="b"/>
            <a:pathLst>
              <a:path w="20102830" h="952500">
                <a:moveTo>
                  <a:pt x="20102791" y="0"/>
                </a:moveTo>
                <a:lnTo>
                  <a:pt x="0" y="0"/>
                </a:lnTo>
                <a:lnTo>
                  <a:pt x="0" y="952463"/>
                </a:lnTo>
                <a:lnTo>
                  <a:pt x="20102791" y="952463"/>
                </a:lnTo>
                <a:lnTo>
                  <a:pt x="20102791" y="0"/>
                </a:lnTo>
                <a:close/>
              </a:path>
            </a:pathLst>
          </a:custGeom>
          <a:solidFill>
            <a:srgbClr val="1300E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855172" y="2227354"/>
            <a:ext cx="18393756" cy="5328534"/>
            <a:chOff x="855172" y="2394178"/>
            <a:chExt cx="18393756" cy="5328534"/>
          </a:xfrm>
        </p:grpSpPr>
        <p:sp>
          <p:nvSpPr>
            <p:cNvPr id="9" name="object 9"/>
            <p:cNvSpPr/>
            <p:nvPr/>
          </p:nvSpPr>
          <p:spPr>
            <a:xfrm>
              <a:off x="855172" y="2394178"/>
              <a:ext cx="18393756" cy="5328534"/>
            </a:xfrm>
            <a:custGeom>
              <a:avLst/>
              <a:gdLst/>
              <a:ahLst/>
              <a:cxnLst/>
              <a:rect l="l" t="t" r="r" b="b"/>
              <a:pathLst>
                <a:path w="17517745" h="5229225">
                  <a:moveTo>
                    <a:pt x="17517257" y="0"/>
                  </a:moveTo>
                  <a:lnTo>
                    <a:pt x="0" y="0"/>
                  </a:lnTo>
                  <a:lnTo>
                    <a:pt x="0" y="5229160"/>
                  </a:lnTo>
                  <a:lnTo>
                    <a:pt x="17517257" y="5229160"/>
                  </a:lnTo>
                  <a:lnTo>
                    <a:pt x="17517257" y="0"/>
                  </a:lnTo>
                  <a:close/>
                </a:path>
              </a:pathLst>
            </a:custGeom>
            <a:solidFill>
              <a:srgbClr val="90ACFF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0" name="object 10"/>
            <p:cNvSpPr/>
            <p:nvPr/>
          </p:nvSpPr>
          <p:spPr>
            <a:xfrm>
              <a:off x="2198885" y="5100246"/>
              <a:ext cx="15706725" cy="0"/>
            </a:xfrm>
            <a:custGeom>
              <a:avLst/>
              <a:gdLst/>
              <a:ahLst/>
              <a:cxnLst/>
              <a:rect l="l" t="t" r="r" b="b"/>
              <a:pathLst>
                <a:path w="15706725">
                  <a:moveTo>
                    <a:pt x="0" y="0"/>
                  </a:moveTo>
                  <a:lnTo>
                    <a:pt x="15706328" y="0"/>
                  </a:lnTo>
                </a:path>
              </a:pathLst>
            </a:custGeom>
            <a:ln w="52354">
              <a:solidFill>
                <a:srgbClr val="90A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065649" y="4953654"/>
              <a:ext cx="293370" cy="293370"/>
            </a:xfrm>
            <a:custGeom>
              <a:avLst/>
              <a:gdLst/>
              <a:ahLst/>
              <a:cxnLst/>
              <a:rect l="l" t="t" r="r" b="b"/>
              <a:pathLst>
                <a:path w="293370" h="293370">
                  <a:moveTo>
                    <a:pt x="146592" y="0"/>
                  </a:moveTo>
                  <a:lnTo>
                    <a:pt x="100257" y="7473"/>
                  </a:lnTo>
                  <a:lnTo>
                    <a:pt x="60016" y="28283"/>
                  </a:lnTo>
                  <a:lnTo>
                    <a:pt x="28283" y="60016"/>
                  </a:lnTo>
                  <a:lnTo>
                    <a:pt x="7473" y="100257"/>
                  </a:lnTo>
                  <a:lnTo>
                    <a:pt x="0" y="146592"/>
                  </a:lnTo>
                  <a:lnTo>
                    <a:pt x="7473" y="192926"/>
                  </a:lnTo>
                  <a:lnTo>
                    <a:pt x="28283" y="233168"/>
                  </a:lnTo>
                  <a:lnTo>
                    <a:pt x="60016" y="264901"/>
                  </a:lnTo>
                  <a:lnTo>
                    <a:pt x="100257" y="285711"/>
                  </a:lnTo>
                  <a:lnTo>
                    <a:pt x="146592" y="293184"/>
                  </a:lnTo>
                  <a:lnTo>
                    <a:pt x="192926" y="285711"/>
                  </a:lnTo>
                  <a:lnTo>
                    <a:pt x="233168" y="264901"/>
                  </a:lnTo>
                  <a:lnTo>
                    <a:pt x="264901" y="233168"/>
                  </a:lnTo>
                  <a:lnTo>
                    <a:pt x="285711" y="192926"/>
                  </a:lnTo>
                  <a:lnTo>
                    <a:pt x="293184" y="146592"/>
                  </a:lnTo>
                  <a:lnTo>
                    <a:pt x="285711" y="100257"/>
                  </a:lnTo>
                  <a:lnTo>
                    <a:pt x="264901" y="60016"/>
                  </a:lnTo>
                  <a:lnTo>
                    <a:pt x="233168" y="28283"/>
                  </a:lnTo>
                  <a:lnTo>
                    <a:pt x="192926" y="7473"/>
                  </a:lnTo>
                  <a:lnTo>
                    <a:pt x="146592" y="0"/>
                  </a:lnTo>
                  <a:close/>
                </a:path>
              </a:pathLst>
            </a:custGeom>
            <a:solidFill>
              <a:srgbClr val="1700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3290644" y="3796232"/>
            <a:ext cx="1856739" cy="77978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R="5080" algn="ctr">
              <a:lnSpc>
                <a:spcPct val="100000"/>
              </a:lnSpc>
              <a:spcBef>
                <a:spcPts val="120"/>
              </a:spcBef>
            </a:pPr>
            <a:r>
              <a:rPr sz="2450" dirty="0">
                <a:solidFill>
                  <a:srgbClr val="1700E6"/>
                </a:solidFill>
                <a:latin typeface="Roboto"/>
                <a:cs typeface="Roboto"/>
              </a:rPr>
              <a:t>Lorem</a:t>
            </a:r>
            <a:r>
              <a:rPr sz="2450" spc="-30" dirty="0">
                <a:solidFill>
                  <a:srgbClr val="1700E6"/>
                </a:solidFill>
                <a:latin typeface="Roboto"/>
                <a:cs typeface="Roboto"/>
              </a:rPr>
              <a:t> </a:t>
            </a:r>
            <a:r>
              <a:rPr sz="2450" spc="-10" dirty="0">
                <a:solidFill>
                  <a:srgbClr val="1700E6"/>
                </a:solidFill>
                <a:latin typeface="Roboto"/>
                <a:cs typeface="Roboto"/>
              </a:rPr>
              <a:t>Ipsum</a:t>
            </a:r>
            <a:endParaRPr sz="2450">
              <a:latin typeface="Roboto"/>
              <a:cs typeface="Roboto"/>
            </a:endParaRPr>
          </a:p>
          <a:p>
            <a:pPr marR="11430" algn="ctr">
              <a:lnSpc>
                <a:spcPct val="100000"/>
              </a:lnSpc>
              <a:spcBef>
                <a:spcPts val="30"/>
              </a:spcBef>
            </a:pPr>
            <a:r>
              <a:rPr sz="2450" b="1" spc="-20" dirty="0">
                <a:latin typeface="Roboto"/>
                <a:cs typeface="Roboto"/>
              </a:rPr>
              <a:t>2015</a:t>
            </a:r>
            <a:endParaRPr sz="2450">
              <a:latin typeface="Roboto"/>
              <a:cs typeface="Roboto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290644" y="5294930"/>
            <a:ext cx="1856739" cy="7632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R="11430" algn="ctr">
              <a:lnSpc>
                <a:spcPts val="2890"/>
              </a:lnSpc>
              <a:spcBef>
                <a:spcPts val="120"/>
              </a:spcBef>
            </a:pPr>
            <a:r>
              <a:rPr sz="2450" b="1" spc="-20" dirty="0">
                <a:latin typeface="Roboto"/>
                <a:cs typeface="Roboto"/>
              </a:rPr>
              <a:t>2015</a:t>
            </a:r>
            <a:endParaRPr sz="2450">
              <a:latin typeface="Roboto"/>
              <a:cs typeface="Roboto"/>
            </a:endParaRPr>
          </a:p>
          <a:p>
            <a:pPr marR="5080" algn="ctr">
              <a:lnSpc>
                <a:spcPts val="2890"/>
              </a:lnSpc>
            </a:pPr>
            <a:r>
              <a:rPr sz="2450" dirty="0">
                <a:solidFill>
                  <a:srgbClr val="1700E6"/>
                </a:solidFill>
                <a:latin typeface="Roboto"/>
                <a:cs typeface="Roboto"/>
              </a:rPr>
              <a:t>Lorem</a:t>
            </a:r>
            <a:r>
              <a:rPr sz="2450" spc="-30" dirty="0">
                <a:solidFill>
                  <a:srgbClr val="1700E6"/>
                </a:solidFill>
                <a:latin typeface="Roboto"/>
                <a:cs typeface="Roboto"/>
              </a:rPr>
              <a:t> </a:t>
            </a:r>
            <a:r>
              <a:rPr sz="2450" spc="-10" dirty="0">
                <a:solidFill>
                  <a:srgbClr val="1700E6"/>
                </a:solidFill>
                <a:latin typeface="Roboto"/>
                <a:cs typeface="Roboto"/>
              </a:rPr>
              <a:t>Ipsum</a:t>
            </a:r>
            <a:endParaRPr sz="2450">
              <a:latin typeface="Roboto"/>
              <a:cs typeface="Roboto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130571" y="5294930"/>
            <a:ext cx="1856739" cy="7632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R="11430" algn="ctr">
              <a:lnSpc>
                <a:spcPts val="2890"/>
              </a:lnSpc>
              <a:spcBef>
                <a:spcPts val="120"/>
              </a:spcBef>
            </a:pPr>
            <a:r>
              <a:rPr sz="2450" b="1" spc="-20" dirty="0">
                <a:latin typeface="Roboto"/>
                <a:cs typeface="Roboto"/>
              </a:rPr>
              <a:t>2022</a:t>
            </a:r>
            <a:endParaRPr sz="2450">
              <a:latin typeface="Roboto"/>
              <a:cs typeface="Roboto"/>
            </a:endParaRPr>
          </a:p>
          <a:p>
            <a:pPr marR="5080" algn="ctr">
              <a:lnSpc>
                <a:spcPts val="2890"/>
              </a:lnSpc>
            </a:pPr>
            <a:r>
              <a:rPr sz="2450" dirty="0">
                <a:solidFill>
                  <a:srgbClr val="1700E6"/>
                </a:solidFill>
                <a:latin typeface="Roboto"/>
                <a:cs typeface="Roboto"/>
              </a:rPr>
              <a:t>Lorem</a:t>
            </a:r>
            <a:r>
              <a:rPr sz="2450" spc="-30" dirty="0">
                <a:solidFill>
                  <a:srgbClr val="1700E6"/>
                </a:solidFill>
                <a:latin typeface="Roboto"/>
                <a:cs typeface="Roboto"/>
              </a:rPr>
              <a:t> </a:t>
            </a:r>
            <a:r>
              <a:rPr sz="2450" spc="-10" dirty="0">
                <a:solidFill>
                  <a:srgbClr val="1700E6"/>
                </a:solidFill>
                <a:latin typeface="Roboto"/>
                <a:cs typeface="Roboto"/>
              </a:rPr>
              <a:t>Ipsum</a:t>
            </a:r>
            <a:endParaRPr sz="2450">
              <a:latin typeface="Roboto"/>
              <a:cs typeface="Roboto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2050691" y="5294930"/>
            <a:ext cx="1856739" cy="7632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R="11430" algn="ctr">
              <a:lnSpc>
                <a:spcPts val="2890"/>
              </a:lnSpc>
              <a:spcBef>
                <a:spcPts val="120"/>
              </a:spcBef>
            </a:pPr>
            <a:r>
              <a:rPr sz="2450" b="1" spc="-20" dirty="0">
                <a:latin typeface="Roboto"/>
                <a:cs typeface="Roboto"/>
              </a:rPr>
              <a:t>2030</a:t>
            </a:r>
            <a:endParaRPr sz="2450">
              <a:latin typeface="Roboto"/>
              <a:cs typeface="Roboto"/>
            </a:endParaRPr>
          </a:p>
          <a:p>
            <a:pPr marR="5080" algn="ctr">
              <a:lnSpc>
                <a:spcPts val="2890"/>
              </a:lnSpc>
            </a:pPr>
            <a:r>
              <a:rPr sz="2450" dirty="0">
                <a:solidFill>
                  <a:srgbClr val="1700E6"/>
                </a:solidFill>
                <a:latin typeface="Roboto"/>
                <a:cs typeface="Roboto"/>
              </a:rPr>
              <a:t>Lorem</a:t>
            </a:r>
            <a:r>
              <a:rPr sz="2450" spc="-30" dirty="0">
                <a:solidFill>
                  <a:srgbClr val="1700E6"/>
                </a:solidFill>
                <a:latin typeface="Roboto"/>
                <a:cs typeface="Roboto"/>
              </a:rPr>
              <a:t> </a:t>
            </a:r>
            <a:r>
              <a:rPr sz="2450" spc="-10" dirty="0">
                <a:solidFill>
                  <a:srgbClr val="1700E6"/>
                </a:solidFill>
                <a:latin typeface="Roboto"/>
                <a:cs typeface="Roboto"/>
              </a:rPr>
              <a:t>Ipsum</a:t>
            </a:r>
            <a:endParaRPr sz="2450">
              <a:latin typeface="Roboto"/>
              <a:cs typeface="Roboto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3864088" y="2903242"/>
            <a:ext cx="12355195" cy="3977004"/>
            <a:chOff x="3864088" y="3070066"/>
            <a:chExt cx="12355195" cy="3977004"/>
          </a:xfrm>
        </p:grpSpPr>
        <p:sp>
          <p:nvSpPr>
            <p:cNvPr id="17" name="object 17"/>
            <p:cNvSpPr/>
            <p:nvPr/>
          </p:nvSpPr>
          <p:spPr>
            <a:xfrm>
              <a:off x="6985552" y="4953654"/>
              <a:ext cx="293370" cy="293370"/>
            </a:xfrm>
            <a:custGeom>
              <a:avLst/>
              <a:gdLst/>
              <a:ahLst/>
              <a:cxnLst/>
              <a:rect l="l" t="t" r="r" b="b"/>
              <a:pathLst>
                <a:path w="293370" h="293370">
                  <a:moveTo>
                    <a:pt x="146592" y="0"/>
                  </a:moveTo>
                  <a:lnTo>
                    <a:pt x="100257" y="7473"/>
                  </a:lnTo>
                  <a:lnTo>
                    <a:pt x="60016" y="28283"/>
                  </a:lnTo>
                  <a:lnTo>
                    <a:pt x="28283" y="60016"/>
                  </a:lnTo>
                  <a:lnTo>
                    <a:pt x="7473" y="100257"/>
                  </a:lnTo>
                  <a:lnTo>
                    <a:pt x="0" y="146592"/>
                  </a:lnTo>
                  <a:lnTo>
                    <a:pt x="7473" y="192926"/>
                  </a:lnTo>
                  <a:lnTo>
                    <a:pt x="28283" y="233168"/>
                  </a:lnTo>
                  <a:lnTo>
                    <a:pt x="60016" y="264901"/>
                  </a:lnTo>
                  <a:lnTo>
                    <a:pt x="100257" y="285711"/>
                  </a:lnTo>
                  <a:lnTo>
                    <a:pt x="146592" y="293184"/>
                  </a:lnTo>
                  <a:lnTo>
                    <a:pt x="192926" y="285711"/>
                  </a:lnTo>
                  <a:lnTo>
                    <a:pt x="233168" y="264901"/>
                  </a:lnTo>
                  <a:lnTo>
                    <a:pt x="264901" y="233168"/>
                  </a:lnTo>
                  <a:lnTo>
                    <a:pt x="285711" y="192926"/>
                  </a:lnTo>
                  <a:lnTo>
                    <a:pt x="293184" y="146592"/>
                  </a:lnTo>
                  <a:lnTo>
                    <a:pt x="285711" y="100257"/>
                  </a:lnTo>
                  <a:lnTo>
                    <a:pt x="264901" y="60016"/>
                  </a:lnTo>
                  <a:lnTo>
                    <a:pt x="233168" y="28283"/>
                  </a:lnTo>
                  <a:lnTo>
                    <a:pt x="192926" y="7473"/>
                  </a:lnTo>
                  <a:lnTo>
                    <a:pt x="146592" y="0"/>
                  </a:lnTo>
                  <a:close/>
                </a:path>
              </a:pathLst>
            </a:custGeom>
            <a:solidFill>
              <a:srgbClr val="FF5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905457" y="4953654"/>
              <a:ext cx="293370" cy="293370"/>
            </a:xfrm>
            <a:custGeom>
              <a:avLst/>
              <a:gdLst/>
              <a:ahLst/>
              <a:cxnLst/>
              <a:rect l="l" t="t" r="r" b="b"/>
              <a:pathLst>
                <a:path w="293370" h="293370">
                  <a:moveTo>
                    <a:pt x="146592" y="0"/>
                  </a:moveTo>
                  <a:lnTo>
                    <a:pt x="100257" y="7473"/>
                  </a:lnTo>
                  <a:lnTo>
                    <a:pt x="60016" y="28283"/>
                  </a:lnTo>
                  <a:lnTo>
                    <a:pt x="28283" y="60016"/>
                  </a:lnTo>
                  <a:lnTo>
                    <a:pt x="7473" y="100257"/>
                  </a:lnTo>
                  <a:lnTo>
                    <a:pt x="0" y="146592"/>
                  </a:lnTo>
                  <a:lnTo>
                    <a:pt x="7473" y="192926"/>
                  </a:lnTo>
                  <a:lnTo>
                    <a:pt x="28283" y="233168"/>
                  </a:lnTo>
                  <a:lnTo>
                    <a:pt x="60016" y="264901"/>
                  </a:lnTo>
                  <a:lnTo>
                    <a:pt x="100257" y="285711"/>
                  </a:lnTo>
                  <a:lnTo>
                    <a:pt x="146592" y="293184"/>
                  </a:lnTo>
                  <a:lnTo>
                    <a:pt x="192926" y="285711"/>
                  </a:lnTo>
                  <a:lnTo>
                    <a:pt x="233168" y="264901"/>
                  </a:lnTo>
                  <a:lnTo>
                    <a:pt x="264901" y="233168"/>
                  </a:lnTo>
                  <a:lnTo>
                    <a:pt x="285711" y="192926"/>
                  </a:lnTo>
                  <a:lnTo>
                    <a:pt x="293184" y="146592"/>
                  </a:lnTo>
                  <a:lnTo>
                    <a:pt x="285711" y="100257"/>
                  </a:lnTo>
                  <a:lnTo>
                    <a:pt x="264901" y="60016"/>
                  </a:lnTo>
                  <a:lnTo>
                    <a:pt x="233168" y="28283"/>
                  </a:lnTo>
                  <a:lnTo>
                    <a:pt x="192926" y="7473"/>
                  </a:lnTo>
                  <a:lnTo>
                    <a:pt x="146592" y="0"/>
                  </a:lnTo>
                  <a:close/>
                </a:path>
              </a:pathLst>
            </a:custGeom>
            <a:solidFill>
              <a:srgbClr val="1700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2825362" y="4953666"/>
              <a:ext cx="3192145" cy="293370"/>
            </a:xfrm>
            <a:custGeom>
              <a:avLst/>
              <a:gdLst/>
              <a:ahLst/>
              <a:cxnLst/>
              <a:rect l="l" t="t" r="r" b="b"/>
              <a:pathLst>
                <a:path w="3192144" h="293370">
                  <a:moveTo>
                    <a:pt x="293179" y="146583"/>
                  </a:moveTo>
                  <a:lnTo>
                    <a:pt x="285711" y="100253"/>
                  </a:lnTo>
                  <a:lnTo>
                    <a:pt x="264896" y="60007"/>
                  </a:lnTo>
                  <a:lnTo>
                    <a:pt x="233159" y="28282"/>
                  </a:lnTo>
                  <a:lnTo>
                    <a:pt x="192925" y="7467"/>
                  </a:lnTo>
                  <a:lnTo>
                    <a:pt x="146583" y="0"/>
                  </a:lnTo>
                  <a:lnTo>
                    <a:pt x="100253" y="7467"/>
                  </a:lnTo>
                  <a:lnTo>
                    <a:pt x="60007" y="28282"/>
                  </a:lnTo>
                  <a:lnTo>
                    <a:pt x="28282" y="60007"/>
                  </a:lnTo>
                  <a:lnTo>
                    <a:pt x="7467" y="100253"/>
                  </a:lnTo>
                  <a:lnTo>
                    <a:pt x="0" y="146583"/>
                  </a:lnTo>
                  <a:lnTo>
                    <a:pt x="7467" y="192925"/>
                  </a:lnTo>
                  <a:lnTo>
                    <a:pt x="28282" y="233159"/>
                  </a:lnTo>
                  <a:lnTo>
                    <a:pt x="60007" y="264896"/>
                  </a:lnTo>
                  <a:lnTo>
                    <a:pt x="100253" y="285699"/>
                  </a:lnTo>
                  <a:lnTo>
                    <a:pt x="146583" y="293179"/>
                  </a:lnTo>
                  <a:lnTo>
                    <a:pt x="192925" y="285699"/>
                  </a:lnTo>
                  <a:lnTo>
                    <a:pt x="233159" y="264896"/>
                  </a:lnTo>
                  <a:lnTo>
                    <a:pt x="264896" y="233159"/>
                  </a:lnTo>
                  <a:lnTo>
                    <a:pt x="285711" y="192925"/>
                  </a:lnTo>
                  <a:lnTo>
                    <a:pt x="293179" y="146583"/>
                  </a:lnTo>
                  <a:close/>
                </a:path>
                <a:path w="3192144" h="293370">
                  <a:moveTo>
                    <a:pt x="3192145" y="146583"/>
                  </a:moveTo>
                  <a:lnTo>
                    <a:pt x="3184664" y="100253"/>
                  </a:lnTo>
                  <a:lnTo>
                    <a:pt x="3163862" y="60007"/>
                  </a:lnTo>
                  <a:lnTo>
                    <a:pt x="3132124" y="28282"/>
                  </a:lnTo>
                  <a:lnTo>
                    <a:pt x="3091878" y="7467"/>
                  </a:lnTo>
                  <a:lnTo>
                    <a:pt x="3045549" y="0"/>
                  </a:lnTo>
                  <a:lnTo>
                    <a:pt x="2999219" y="7467"/>
                  </a:lnTo>
                  <a:lnTo>
                    <a:pt x="2958973" y="28282"/>
                  </a:lnTo>
                  <a:lnTo>
                    <a:pt x="2927235" y="60007"/>
                  </a:lnTo>
                  <a:lnTo>
                    <a:pt x="2906433" y="100253"/>
                  </a:lnTo>
                  <a:lnTo>
                    <a:pt x="2898952" y="146583"/>
                  </a:lnTo>
                  <a:lnTo>
                    <a:pt x="2906433" y="192925"/>
                  </a:lnTo>
                  <a:lnTo>
                    <a:pt x="2927235" y="233159"/>
                  </a:lnTo>
                  <a:lnTo>
                    <a:pt x="2958973" y="264896"/>
                  </a:lnTo>
                  <a:lnTo>
                    <a:pt x="2999219" y="285699"/>
                  </a:lnTo>
                  <a:lnTo>
                    <a:pt x="3045549" y="293179"/>
                  </a:lnTo>
                  <a:lnTo>
                    <a:pt x="3091878" y="285699"/>
                  </a:lnTo>
                  <a:lnTo>
                    <a:pt x="3132124" y="264896"/>
                  </a:lnTo>
                  <a:lnTo>
                    <a:pt x="3163862" y="233159"/>
                  </a:lnTo>
                  <a:lnTo>
                    <a:pt x="3184664" y="192925"/>
                  </a:lnTo>
                  <a:lnTo>
                    <a:pt x="3192145" y="146583"/>
                  </a:lnTo>
                  <a:close/>
                </a:path>
              </a:pathLst>
            </a:custGeom>
            <a:solidFill>
              <a:srgbClr val="97B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6853618" y="3070065"/>
              <a:ext cx="3477260" cy="695960"/>
            </a:xfrm>
            <a:custGeom>
              <a:avLst/>
              <a:gdLst/>
              <a:ahLst/>
              <a:cxnLst/>
              <a:rect l="l" t="t" r="r" b="b"/>
              <a:pathLst>
                <a:path w="3477259" h="695960">
                  <a:moveTo>
                    <a:pt x="557047" y="577164"/>
                  </a:moveTo>
                  <a:lnTo>
                    <a:pt x="349135" y="577164"/>
                  </a:lnTo>
                  <a:lnTo>
                    <a:pt x="349135" y="659790"/>
                  </a:lnTo>
                  <a:lnTo>
                    <a:pt x="557047" y="659790"/>
                  </a:lnTo>
                  <a:lnTo>
                    <a:pt x="557047" y="577164"/>
                  </a:lnTo>
                  <a:close/>
                </a:path>
                <a:path w="3477259" h="695960">
                  <a:moveTo>
                    <a:pt x="557047" y="0"/>
                  </a:moveTo>
                  <a:lnTo>
                    <a:pt x="0" y="0"/>
                  </a:lnTo>
                  <a:lnTo>
                    <a:pt x="0" y="72390"/>
                  </a:lnTo>
                  <a:lnTo>
                    <a:pt x="0" y="539750"/>
                  </a:lnTo>
                  <a:lnTo>
                    <a:pt x="0" y="576580"/>
                  </a:lnTo>
                  <a:lnTo>
                    <a:pt x="0" y="660400"/>
                  </a:lnTo>
                  <a:lnTo>
                    <a:pt x="0" y="695960"/>
                  </a:lnTo>
                  <a:lnTo>
                    <a:pt x="557047" y="695960"/>
                  </a:lnTo>
                  <a:lnTo>
                    <a:pt x="557047" y="660400"/>
                  </a:lnTo>
                  <a:lnTo>
                    <a:pt x="207911" y="660400"/>
                  </a:lnTo>
                  <a:lnTo>
                    <a:pt x="207911" y="576580"/>
                  </a:lnTo>
                  <a:lnTo>
                    <a:pt x="557047" y="576580"/>
                  </a:lnTo>
                  <a:lnTo>
                    <a:pt x="557047" y="539750"/>
                  </a:lnTo>
                  <a:lnTo>
                    <a:pt x="83718" y="539750"/>
                  </a:lnTo>
                  <a:lnTo>
                    <a:pt x="83718" y="72390"/>
                  </a:lnTo>
                  <a:lnTo>
                    <a:pt x="473316" y="72390"/>
                  </a:lnTo>
                  <a:lnTo>
                    <a:pt x="473316" y="539216"/>
                  </a:lnTo>
                  <a:lnTo>
                    <a:pt x="557047" y="539216"/>
                  </a:lnTo>
                  <a:lnTo>
                    <a:pt x="557047" y="72390"/>
                  </a:lnTo>
                  <a:lnTo>
                    <a:pt x="557047" y="72021"/>
                  </a:lnTo>
                  <a:lnTo>
                    <a:pt x="557047" y="0"/>
                  </a:lnTo>
                  <a:close/>
                </a:path>
                <a:path w="3477259" h="695960">
                  <a:moveTo>
                    <a:pt x="3476955" y="577164"/>
                  </a:moveTo>
                  <a:lnTo>
                    <a:pt x="3269043" y="577164"/>
                  </a:lnTo>
                  <a:lnTo>
                    <a:pt x="3269043" y="659790"/>
                  </a:lnTo>
                  <a:lnTo>
                    <a:pt x="3476955" y="659790"/>
                  </a:lnTo>
                  <a:lnTo>
                    <a:pt x="3476955" y="577164"/>
                  </a:lnTo>
                  <a:close/>
                </a:path>
                <a:path w="3477259" h="695960">
                  <a:moveTo>
                    <a:pt x="3476955" y="0"/>
                  </a:moveTo>
                  <a:lnTo>
                    <a:pt x="2919895" y="0"/>
                  </a:lnTo>
                  <a:lnTo>
                    <a:pt x="2919895" y="72390"/>
                  </a:lnTo>
                  <a:lnTo>
                    <a:pt x="2919895" y="539750"/>
                  </a:lnTo>
                  <a:lnTo>
                    <a:pt x="2919895" y="576580"/>
                  </a:lnTo>
                  <a:lnTo>
                    <a:pt x="2919895" y="660400"/>
                  </a:lnTo>
                  <a:lnTo>
                    <a:pt x="2919895" y="695960"/>
                  </a:lnTo>
                  <a:lnTo>
                    <a:pt x="3476955" y="695960"/>
                  </a:lnTo>
                  <a:lnTo>
                    <a:pt x="3476955" y="660400"/>
                  </a:lnTo>
                  <a:lnTo>
                    <a:pt x="3127806" y="660400"/>
                  </a:lnTo>
                  <a:lnTo>
                    <a:pt x="3127806" y="576580"/>
                  </a:lnTo>
                  <a:lnTo>
                    <a:pt x="3476955" y="576580"/>
                  </a:lnTo>
                  <a:lnTo>
                    <a:pt x="3476955" y="539750"/>
                  </a:lnTo>
                  <a:lnTo>
                    <a:pt x="3003626" y="539750"/>
                  </a:lnTo>
                  <a:lnTo>
                    <a:pt x="3003626" y="72390"/>
                  </a:lnTo>
                  <a:lnTo>
                    <a:pt x="3393211" y="72390"/>
                  </a:lnTo>
                  <a:lnTo>
                    <a:pt x="3393211" y="539216"/>
                  </a:lnTo>
                  <a:lnTo>
                    <a:pt x="3476955" y="539216"/>
                  </a:lnTo>
                  <a:lnTo>
                    <a:pt x="3476955" y="72390"/>
                  </a:lnTo>
                  <a:lnTo>
                    <a:pt x="3476955" y="72021"/>
                  </a:lnTo>
                  <a:lnTo>
                    <a:pt x="3476955" y="0"/>
                  </a:lnTo>
                  <a:close/>
                </a:path>
              </a:pathLst>
            </a:custGeom>
            <a:solidFill>
              <a:srgbClr val="FF5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864076" y="3070205"/>
              <a:ext cx="12355195" cy="3977004"/>
            </a:xfrm>
            <a:custGeom>
              <a:avLst/>
              <a:gdLst/>
              <a:ahLst/>
              <a:cxnLst/>
              <a:rect l="l" t="t" r="r" b="b"/>
              <a:pathLst>
                <a:path w="12355194" h="3977004">
                  <a:moveTo>
                    <a:pt x="696315" y="3523157"/>
                  </a:moveTo>
                  <a:lnTo>
                    <a:pt x="695655" y="3523157"/>
                  </a:lnTo>
                  <a:lnTo>
                    <a:pt x="345503" y="3280206"/>
                  </a:lnTo>
                  <a:lnTo>
                    <a:pt x="0" y="3522472"/>
                  </a:lnTo>
                  <a:lnTo>
                    <a:pt x="0" y="3976522"/>
                  </a:lnTo>
                  <a:lnTo>
                    <a:pt x="243700" y="3976522"/>
                  </a:lnTo>
                  <a:lnTo>
                    <a:pt x="243700" y="3663175"/>
                  </a:lnTo>
                  <a:lnTo>
                    <a:pt x="452615" y="3663175"/>
                  </a:lnTo>
                  <a:lnTo>
                    <a:pt x="452615" y="3976522"/>
                  </a:lnTo>
                  <a:lnTo>
                    <a:pt x="696315" y="3976522"/>
                  </a:lnTo>
                  <a:lnTo>
                    <a:pt x="696315" y="3523157"/>
                  </a:lnTo>
                  <a:close/>
                </a:path>
                <a:path w="12355194" h="3977004">
                  <a:moveTo>
                    <a:pt x="12354992" y="242938"/>
                  </a:moveTo>
                  <a:lnTo>
                    <a:pt x="12354331" y="242938"/>
                  </a:lnTo>
                  <a:lnTo>
                    <a:pt x="12004180" y="0"/>
                  </a:lnTo>
                  <a:lnTo>
                    <a:pt x="11658676" y="242265"/>
                  </a:lnTo>
                  <a:lnTo>
                    <a:pt x="11658676" y="696315"/>
                  </a:lnTo>
                  <a:lnTo>
                    <a:pt x="11902377" y="696315"/>
                  </a:lnTo>
                  <a:lnTo>
                    <a:pt x="11902377" y="382955"/>
                  </a:lnTo>
                  <a:lnTo>
                    <a:pt x="12111292" y="382955"/>
                  </a:lnTo>
                  <a:lnTo>
                    <a:pt x="12111292" y="696315"/>
                  </a:lnTo>
                  <a:lnTo>
                    <a:pt x="12354992" y="696315"/>
                  </a:lnTo>
                  <a:lnTo>
                    <a:pt x="12354992" y="242938"/>
                  </a:lnTo>
                  <a:close/>
                </a:path>
              </a:pathLst>
            </a:custGeom>
            <a:solidFill>
              <a:srgbClr val="1700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6210549" y="3796232"/>
            <a:ext cx="1856739" cy="77978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R="5080" algn="ctr">
              <a:lnSpc>
                <a:spcPct val="100000"/>
              </a:lnSpc>
              <a:spcBef>
                <a:spcPts val="120"/>
              </a:spcBef>
            </a:pPr>
            <a:r>
              <a:rPr sz="2450" dirty="0">
                <a:solidFill>
                  <a:srgbClr val="FF5D00"/>
                </a:solidFill>
                <a:latin typeface="Roboto"/>
                <a:cs typeface="Roboto"/>
              </a:rPr>
              <a:t>Lorem</a:t>
            </a:r>
            <a:r>
              <a:rPr sz="2450" spc="-30" dirty="0">
                <a:solidFill>
                  <a:srgbClr val="FF5D00"/>
                </a:solidFill>
                <a:latin typeface="Roboto"/>
                <a:cs typeface="Roboto"/>
              </a:rPr>
              <a:t> </a:t>
            </a:r>
            <a:r>
              <a:rPr sz="2450" spc="-10" dirty="0">
                <a:solidFill>
                  <a:srgbClr val="FF5D00"/>
                </a:solidFill>
                <a:latin typeface="Roboto"/>
                <a:cs typeface="Roboto"/>
              </a:rPr>
              <a:t>Ipsum</a:t>
            </a:r>
            <a:endParaRPr sz="2450">
              <a:latin typeface="Roboto"/>
              <a:cs typeface="Roboto"/>
            </a:endParaRPr>
          </a:p>
          <a:p>
            <a:pPr marR="11430" algn="ctr">
              <a:lnSpc>
                <a:spcPct val="100000"/>
              </a:lnSpc>
              <a:spcBef>
                <a:spcPts val="30"/>
              </a:spcBef>
            </a:pPr>
            <a:r>
              <a:rPr sz="2450" b="1" spc="-20" dirty="0">
                <a:latin typeface="Roboto"/>
                <a:cs typeface="Roboto"/>
              </a:rPr>
              <a:t>2018</a:t>
            </a:r>
            <a:endParaRPr sz="2450">
              <a:latin typeface="Roboto"/>
              <a:cs typeface="Roboto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9130454" y="3796232"/>
            <a:ext cx="1856739" cy="77978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R="5080" algn="ctr">
              <a:lnSpc>
                <a:spcPct val="100000"/>
              </a:lnSpc>
              <a:spcBef>
                <a:spcPts val="120"/>
              </a:spcBef>
            </a:pPr>
            <a:r>
              <a:rPr sz="2450" dirty="0">
                <a:solidFill>
                  <a:srgbClr val="FF5D00"/>
                </a:solidFill>
                <a:latin typeface="Roboto"/>
                <a:cs typeface="Roboto"/>
              </a:rPr>
              <a:t>Lorem</a:t>
            </a:r>
            <a:r>
              <a:rPr sz="2450" spc="-30" dirty="0">
                <a:solidFill>
                  <a:srgbClr val="FF5D00"/>
                </a:solidFill>
                <a:latin typeface="Roboto"/>
                <a:cs typeface="Roboto"/>
              </a:rPr>
              <a:t> </a:t>
            </a:r>
            <a:r>
              <a:rPr sz="2450" spc="-10" dirty="0">
                <a:solidFill>
                  <a:srgbClr val="FF5D00"/>
                </a:solidFill>
                <a:latin typeface="Roboto"/>
                <a:cs typeface="Roboto"/>
              </a:rPr>
              <a:t>Ipsum</a:t>
            </a:r>
            <a:endParaRPr sz="2450">
              <a:latin typeface="Roboto"/>
              <a:cs typeface="Roboto"/>
            </a:endParaRPr>
          </a:p>
          <a:p>
            <a:pPr marR="11430" algn="ctr">
              <a:lnSpc>
                <a:spcPct val="100000"/>
              </a:lnSpc>
              <a:spcBef>
                <a:spcPts val="30"/>
              </a:spcBef>
            </a:pPr>
            <a:r>
              <a:rPr sz="2450" b="1" spc="-20" dirty="0">
                <a:latin typeface="Roboto"/>
                <a:cs typeface="Roboto"/>
              </a:rPr>
              <a:t>2022</a:t>
            </a:r>
            <a:endParaRPr sz="2450">
              <a:latin typeface="Roboto"/>
              <a:cs typeface="Roboto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2050357" y="3796232"/>
            <a:ext cx="1856739" cy="77978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R="5080" algn="ctr">
              <a:lnSpc>
                <a:spcPct val="100000"/>
              </a:lnSpc>
              <a:spcBef>
                <a:spcPts val="120"/>
              </a:spcBef>
            </a:pPr>
            <a:r>
              <a:rPr sz="2450" dirty="0">
                <a:solidFill>
                  <a:srgbClr val="1700E6"/>
                </a:solidFill>
                <a:latin typeface="Roboto"/>
                <a:cs typeface="Roboto"/>
              </a:rPr>
              <a:t>Lorem</a:t>
            </a:r>
            <a:r>
              <a:rPr sz="2450" spc="-30" dirty="0">
                <a:solidFill>
                  <a:srgbClr val="1700E6"/>
                </a:solidFill>
                <a:latin typeface="Roboto"/>
                <a:cs typeface="Roboto"/>
              </a:rPr>
              <a:t> </a:t>
            </a:r>
            <a:r>
              <a:rPr sz="2450" spc="-10" dirty="0">
                <a:solidFill>
                  <a:srgbClr val="1700E6"/>
                </a:solidFill>
                <a:latin typeface="Roboto"/>
                <a:cs typeface="Roboto"/>
              </a:rPr>
              <a:t>Ipsum</a:t>
            </a:r>
            <a:endParaRPr sz="2450">
              <a:latin typeface="Roboto"/>
              <a:cs typeface="Roboto"/>
            </a:endParaRPr>
          </a:p>
          <a:p>
            <a:pPr marR="11430" algn="ctr">
              <a:lnSpc>
                <a:spcPct val="100000"/>
              </a:lnSpc>
              <a:spcBef>
                <a:spcPts val="30"/>
              </a:spcBef>
            </a:pPr>
            <a:r>
              <a:rPr sz="2450" b="1" spc="-20" dirty="0">
                <a:latin typeface="Roboto"/>
                <a:cs typeface="Roboto"/>
              </a:rPr>
              <a:t>2030</a:t>
            </a:r>
            <a:endParaRPr sz="2450">
              <a:latin typeface="Roboto"/>
              <a:cs typeface="Roboto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4949320" y="3796232"/>
            <a:ext cx="1856739" cy="77978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R="5080" algn="ctr">
              <a:lnSpc>
                <a:spcPct val="100000"/>
              </a:lnSpc>
              <a:spcBef>
                <a:spcPts val="120"/>
              </a:spcBef>
            </a:pPr>
            <a:r>
              <a:rPr sz="2450" dirty="0">
                <a:solidFill>
                  <a:srgbClr val="1700E6"/>
                </a:solidFill>
                <a:latin typeface="Roboto"/>
                <a:cs typeface="Roboto"/>
              </a:rPr>
              <a:t>Lorem</a:t>
            </a:r>
            <a:r>
              <a:rPr sz="2450" spc="-30" dirty="0">
                <a:solidFill>
                  <a:srgbClr val="1700E6"/>
                </a:solidFill>
                <a:latin typeface="Roboto"/>
                <a:cs typeface="Roboto"/>
              </a:rPr>
              <a:t> </a:t>
            </a:r>
            <a:r>
              <a:rPr sz="2450" spc="-10" dirty="0">
                <a:solidFill>
                  <a:srgbClr val="1700E6"/>
                </a:solidFill>
                <a:latin typeface="Roboto"/>
                <a:cs typeface="Roboto"/>
              </a:rPr>
              <a:t>Ipsum</a:t>
            </a:r>
            <a:endParaRPr sz="2450">
              <a:latin typeface="Roboto"/>
              <a:cs typeface="Roboto"/>
            </a:endParaRPr>
          </a:p>
          <a:p>
            <a:pPr marR="11430" algn="ctr">
              <a:lnSpc>
                <a:spcPct val="100000"/>
              </a:lnSpc>
              <a:spcBef>
                <a:spcPts val="30"/>
              </a:spcBef>
            </a:pPr>
            <a:r>
              <a:rPr sz="2450" b="1" spc="-20" dirty="0">
                <a:latin typeface="Roboto"/>
                <a:cs typeface="Roboto"/>
              </a:rPr>
              <a:t>2050</a:t>
            </a:r>
            <a:endParaRPr sz="2450">
              <a:latin typeface="Roboto"/>
              <a:cs typeface="Roboto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143873" y="8121877"/>
            <a:ext cx="2606040" cy="56938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600" spc="95" dirty="0">
                <a:solidFill>
                  <a:srgbClr val="FF5D00"/>
                </a:solidFill>
                <a:latin typeface="Arial Black"/>
                <a:cs typeface="Arial Black"/>
              </a:rPr>
              <a:t>Timeline</a:t>
            </a:r>
            <a:endParaRPr sz="3600" dirty="0">
              <a:latin typeface="Arial Black"/>
              <a:cs typeface="Arial Black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143873" y="8604585"/>
            <a:ext cx="4225925" cy="56938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600" spc="125" dirty="0">
                <a:solidFill>
                  <a:srgbClr val="FF5D00"/>
                </a:solidFill>
                <a:latin typeface="Arial Black"/>
                <a:cs typeface="Arial Black"/>
              </a:rPr>
              <a:t>Chart</a:t>
            </a:r>
            <a:r>
              <a:rPr sz="3600" spc="220" dirty="0">
                <a:solidFill>
                  <a:srgbClr val="FF5D00"/>
                </a:solidFill>
                <a:latin typeface="Arial Black"/>
                <a:cs typeface="Arial Black"/>
              </a:rPr>
              <a:t> </a:t>
            </a:r>
            <a:r>
              <a:rPr sz="3600" spc="95" dirty="0">
                <a:solidFill>
                  <a:srgbClr val="FF5D00"/>
                </a:solidFill>
                <a:latin typeface="Arial Black"/>
                <a:cs typeface="Arial Black"/>
              </a:rPr>
              <a:t>Subtitle</a:t>
            </a:r>
            <a:endParaRPr sz="3600" dirty="0">
              <a:latin typeface="Arial Black"/>
              <a:cs typeface="Arial Black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854437" y="8172729"/>
            <a:ext cx="8862060" cy="922881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25"/>
              </a:spcBef>
            </a:pPr>
            <a:r>
              <a:rPr sz="3000" dirty="0">
                <a:latin typeface="Arial"/>
                <a:cs typeface="Arial"/>
              </a:rPr>
              <a:t>Lorem</a:t>
            </a:r>
            <a:r>
              <a:rPr sz="3000" spc="-100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ipsum</a:t>
            </a:r>
            <a:r>
              <a:rPr sz="3000" spc="-65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dolor</a:t>
            </a:r>
            <a:r>
              <a:rPr sz="3000" spc="-65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sit</a:t>
            </a:r>
            <a:r>
              <a:rPr sz="3000" spc="-60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amet,</a:t>
            </a:r>
            <a:r>
              <a:rPr sz="3000" spc="-65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consectetuer</a:t>
            </a:r>
            <a:r>
              <a:rPr sz="3000" spc="-60" dirty="0">
                <a:latin typeface="Arial"/>
                <a:cs typeface="Arial"/>
              </a:rPr>
              <a:t> </a:t>
            </a:r>
            <a:r>
              <a:rPr sz="3000" spc="-20" dirty="0">
                <a:latin typeface="Arial"/>
                <a:cs typeface="Arial"/>
              </a:rPr>
              <a:t>adipiscing.</a:t>
            </a:r>
            <a:r>
              <a:rPr sz="3000" spc="-130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Aenean</a:t>
            </a:r>
            <a:r>
              <a:rPr sz="3000" spc="-65" dirty="0">
                <a:latin typeface="Arial"/>
                <a:cs typeface="Arial"/>
              </a:rPr>
              <a:t> </a:t>
            </a:r>
            <a:r>
              <a:rPr sz="3000" spc="-10" dirty="0">
                <a:latin typeface="Arial"/>
                <a:cs typeface="Arial"/>
              </a:rPr>
              <a:t>commodo </a:t>
            </a:r>
            <a:r>
              <a:rPr sz="3000" dirty="0">
                <a:latin typeface="Arial"/>
                <a:cs typeface="Arial"/>
              </a:rPr>
              <a:t>ligula</a:t>
            </a:r>
            <a:r>
              <a:rPr sz="3000" spc="-135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eget</a:t>
            </a:r>
            <a:r>
              <a:rPr sz="3000" spc="-75" dirty="0">
                <a:latin typeface="Arial"/>
                <a:cs typeface="Arial"/>
              </a:rPr>
              <a:t> </a:t>
            </a:r>
            <a:r>
              <a:rPr sz="3000" spc="-35" dirty="0">
                <a:latin typeface="Arial"/>
                <a:cs typeface="Arial"/>
              </a:rPr>
              <a:t>dolor.</a:t>
            </a:r>
            <a:endParaRPr sz="3000" dirty="0">
              <a:latin typeface="Arial"/>
              <a:cs typeface="Arial"/>
            </a:endParaRPr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89EC91AF-0853-B28C-58A8-584637A0664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7"/>
          </p:nvPr>
        </p:nvSpPr>
        <p:spPr>
          <a:xfrm>
            <a:off x="14474953" y="10517696"/>
            <a:ext cx="4623943" cy="276999"/>
          </a:xfrm>
        </p:spPr>
        <p:txBody>
          <a:bodyPr/>
          <a:lstStyle/>
          <a:p>
            <a:fld id="{B6F15528-21DE-4FAA-801E-634DDDAF4B2B}" type="slidenum">
              <a:rPr lang="en-MY" smtClean="0">
                <a:solidFill>
                  <a:schemeClr val="bg1"/>
                </a:solidFill>
              </a:rPr>
              <a:t>15</a:t>
            </a:fld>
            <a:endParaRPr lang="en-MY" dirty="0">
              <a:solidFill>
                <a:schemeClr val="bg1"/>
              </a:solidFill>
            </a:endParaRP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38CE6E41-D611-83F9-9399-448CADECE1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2305" y="-846123"/>
            <a:ext cx="3226757" cy="2581406"/>
          </a:xfrm>
          <a:prstGeom prst="rect">
            <a:avLst/>
          </a:prstGeom>
        </p:spPr>
      </p:pic>
      <p:sp>
        <p:nvSpPr>
          <p:cNvPr id="5" name="object 35">
            <a:extLst>
              <a:ext uri="{FF2B5EF4-FFF2-40B4-BE49-F238E27FC236}">
                <a16:creationId xmlns:a16="http://schemas.microsoft.com/office/drawing/2014/main" id="{5B3EB099-1591-A920-1129-9E4CE1F11532}"/>
              </a:ext>
            </a:extLst>
          </p:cNvPr>
          <p:cNvSpPr txBox="1">
            <a:spLocks/>
          </p:cNvSpPr>
          <p:nvPr/>
        </p:nvSpPr>
        <p:spPr>
          <a:xfrm>
            <a:off x="2213492" y="361714"/>
            <a:ext cx="16755826" cy="50654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>
              <a:defRPr sz="5350" b="0" i="0">
                <a:solidFill>
                  <a:srgbClr val="1300E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700">
              <a:spcBef>
                <a:spcPts val="110"/>
              </a:spcBef>
            </a:pPr>
            <a:r>
              <a:rPr lang="en-MY" sz="3200" b="1" spc="105" dirty="0">
                <a:latin typeface="Arial Black" panose="020B0604020202020204" pitchFamily="34" charset="0"/>
                <a:cs typeface="Arial Black" panose="020B0604020202020204" pitchFamily="34" charset="0"/>
              </a:rPr>
              <a:t>HEADLINE OF TIMELINE HERE</a:t>
            </a:r>
            <a:endParaRPr lang="en-MY" sz="3200" b="1" spc="90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ject 3">
            <a:extLst>
              <a:ext uri="{FF2B5EF4-FFF2-40B4-BE49-F238E27FC236}">
                <a16:creationId xmlns:a16="http://schemas.microsoft.com/office/drawing/2014/main" id="{136A5AC7-4E4E-0AA7-06B3-8012628C7A12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18" r="11346" b="6872"/>
          <a:stretch/>
        </p:blipFill>
        <p:spPr>
          <a:xfrm>
            <a:off x="0" y="1"/>
            <a:ext cx="20104100" cy="11311200"/>
          </a:xfrm>
          <a:prstGeom prst="rect">
            <a:avLst/>
          </a:prstGeom>
        </p:spPr>
      </p:pic>
      <p:sp>
        <p:nvSpPr>
          <p:cNvPr id="16" name="object 5">
            <a:extLst>
              <a:ext uri="{FF2B5EF4-FFF2-40B4-BE49-F238E27FC236}">
                <a16:creationId xmlns:a16="http://schemas.microsoft.com/office/drawing/2014/main" id="{94D8A920-0790-D3FB-8AC3-2C88E2CF65CD}"/>
              </a:ext>
            </a:extLst>
          </p:cNvPr>
          <p:cNvSpPr txBox="1"/>
          <p:nvPr/>
        </p:nvSpPr>
        <p:spPr>
          <a:xfrm>
            <a:off x="1174004" y="5960772"/>
            <a:ext cx="4932680" cy="91582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9200"/>
              </a:lnSpc>
              <a:spcBef>
                <a:spcPts val="95"/>
              </a:spcBef>
            </a:pP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Lorem</a:t>
            </a:r>
            <a:r>
              <a:rPr sz="2800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ipsum</a:t>
            </a:r>
            <a:r>
              <a:rPr sz="2800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dolor</a:t>
            </a:r>
            <a:r>
              <a:rPr sz="2800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sit</a:t>
            </a:r>
            <a:r>
              <a:rPr sz="2800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Arial"/>
                <a:cs typeface="Arial"/>
              </a:rPr>
              <a:t>amet,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consectetuer</a:t>
            </a:r>
            <a:r>
              <a:rPr sz="2800" spc="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adipiscing</a:t>
            </a:r>
            <a:r>
              <a:rPr sz="2800" spc="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20" dirty="0">
                <a:solidFill>
                  <a:srgbClr val="FFFFFF"/>
                </a:solidFill>
                <a:latin typeface="Arial"/>
                <a:cs typeface="Arial"/>
              </a:rPr>
              <a:t>elit</a:t>
            </a:r>
            <a:endParaRPr sz="2800" dirty="0">
              <a:latin typeface="Arial"/>
              <a:cs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59ED368-4FB6-FEFF-78C0-DC5478AE59BA}"/>
              </a:ext>
            </a:extLst>
          </p:cNvPr>
          <p:cNvGrpSpPr/>
          <p:nvPr/>
        </p:nvGrpSpPr>
        <p:grpSpPr>
          <a:xfrm>
            <a:off x="0" y="4967346"/>
            <a:ext cx="8750669" cy="908685"/>
            <a:chOff x="0" y="4967346"/>
            <a:chExt cx="8750669" cy="908685"/>
          </a:xfrm>
        </p:grpSpPr>
        <p:sp>
          <p:nvSpPr>
            <p:cNvPr id="17" name="object 4">
              <a:extLst>
                <a:ext uri="{FF2B5EF4-FFF2-40B4-BE49-F238E27FC236}">
                  <a16:creationId xmlns:a16="http://schemas.microsoft.com/office/drawing/2014/main" id="{F2CB451B-42FD-6726-4417-C2B8541A99FF}"/>
                </a:ext>
              </a:extLst>
            </p:cNvPr>
            <p:cNvSpPr/>
            <p:nvPr/>
          </p:nvSpPr>
          <p:spPr>
            <a:xfrm>
              <a:off x="0" y="4967346"/>
              <a:ext cx="7459345" cy="908685"/>
            </a:xfrm>
            <a:custGeom>
              <a:avLst/>
              <a:gdLst/>
              <a:ahLst/>
              <a:cxnLst/>
              <a:rect l="l" t="t" r="r" b="b"/>
              <a:pathLst>
                <a:path w="7459345" h="908685">
                  <a:moveTo>
                    <a:pt x="7458977" y="0"/>
                  </a:moveTo>
                  <a:lnTo>
                    <a:pt x="0" y="0"/>
                  </a:lnTo>
                  <a:lnTo>
                    <a:pt x="0" y="908129"/>
                  </a:lnTo>
                  <a:lnTo>
                    <a:pt x="7458977" y="908129"/>
                  </a:lnTo>
                  <a:lnTo>
                    <a:pt x="745897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7" name="object 6">
              <a:extLst>
                <a:ext uri="{FF2B5EF4-FFF2-40B4-BE49-F238E27FC236}">
                  <a16:creationId xmlns:a16="http://schemas.microsoft.com/office/drawing/2014/main" id="{EE98346B-2FB4-2483-7061-D732F5FD748D}"/>
                </a:ext>
              </a:extLst>
            </p:cNvPr>
            <p:cNvSpPr txBox="1">
              <a:spLocks/>
            </p:cNvSpPr>
            <p:nvPr/>
          </p:nvSpPr>
          <p:spPr>
            <a:xfrm>
              <a:off x="740779" y="5194992"/>
              <a:ext cx="8009890" cy="507189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>
              <a:lvl1pPr>
                <a:defRPr sz="5350" b="0" i="0">
                  <a:solidFill>
                    <a:srgbClr val="1300E2"/>
                  </a:solidFill>
                  <a:latin typeface="Arial Black"/>
                  <a:ea typeface="+mj-ea"/>
                  <a:cs typeface="Arial Black"/>
                </a:defRPr>
              </a:lvl1pPr>
            </a:lstStyle>
            <a:p>
              <a:pPr marL="400685">
                <a:spcBef>
                  <a:spcPts val="114"/>
                </a:spcBef>
              </a:pPr>
              <a:r>
                <a:rPr lang="en-MY" sz="3200" spc="125" dirty="0">
                  <a:solidFill>
                    <a:srgbClr val="1500D9"/>
                  </a:solidFill>
                </a:rPr>
                <a:t>OPTION </a:t>
              </a:r>
              <a:r>
                <a:rPr lang="en-MY" sz="3200" spc="-50" dirty="0">
                  <a:solidFill>
                    <a:srgbClr val="1500D9"/>
                  </a:solidFill>
                </a:rPr>
                <a:t>7 </a:t>
              </a:r>
              <a:r>
                <a:rPr lang="en-MY" sz="3200" dirty="0">
                  <a:solidFill>
                    <a:srgbClr val="1500D9"/>
                  </a:solidFill>
                </a:rPr>
                <a:t>DIVIDER</a:t>
              </a:r>
              <a:r>
                <a:rPr lang="en-MY" sz="3200" spc="125" dirty="0">
                  <a:solidFill>
                    <a:srgbClr val="1500D9"/>
                  </a:solidFill>
                </a:rPr>
                <a:t> </a:t>
              </a:r>
              <a:r>
                <a:rPr lang="en-MY" sz="3200" dirty="0">
                  <a:solidFill>
                    <a:srgbClr val="1500D9"/>
                  </a:solidFill>
                </a:rPr>
                <a:t>PAGE</a:t>
              </a:r>
              <a:endParaRPr lang="en-MY" sz="3200" spc="-50" dirty="0">
                <a:solidFill>
                  <a:srgbClr val="1500D9"/>
                </a:solidFill>
              </a:endParaRPr>
            </a:p>
          </p:txBody>
        </p:sp>
      </p:grpSp>
      <p:grpSp>
        <p:nvGrpSpPr>
          <p:cNvPr id="18" name="object 7">
            <a:extLst>
              <a:ext uri="{FF2B5EF4-FFF2-40B4-BE49-F238E27FC236}">
                <a16:creationId xmlns:a16="http://schemas.microsoft.com/office/drawing/2014/main" id="{28003FF5-E6D1-1E54-5769-4F80EE67DA8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4967342"/>
            <a:ext cx="908685" cy="908685"/>
            <a:chOff x="0" y="4967342"/>
            <a:chExt cx="908685" cy="908685"/>
          </a:xfrm>
        </p:grpSpPr>
        <p:sp>
          <p:nvSpPr>
            <p:cNvPr id="19" name="object 8">
              <a:extLst>
                <a:ext uri="{FF2B5EF4-FFF2-40B4-BE49-F238E27FC236}">
                  <a16:creationId xmlns:a16="http://schemas.microsoft.com/office/drawing/2014/main" id="{E396E092-7B43-1202-3A4B-1995B1C33CB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4806" y="5422147"/>
              <a:ext cx="453390" cy="453390"/>
            </a:xfrm>
            <a:custGeom>
              <a:avLst/>
              <a:gdLst/>
              <a:ahLst/>
              <a:cxnLst/>
              <a:rect l="l" t="t" r="r" b="b"/>
              <a:pathLst>
                <a:path w="453390" h="453389">
                  <a:moveTo>
                    <a:pt x="453326" y="0"/>
                  </a:moveTo>
                  <a:lnTo>
                    <a:pt x="0" y="453326"/>
                  </a:lnTo>
                  <a:lnTo>
                    <a:pt x="453326" y="453326"/>
                  </a:lnTo>
                  <a:lnTo>
                    <a:pt x="45332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9">
              <a:extLst>
                <a:ext uri="{FF2B5EF4-FFF2-40B4-BE49-F238E27FC236}">
                  <a16:creationId xmlns:a16="http://schemas.microsoft.com/office/drawing/2014/main" id="{354A2616-7658-64E0-289E-F59771675FC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" y="4967346"/>
              <a:ext cx="908685" cy="908685"/>
            </a:xfrm>
            <a:custGeom>
              <a:avLst/>
              <a:gdLst/>
              <a:ahLst/>
              <a:cxnLst/>
              <a:rect l="l" t="t" r="r" b="b"/>
              <a:pathLst>
                <a:path w="908685" h="908685">
                  <a:moveTo>
                    <a:pt x="908129" y="0"/>
                  </a:moveTo>
                  <a:lnTo>
                    <a:pt x="0" y="908129"/>
                  </a:lnTo>
                  <a:lnTo>
                    <a:pt x="454802" y="908129"/>
                  </a:lnTo>
                  <a:lnTo>
                    <a:pt x="908129" y="454802"/>
                  </a:lnTo>
                  <a:lnTo>
                    <a:pt x="908129" y="0"/>
                  </a:lnTo>
                  <a:close/>
                </a:path>
              </a:pathLst>
            </a:custGeom>
            <a:solidFill>
              <a:srgbClr val="1300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10">
              <a:extLst>
                <a:ext uri="{FF2B5EF4-FFF2-40B4-BE49-F238E27FC236}">
                  <a16:creationId xmlns:a16="http://schemas.microsoft.com/office/drawing/2014/main" id="{C1728F12-B676-5465-D28C-52F24F6B46F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" y="4967342"/>
              <a:ext cx="908685" cy="908685"/>
            </a:xfrm>
            <a:custGeom>
              <a:avLst/>
              <a:gdLst/>
              <a:ahLst/>
              <a:cxnLst/>
              <a:rect l="l" t="t" r="r" b="b"/>
              <a:pathLst>
                <a:path w="908685" h="908685">
                  <a:moveTo>
                    <a:pt x="908129" y="0"/>
                  </a:moveTo>
                  <a:lnTo>
                    <a:pt x="454802" y="0"/>
                  </a:lnTo>
                  <a:lnTo>
                    <a:pt x="0" y="454802"/>
                  </a:lnTo>
                  <a:lnTo>
                    <a:pt x="0" y="908129"/>
                  </a:lnTo>
                  <a:lnTo>
                    <a:pt x="90812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11">
              <a:extLst>
                <a:ext uri="{FF2B5EF4-FFF2-40B4-BE49-F238E27FC236}">
                  <a16:creationId xmlns:a16="http://schemas.microsoft.com/office/drawing/2014/main" id="{CAA9D03F-18B1-32CC-F635-C37196B8A63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4967345"/>
              <a:ext cx="455295" cy="455295"/>
            </a:xfrm>
            <a:custGeom>
              <a:avLst/>
              <a:gdLst/>
              <a:ahLst/>
              <a:cxnLst/>
              <a:rect l="l" t="t" r="r" b="b"/>
              <a:pathLst>
                <a:path w="455295" h="455295">
                  <a:moveTo>
                    <a:pt x="454802" y="0"/>
                  </a:moveTo>
                  <a:lnTo>
                    <a:pt x="0" y="0"/>
                  </a:lnTo>
                  <a:lnTo>
                    <a:pt x="0" y="454802"/>
                  </a:lnTo>
                  <a:lnTo>
                    <a:pt x="454802" y="0"/>
                  </a:lnTo>
                  <a:close/>
                </a:path>
              </a:pathLst>
            </a:custGeom>
            <a:solidFill>
              <a:srgbClr val="FF5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12">
              <a:extLst>
                <a:ext uri="{FF2B5EF4-FFF2-40B4-BE49-F238E27FC236}">
                  <a16:creationId xmlns:a16="http://schemas.microsoft.com/office/drawing/2014/main" id="{81521114-91C2-2A5B-2769-DA2AC058F59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81469" y="5648812"/>
              <a:ext cx="226695" cy="226695"/>
            </a:xfrm>
            <a:custGeom>
              <a:avLst/>
              <a:gdLst/>
              <a:ahLst/>
              <a:cxnLst/>
              <a:rect l="l" t="t" r="r" b="b"/>
              <a:pathLst>
                <a:path w="226694" h="226695">
                  <a:moveTo>
                    <a:pt x="226663" y="0"/>
                  </a:moveTo>
                  <a:lnTo>
                    <a:pt x="0" y="226663"/>
                  </a:lnTo>
                  <a:lnTo>
                    <a:pt x="226663" y="226663"/>
                  </a:lnTo>
                  <a:lnTo>
                    <a:pt x="22666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13">
              <a:extLst>
                <a:ext uri="{FF2B5EF4-FFF2-40B4-BE49-F238E27FC236}">
                  <a16:creationId xmlns:a16="http://schemas.microsoft.com/office/drawing/2014/main" id="{4129BCD3-BC3E-DBCC-DA26-83C1229EB94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4061" y="5421405"/>
              <a:ext cx="454659" cy="454659"/>
            </a:xfrm>
            <a:custGeom>
              <a:avLst/>
              <a:gdLst/>
              <a:ahLst/>
              <a:cxnLst/>
              <a:rect l="l" t="t" r="r" b="b"/>
              <a:pathLst>
                <a:path w="454659" h="454660">
                  <a:moveTo>
                    <a:pt x="454069" y="0"/>
                  </a:moveTo>
                  <a:lnTo>
                    <a:pt x="0" y="454069"/>
                  </a:lnTo>
                  <a:lnTo>
                    <a:pt x="227406" y="454069"/>
                  </a:lnTo>
                  <a:lnTo>
                    <a:pt x="454069" y="227406"/>
                  </a:lnTo>
                  <a:lnTo>
                    <a:pt x="454069" y="0"/>
                  </a:lnTo>
                  <a:close/>
                </a:path>
              </a:pathLst>
            </a:custGeom>
            <a:solidFill>
              <a:srgbClr val="1700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14">
              <a:extLst>
                <a:ext uri="{FF2B5EF4-FFF2-40B4-BE49-F238E27FC236}">
                  <a16:creationId xmlns:a16="http://schemas.microsoft.com/office/drawing/2014/main" id="{11D70B09-A6F5-7A41-34A7-0A5CE1923BD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4061" y="5421409"/>
              <a:ext cx="454659" cy="454659"/>
            </a:xfrm>
            <a:custGeom>
              <a:avLst/>
              <a:gdLst/>
              <a:ahLst/>
              <a:cxnLst/>
              <a:rect l="l" t="t" r="r" b="b"/>
              <a:pathLst>
                <a:path w="454659" h="454660">
                  <a:moveTo>
                    <a:pt x="454069" y="0"/>
                  </a:moveTo>
                  <a:lnTo>
                    <a:pt x="227406" y="0"/>
                  </a:lnTo>
                  <a:lnTo>
                    <a:pt x="0" y="227406"/>
                  </a:lnTo>
                  <a:lnTo>
                    <a:pt x="0" y="454069"/>
                  </a:lnTo>
                  <a:lnTo>
                    <a:pt x="454069" y="0"/>
                  </a:lnTo>
                  <a:close/>
                </a:path>
              </a:pathLst>
            </a:custGeom>
            <a:solidFill>
              <a:srgbClr val="1300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15">
              <a:extLst>
                <a:ext uri="{FF2B5EF4-FFF2-40B4-BE49-F238E27FC236}">
                  <a16:creationId xmlns:a16="http://schemas.microsoft.com/office/drawing/2014/main" id="{C47BF929-E8D8-EC1C-C136-A86B3FB57D7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4065" y="5421405"/>
              <a:ext cx="227965" cy="227965"/>
            </a:xfrm>
            <a:custGeom>
              <a:avLst/>
              <a:gdLst/>
              <a:ahLst/>
              <a:cxnLst/>
              <a:rect l="l" t="t" r="r" b="b"/>
              <a:pathLst>
                <a:path w="227965" h="227964">
                  <a:moveTo>
                    <a:pt x="227406" y="0"/>
                  </a:moveTo>
                  <a:lnTo>
                    <a:pt x="0" y="0"/>
                  </a:lnTo>
                  <a:lnTo>
                    <a:pt x="0" y="227406"/>
                  </a:lnTo>
                  <a:lnTo>
                    <a:pt x="227406" y="0"/>
                  </a:lnTo>
                  <a:close/>
                </a:path>
              </a:pathLst>
            </a:custGeom>
            <a:solidFill>
              <a:srgbClr val="1700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E0E42654-AE5C-E0FE-CDCA-E25E9B7D95D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474953" y="10517696"/>
            <a:ext cx="462394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MY" smtClean="0">
                <a:solidFill>
                  <a:schemeClr val="bg1"/>
                </a:solidFill>
              </a:rPr>
              <a:pPr/>
              <a:t>16</a:t>
            </a:fld>
            <a:endParaRPr lang="en-MY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08DD35-B87D-AAA9-5D00-A8EF570644F9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32305" y="-846123"/>
            <a:ext cx="3226757" cy="2581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6471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object 2">
            <a:extLst>
              <a:ext uri="{FF2B5EF4-FFF2-40B4-BE49-F238E27FC236}">
                <a16:creationId xmlns:a16="http://schemas.microsoft.com/office/drawing/2014/main" id="{A8F7893D-C2A3-FF49-B457-5E8EE2599B23}"/>
              </a:ext>
            </a:extLst>
          </p:cNvPr>
          <p:cNvGrpSpPr/>
          <p:nvPr/>
        </p:nvGrpSpPr>
        <p:grpSpPr>
          <a:xfrm>
            <a:off x="792499" y="2040293"/>
            <a:ext cx="5736590" cy="2075814"/>
            <a:chOff x="792499" y="2292956"/>
            <a:chExt cx="5736590" cy="2075814"/>
          </a:xfrm>
        </p:grpSpPr>
        <p:sp>
          <p:nvSpPr>
            <p:cNvPr id="66" name="object 3">
              <a:extLst>
                <a:ext uri="{FF2B5EF4-FFF2-40B4-BE49-F238E27FC236}">
                  <a16:creationId xmlns:a16="http://schemas.microsoft.com/office/drawing/2014/main" id="{D47549D7-8DD6-688D-B4D2-2BB24634FD2F}"/>
                </a:ext>
              </a:extLst>
            </p:cNvPr>
            <p:cNvSpPr/>
            <p:nvPr/>
          </p:nvSpPr>
          <p:spPr>
            <a:xfrm>
              <a:off x="792499" y="2292956"/>
              <a:ext cx="5736590" cy="2075814"/>
            </a:xfrm>
            <a:custGeom>
              <a:avLst/>
              <a:gdLst/>
              <a:ahLst/>
              <a:cxnLst/>
              <a:rect l="l" t="t" r="r" b="b"/>
              <a:pathLst>
                <a:path w="5736590" h="2075814">
                  <a:moveTo>
                    <a:pt x="5736003" y="0"/>
                  </a:moveTo>
                  <a:lnTo>
                    <a:pt x="0" y="0"/>
                  </a:lnTo>
                  <a:lnTo>
                    <a:pt x="0" y="2075235"/>
                  </a:lnTo>
                  <a:lnTo>
                    <a:pt x="5736003" y="2075235"/>
                  </a:lnTo>
                  <a:lnTo>
                    <a:pt x="5736003" y="0"/>
                  </a:lnTo>
                  <a:close/>
                </a:path>
              </a:pathLst>
            </a:custGeom>
            <a:solidFill>
              <a:srgbClr val="97B4FF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4">
              <a:extLst>
                <a:ext uri="{FF2B5EF4-FFF2-40B4-BE49-F238E27FC236}">
                  <a16:creationId xmlns:a16="http://schemas.microsoft.com/office/drawing/2014/main" id="{F692F789-A663-7D4F-F22E-896903BE66E9}"/>
                </a:ext>
              </a:extLst>
            </p:cNvPr>
            <p:cNvSpPr/>
            <p:nvPr/>
          </p:nvSpPr>
          <p:spPr>
            <a:xfrm>
              <a:off x="2951971" y="2612569"/>
              <a:ext cx="1417320" cy="1417320"/>
            </a:xfrm>
            <a:custGeom>
              <a:avLst/>
              <a:gdLst/>
              <a:ahLst/>
              <a:cxnLst/>
              <a:rect l="l" t="t" r="r" b="b"/>
              <a:pathLst>
                <a:path w="1417320" h="1417320">
                  <a:moveTo>
                    <a:pt x="703130" y="0"/>
                  </a:moveTo>
                  <a:lnTo>
                    <a:pt x="0" y="493032"/>
                  </a:lnTo>
                  <a:lnTo>
                    <a:pt x="0" y="1417056"/>
                  </a:lnTo>
                  <a:lnTo>
                    <a:pt x="495943" y="1417056"/>
                  </a:lnTo>
                  <a:lnTo>
                    <a:pt x="495943" y="779368"/>
                  </a:lnTo>
                  <a:lnTo>
                    <a:pt x="921092" y="779368"/>
                  </a:lnTo>
                  <a:lnTo>
                    <a:pt x="921092" y="1417056"/>
                  </a:lnTo>
                  <a:lnTo>
                    <a:pt x="1417056" y="1417056"/>
                  </a:lnTo>
                  <a:lnTo>
                    <a:pt x="1417056" y="494414"/>
                  </a:lnTo>
                  <a:lnTo>
                    <a:pt x="1415716" y="494414"/>
                  </a:lnTo>
                  <a:lnTo>
                    <a:pt x="703130" y="0"/>
                  </a:lnTo>
                  <a:close/>
                </a:path>
              </a:pathLst>
            </a:custGeom>
            <a:solidFill>
              <a:srgbClr val="1300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8" name="object 5">
            <a:extLst>
              <a:ext uri="{FF2B5EF4-FFF2-40B4-BE49-F238E27FC236}">
                <a16:creationId xmlns:a16="http://schemas.microsoft.com/office/drawing/2014/main" id="{5D495E04-DBBF-F3AA-A76B-C2ABF3C41D95}"/>
              </a:ext>
            </a:extLst>
          </p:cNvPr>
          <p:cNvSpPr/>
          <p:nvPr/>
        </p:nvSpPr>
        <p:spPr>
          <a:xfrm>
            <a:off x="792873" y="4115342"/>
            <a:ext cx="5736590" cy="5002530"/>
          </a:xfrm>
          <a:custGeom>
            <a:avLst/>
            <a:gdLst/>
            <a:ahLst/>
            <a:cxnLst/>
            <a:rect l="l" t="t" r="r" b="b"/>
            <a:pathLst>
              <a:path w="5736590" h="5002530">
                <a:moveTo>
                  <a:pt x="5736006" y="52539"/>
                </a:moveTo>
                <a:lnTo>
                  <a:pt x="5683643" y="52539"/>
                </a:lnTo>
                <a:lnTo>
                  <a:pt x="5683643" y="4950320"/>
                </a:lnTo>
                <a:lnTo>
                  <a:pt x="5736006" y="4950320"/>
                </a:lnTo>
                <a:lnTo>
                  <a:pt x="5736006" y="52539"/>
                </a:lnTo>
                <a:close/>
              </a:path>
              <a:path w="5736590" h="5002530">
                <a:moveTo>
                  <a:pt x="5736006" y="0"/>
                </a:moveTo>
                <a:lnTo>
                  <a:pt x="0" y="0"/>
                </a:lnTo>
                <a:lnTo>
                  <a:pt x="0" y="52070"/>
                </a:lnTo>
                <a:lnTo>
                  <a:pt x="0" y="4950460"/>
                </a:lnTo>
                <a:lnTo>
                  <a:pt x="0" y="5002530"/>
                </a:lnTo>
                <a:lnTo>
                  <a:pt x="5736006" y="5002530"/>
                </a:lnTo>
                <a:lnTo>
                  <a:pt x="5736006" y="4950460"/>
                </a:lnTo>
                <a:lnTo>
                  <a:pt x="52349" y="4950460"/>
                </a:lnTo>
                <a:lnTo>
                  <a:pt x="52349" y="52070"/>
                </a:lnTo>
                <a:lnTo>
                  <a:pt x="5736006" y="52070"/>
                </a:lnTo>
                <a:lnTo>
                  <a:pt x="5736006" y="0"/>
                </a:lnTo>
                <a:close/>
              </a:path>
            </a:pathLst>
          </a:custGeom>
          <a:solidFill>
            <a:srgbClr val="97B4FF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">
            <a:extLst>
              <a:ext uri="{FF2B5EF4-FFF2-40B4-BE49-F238E27FC236}">
                <a16:creationId xmlns:a16="http://schemas.microsoft.com/office/drawing/2014/main" id="{CAC46F33-4D4B-029C-18A1-48227D5241ED}"/>
              </a:ext>
            </a:extLst>
          </p:cNvPr>
          <p:cNvSpPr/>
          <p:nvPr/>
        </p:nvSpPr>
        <p:spPr>
          <a:xfrm>
            <a:off x="7177833" y="2040293"/>
            <a:ext cx="5736590" cy="2075814"/>
          </a:xfrm>
          <a:custGeom>
            <a:avLst/>
            <a:gdLst/>
            <a:ahLst/>
            <a:cxnLst/>
            <a:rect l="l" t="t" r="r" b="b"/>
            <a:pathLst>
              <a:path w="5736590" h="2075814">
                <a:moveTo>
                  <a:pt x="5736003" y="0"/>
                </a:moveTo>
                <a:lnTo>
                  <a:pt x="0" y="0"/>
                </a:lnTo>
                <a:lnTo>
                  <a:pt x="0" y="2075235"/>
                </a:lnTo>
                <a:lnTo>
                  <a:pt x="5736003" y="2075235"/>
                </a:lnTo>
                <a:lnTo>
                  <a:pt x="5736003" y="0"/>
                </a:lnTo>
                <a:close/>
              </a:path>
            </a:pathLst>
          </a:custGeom>
          <a:solidFill>
            <a:srgbClr val="97B4FF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">
            <a:extLst>
              <a:ext uri="{FF2B5EF4-FFF2-40B4-BE49-F238E27FC236}">
                <a16:creationId xmlns:a16="http://schemas.microsoft.com/office/drawing/2014/main" id="{5EC0B24A-349D-3CF2-B850-1179237F0121}"/>
              </a:ext>
            </a:extLst>
          </p:cNvPr>
          <p:cNvSpPr/>
          <p:nvPr/>
        </p:nvSpPr>
        <p:spPr>
          <a:xfrm>
            <a:off x="7178205" y="4115342"/>
            <a:ext cx="5736590" cy="5002530"/>
          </a:xfrm>
          <a:custGeom>
            <a:avLst/>
            <a:gdLst/>
            <a:ahLst/>
            <a:cxnLst/>
            <a:rect l="l" t="t" r="r" b="b"/>
            <a:pathLst>
              <a:path w="5736590" h="5002530">
                <a:moveTo>
                  <a:pt x="5736006" y="52539"/>
                </a:moveTo>
                <a:lnTo>
                  <a:pt x="5683643" y="52539"/>
                </a:lnTo>
                <a:lnTo>
                  <a:pt x="5683643" y="4950320"/>
                </a:lnTo>
                <a:lnTo>
                  <a:pt x="5736006" y="4950320"/>
                </a:lnTo>
                <a:lnTo>
                  <a:pt x="5736006" y="52539"/>
                </a:lnTo>
                <a:close/>
              </a:path>
              <a:path w="5736590" h="5002530">
                <a:moveTo>
                  <a:pt x="5736006" y="0"/>
                </a:moveTo>
                <a:lnTo>
                  <a:pt x="0" y="0"/>
                </a:lnTo>
                <a:lnTo>
                  <a:pt x="0" y="52070"/>
                </a:lnTo>
                <a:lnTo>
                  <a:pt x="0" y="4950460"/>
                </a:lnTo>
                <a:lnTo>
                  <a:pt x="0" y="5002530"/>
                </a:lnTo>
                <a:lnTo>
                  <a:pt x="5736006" y="5002530"/>
                </a:lnTo>
                <a:lnTo>
                  <a:pt x="5736006" y="4950460"/>
                </a:lnTo>
                <a:lnTo>
                  <a:pt x="52349" y="4950460"/>
                </a:lnTo>
                <a:lnTo>
                  <a:pt x="52349" y="52070"/>
                </a:lnTo>
                <a:lnTo>
                  <a:pt x="5736006" y="52070"/>
                </a:lnTo>
                <a:lnTo>
                  <a:pt x="5736006" y="0"/>
                </a:lnTo>
                <a:close/>
              </a:path>
            </a:pathLst>
          </a:custGeom>
          <a:solidFill>
            <a:srgbClr val="97B4FF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8">
            <a:extLst>
              <a:ext uri="{FF2B5EF4-FFF2-40B4-BE49-F238E27FC236}">
                <a16:creationId xmlns:a16="http://schemas.microsoft.com/office/drawing/2014/main" id="{E1079D43-C25E-F2AE-DE12-B4E6B5EA0425}"/>
              </a:ext>
            </a:extLst>
          </p:cNvPr>
          <p:cNvSpPr/>
          <p:nvPr/>
        </p:nvSpPr>
        <p:spPr>
          <a:xfrm>
            <a:off x="13618579" y="2040293"/>
            <a:ext cx="5736590" cy="2075814"/>
          </a:xfrm>
          <a:custGeom>
            <a:avLst/>
            <a:gdLst/>
            <a:ahLst/>
            <a:cxnLst/>
            <a:rect l="l" t="t" r="r" b="b"/>
            <a:pathLst>
              <a:path w="5736590" h="2075814">
                <a:moveTo>
                  <a:pt x="5736003" y="0"/>
                </a:moveTo>
                <a:lnTo>
                  <a:pt x="0" y="0"/>
                </a:lnTo>
                <a:lnTo>
                  <a:pt x="0" y="2075235"/>
                </a:lnTo>
                <a:lnTo>
                  <a:pt x="5736003" y="2075235"/>
                </a:lnTo>
                <a:lnTo>
                  <a:pt x="5736003" y="0"/>
                </a:lnTo>
                <a:close/>
              </a:path>
            </a:pathLst>
          </a:custGeom>
          <a:solidFill>
            <a:srgbClr val="97B4FF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9">
            <a:extLst>
              <a:ext uri="{FF2B5EF4-FFF2-40B4-BE49-F238E27FC236}">
                <a16:creationId xmlns:a16="http://schemas.microsoft.com/office/drawing/2014/main" id="{26A0E9B7-B185-5690-4B8A-D014FE683C25}"/>
              </a:ext>
            </a:extLst>
          </p:cNvPr>
          <p:cNvSpPr/>
          <p:nvPr/>
        </p:nvSpPr>
        <p:spPr>
          <a:xfrm>
            <a:off x="13618947" y="4115342"/>
            <a:ext cx="5736590" cy="5002530"/>
          </a:xfrm>
          <a:custGeom>
            <a:avLst/>
            <a:gdLst/>
            <a:ahLst/>
            <a:cxnLst/>
            <a:rect l="l" t="t" r="r" b="b"/>
            <a:pathLst>
              <a:path w="5736590" h="5002530">
                <a:moveTo>
                  <a:pt x="5736006" y="52539"/>
                </a:moveTo>
                <a:lnTo>
                  <a:pt x="5683656" y="52539"/>
                </a:lnTo>
                <a:lnTo>
                  <a:pt x="5683656" y="4950320"/>
                </a:lnTo>
                <a:lnTo>
                  <a:pt x="5736006" y="4950320"/>
                </a:lnTo>
                <a:lnTo>
                  <a:pt x="5736006" y="52539"/>
                </a:lnTo>
                <a:close/>
              </a:path>
              <a:path w="5736590" h="5002530">
                <a:moveTo>
                  <a:pt x="5736006" y="0"/>
                </a:moveTo>
                <a:lnTo>
                  <a:pt x="0" y="0"/>
                </a:lnTo>
                <a:lnTo>
                  <a:pt x="0" y="52070"/>
                </a:lnTo>
                <a:lnTo>
                  <a:pt x="0" y="4950460"/>
                </a:lnTo>
                <a:lnTo>
                  <a:pt x="0" y="5002530"/>
                </a:lnTo>
                <a:lnTo>
                  <a:pt x="5736006" y="5002530"/>
                </a:lnTo>
                <a:lnTo>
                  <a:pt x="5736006" y="4950460"/>
                </a:lnTo>
                <a:lnTo>
                  <a:pt x="52362" y="4950460"/>
                </a:lnTo>
                <a:lnTo>
                  <a:pt x="52362" y="52070"/>
                </a:lnTo>
                <a:lnTo>
                  <a:pt x="5736006" y="52070"/>
                </a:lnTo>
                <a:lnTo>
                  <a:pt x="5736006" y="0"/>
                </a:lnTo>
                <a:close/>
              </a:path>
            </a:pathLst>
          </a:custGeom>
          <a:solidFill>
            <a:srgbClr val="97B4FF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16">
            <a:extLst>
              <a:ext uri="{FF2B5EF4-FFF2-40B4-BE49-F238E27FC236}">
                <a16:creationId xmlns:a16="http://schemas.microsoft.com/office/drawing/2014/main" id="{16434F07-0895-D556-F1D1-97FA88D00CAA}"/>
              </a:ext>
            </a:extLst>
          </p:cNvPr>
          <p:cNvSpPr txBox="1"/>
          <p:nvPr/>
        </p:nvSpPr>
        <p:spPr>
          <a:xfrm>
            <a:off x="2373398" y="6659353"/>
            <a:ext cx="3212465" cy="6311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ts val="2585"/>
              </a:lnSpc>
              <a:spcBef>
                <a:spcPts val="105"/>
              </a:spcBef>
            </a:pPr>
            <a:r>
              <a:rPr sz="2300" spc="45" dirty="0">
                <a:solidFill>
                  <a:srgbClr val="1300EB"/>
                </a:solidFill>
                <a:latin typeface="Arial Black"/>
                <a:cs typeface="Arial Black"/>
              </a:rPr>
              <a:t>Subtitle</a:t>
            </a:r>
            <a:endParaRPr sz="2300">
              <a:latin typeface="Arial Black"/>
              <a:cs typeface="Arial Black"/>
            </a:endParaRPr>
          </a:p>
          <a:p>
            <a:pPr>
              <a:lnSpc>
                <a:spcPts val="2165"/>
              </a:lnSpc>
            </a:pPr>
            <a:r>
              <a:rPr sz="1950" spc="50" dirty="0">
                <a:solidFill>
                  <a:srgbClr val="05003B"/>
                </a:solidFill>
                <a:latin typeface="Arial"/>
                <a:cs typeface="Arial"/>
              </a:rPr>
              <a:t>Lorem</a:t>
            </a:r>
            <a:r>
              <a:rPr sz="1950" spc="200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spc="50" dirty="0">
                <a:solidFill>
                  <a:srgbClr val="05003B"/>
                </a:solidFill>
                <a:latin typeface="Arial"/>
                <a:cs typeface="Arial"/>
              </a:rPr>
              <a:t>ipsum</a:t>
            </a:r>
            <a:r>
              <a:rPr sz="1950" spc="204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5003B"/>
                </a:solidFill>
                <a:latin typeface="Arial"/>
                <a:cs typeface="Arial"/>
              </a:rPr>
              <a:t>dolor</a:t>
            </a:r>
            <a:r>
              <a:rPr sz="1950" spc="200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5003B"/>
                </a:solidFill>
                <a:latin typeface="Arial"/>
                <a:cs typeface="Arial"/>
              </a:rPr>
              <a:t>sit</a:t>
            </a:r>
            <a:r>
              <a:rPr sz="1950" spc="204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spc="40" dirty="0">
                <a:solidFill>
                  <a:srgbClr val="05003B"/>
                </a:solidFill>
                <a:latin typeface="Arial"/>
                <a:cs typeface="Arial"/>
              </a:rPr>
              <a:t>amet</a:t>
            </a:r>
            <a:endParaRPr sz="1950">
              <a:latin typeface="Arial"/>
              <a:cs typeface="Arial"/>
            </a:endParaRPr>
          </a:p>
        </p:txBody>
      </p:sp>
      <p:sp>
        <p:nvSpPr>
          <p:cNvPr id="74" name="object 17">
            <a:extLst>
              <a:ext uri="{FF2B5EF4-FFF2-40B4-BE49-F238E27FC236}">
                <a16:creationId xmlns:a16="http://schemas.microsoft.com/office/drawing/2014/main" id="{C42632BE-226F-3681-0DA6-737ACAC97D16}"/>
              </a:ext>
            </a:extLst>
          </p:cNvPr>
          <p:cNvSpPr txBox="1"/>
          <p:nvPr/>
        </p:nvSpPr>
        <p:spPr>
          <a:xfrm>
            <a:off x="2363137" y="7791353"/>
            <a:ext cx="3212465" cy="6311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ts val="2585"/>
              </a:lnSpc>
              <a:spcBef>
                <a:spcPts val="105"/>
              </a:spcBef>
            </a:pPr>
            <a:r>
              <a:rPr sz="2300" spc="45" dirty="0">
                <a:solidFill>
                  <a:srgbClr val="1300EB"/>
                </a:solidFill>
                <a:latin typeface="Arial Black"/>
                <a:cs typeface="Arial Black"/>
              </a:rPr>
              <a:t>Subtitle</a:t>
            </a:r>
            <a:endParaRPr sz="2300">
              <a:latin typeface="Arial Black"/>
              <a:cs typeface="Arial Black"/>
            </a:endParaRPr>
          </a:p>
          <a:p>
            <a:pPr>
              <a:lnSpc>
                <a:spcPts val="2165"/>
              </a:lnSpc>
            </a:pPr>
            <a:r>
              <a:rPr sz="1950" spc="50" dirty="0">
                <a:solidFill>
                  <a:srgbClr val="05003B"/>
                </a:solidFill>
                <a:latin typeface="Arial"/>
                <a:cs typeface="Arial"/>
              </a:rPr>
              <a:t>Lorem</a:t>
            </a:r>
            <a:r>
              <a:rPr sz="1950" spc="200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spc="50" dirty="0">
                <a:solidFill>
                  <a:srgbClr val="05003B"/>
                </a:solidFill>
                <a:latin typeface="Arial"/>
                <a:cs typeface="Arial"/>
              </a:rPr>
              <a:t>ipsum</a:t>
            </a:r>
            <a:r>
              <a:rPr sz="1950" spc="204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5003B"/>
                </a:solidFill>
                <a:latin typeface="Arial"/>
                <a:cs typeface="Arial"/>
              </a:rPr>
              <a:t>dolor</a:t>
            </a:r>
            <a:r>
              <a:rPr sz="1950" spc="200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5003B"/>
                </a:solidFill>
                <a:latin typeface="Arial"/>
                <a:cs typeface="Arial"/>
              </a:rPr>
              <a:t>sit</a:t>
            </a:r>
            <a:r>
              <a:rPr sz="1950" spc="204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spc="40" dirty="0">
                <a:solidFill>
                  <a:srgbClr val="05003B"/>
                </a:solidFill>
                <a:latin typeface="Arial"/>
                <a:cs typeface="Arial"/>
              </a:rPr>
              <a:t>amet</a:t>
            </a:r>
            <a:endParaRPr sz="1950">
              <a:latin typeface="Arial"/>
              <a:cs typeface="Arial"/>
            </a:endParaRPr>
          </a:p>
        </p:txBody>
      </p:sp>
      <p:sp>
        <p:nvSpPr>
          <p:cNvPr id="75" name="object 18">
            <a:extLst>
              <a:ext uri="{FF2B5EF4-FFF2-40B4-BE49-F238E27FC236}">
                <a16:creationId xmlns:a16="http://schemas.microsoft.com/office/drawing/2014/main" id="{C863F48A-C34D-9345-499A-9713C9FD5BD3}"/>
              </a:ext>
            </a:extLst>
          </p:cNvPr>
          <p:cNvSpPr txBox="1"/>
          <p:nvPr/>
        </p:nvSpPr>
        <p:spPr>
          <a:xfrm>
            <a:off x="1404407" y="4516350"/>
            <a:ext cx="4199255" cy="16122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5"/>
              </a:spcBef>
            </a:pPr>
            <a:r>
              <a:rPr sz="3600" spc="75" dirty="0">
                <a:solidFill>
                  <a:srgbClr val="1700D4"/>
                </a:solidFill>
                <a:latin typeface="Arial Black"/>
                <a:cs typeface="Arial Black"/>
              </a:rPr>
              <a:t>Headline</a:t>
            </a:r>
            <a:r>
              <a:rPr sz="3600" spc="225" dirty="0">
                <a:solidFill>
                  <a:srgbClr val="1700D4"/>
                </a:solidFill>
                <a:latin typeface="Arial Black"/>
                <a:cs typeface="Arial Black"/>
              </a:rPr>
              <a:t> </a:t>
            </a:r>
            <a:r>
              <a:rPr sz="3600" spc="-50" dirty="0">
                <a:solidFill>
                  <a:srgbClr val="1700D4"/>
                </a:solidFill>
                <a:latin typeface="Arial Black"/>
                <a:cs typeface="Arial Black"/>
              </a:rPr>
              <a:t>1</a:t>
            </a:r>
            <a:endParaRPr sz="3600">
              <a:latin typeface="Arial Black"/>
              <a:cs typeface="Arial Black"/>
            </a:endParaRPr>
          </a:p>
          <a:p>
            <a:pPr marL="986155">
              <a:lnSpc>
                <a:spcPts val="2585"/>
              </a:lnSpc>
              <a:spcBef>
                <a:spcPts val="3390"/>
              </a:spcBef>
            </a:pPr>
            <a:r>
              <a:rPr sz="2300" spc="45" dirty="0">
                <a:solidFill>
                  <a:srgbClr val="1300EB"/>
                </a:solidFill>
                <a:latin typeface="Arial Black"/>
                <a:cs typeface="Arial Black"/>
              </a:rPr>
              <a:t>Subtitle</a:t>
            </a:r>
            <a:endParaRPr sz="2300">
              <a:latin typeface="Arial Black"/>
              <a:cs typeface="Arial Black"/>
            </a:endParaRPr>
          </a:p>
          <a:p>
            <a:pPr marL="986155">
              <a:lnSpc>
                <a:spcPts val="2165"/>
              </a:lnSpc>
            </a:pPr>
            <a:r>
              <a:rPr sz="1950" spc="50" dirty="0">
                <a:solidFill>
                  <a:srgbClr val="05003B"/>
                </a:solidFill>
                <a:latin typeface="Arial"/>
                <a:cs typeface="Arial"/>
              </a:rPr>
              <a:t>Lorem</a:t>
            </a:r>
            <a:r>
              <a:rPr sz="1950" spc="200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spc="50" dirty="0">
                <a:solidFill>
                  <a:srgbClr val="05003B"/>
                </a:solidFill>
                <a:latin typeface="Arial"/>
                <a:cs typeface="Arial"/>
              </a:rPr>
              <a:t>ipsum</a:t>
            </a:r>
            <a:r>
              <a:rPr sz="1950" spc="204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5003B"/>
                </a:solidFill>
                <a:latin typeface="Arial"/>
                <a:cs typeface="Arial"/>
              </a:rPr>
              <a:t>dolor</a:t>
            </a:r>
            <a:r>
              <a:rPr sz="1950" spc="200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5003B"/>
                </a:solidFill>
                <a:latin typeface="Arial"/>
                <a:cs typeface="Arial"/>
              </a:rPr>
              <a:t>sit</a:t>
            </a:r>
            <a:r>
              <a:rPr sz="1950" spc="204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spc="40" dirty="0">
                <a:solidFill>
                  <a:srgbClr val="05003B"/>
                </a:solidFill>
                <a:latin typeface="Arial"/>
                <a:cs typeface="Arial"/>
              </a:rPr>
              <a:t>amet</a:t>
            </a:r>
            <a:endParaRPr sz="1950">
              <a:latin typeface="Arial"/>
              <a:cs typeface="Arial"/>
            </a:endParaRPr>
          </a:p>
        </p:txBody>
      </p:sp>
      <p:grpSp>
        <p:nvGrpSpPr>
          <p:cNvPr id="76" name="object 19">
            <a:extLst>
              <a:ext uri="{FF2B5EF4-FFF2-40B4-BE49-F238E27FC236}">
                <a16:creationId xmlns:a16="http://schemas.microsoft.com/office/drawing/2014/main" id="{2BE1EDFD-AFE8-EABB-ABEA-B6E3B0840853}"/>
              </a:ext>
            </a:extLst>
          </p:cNvPr>
          <p:cNvGrpSpPr/>
          <p:nvPr/>
        </p:nvGrpSpPr>
        <p:grpSpPr>
          <a:xfrm>
            <a:off x="1429643" y="7855445"/>
            <a:ext cx="682625" cy="681355"/>
            <a:chOff x="1429643" y="8108108"/>
            <a:chExt cx="682625" cy="681355"/>
          </a:xfrm>
        </p:grpSpPr>
        <p:sp>
          <p:nvSpPr>
            <p:cNvPr id="77" name="object 20">
              <a:extLst>
                <a:ext uri="{FF2B5EF4-FFF2-40B4-BE49-F238E27FC236}">
                  <a16:creationId xmlns:a16="http://schemas.microsoft.com/office/drawing/2014/main" id="{5778C961-0C38-BF11-D3C8-56AFECB22525}"/>
                </a:ext>
              </a:extLst>
            </p:cNvPr>
            <p:cNvSpPr/>
            <p:nvPr/>
          </p:nvSpPr>
          <p:spPr>
            <a:xfrm>
              <a:off x="1429639" y="8108118"/>
              <a:ext cx="682625" cy="681355"/>
            </a:xfrm>
            <a:custGeom>
              <a:avLst/>
              <a:gdLst/>
              <a:ahLst/>
              <a:cxnLst/>
              <a:rect l="l" t="t" r="r" b="b"/>
              <a:pathLst>
                <a:path w="682625" h="681354">
                  <a:moveTo>
                    <a:pt x="339242" y="218401"/>
                  </a:moveTo>
                  <a:lnTo>
                    <a:pt x="305206" y="184213"/>
                  </a:lnTo>
                  <a:lnTo>
                    <a:pt x="299808" y="184200"/>
                  </a:lnTo>
                  <a:lnTo>
                    <a:pt x="293166" y="190830"/>
                  </a:lnTo>
                  <a:lnTo>
                    <a:pt x="293141" y="196215"/>
                  </a:lnTo>
                  <a:lnTo>
                    <a:pt x="310591" y="213728"/>
                  </a:lnTo>
                  <a:lnTo>
                    <a:pt x="267144" y="224764"/>
                  </a:lnTo>
                  <a:lnTo>
                    <a:pt x="228536" y="245516"/>
                  </a:lnTo>
                  <a:lnTo>
                    <a:pt x="196138" y="274510"/>
                  </a:lnTo>
                  <a:lnTo>
                    <a:pt x="171310" y="310311"/>
                  </a:lnTo>
                  <a:lnTo>
                    <a:pt x="155409" y="351434"/>
                  </a:lnTo>
                  <a:lnTo>
                    <a:pt x="149821" y="396455"/>
                  </a:lnTo>
                  <a:lnTo>
                    <a:pt x="155498" y="442353"/>
                  </a:lnTo>
                  <a:lnTo>
                    <a:pt x="171665" y="484085"/>
                  </a:lnTo>
                  <a:lnTo>
                    <a:pt x="197002" y="520179"/>
                  </a:lnTo>
                  <a:lnTo>
                    <a:pt x="230149" y="549160"/>
                  </a:lnTo>
                  <a:lnTo>
                    <a:pt x="269811" y="569544"/>
                  </a:lnTo>
                  <a:lnTo>
                    <a:pt x="315531" y="579907"/>
                  </a:lnTo>
                  <a:lnTo>
                    <a:pt x="319849" y="579907"/>
                  </a:lnTo>
                  <a:lnTo>
                    <a:pt x="323545" y="576643"/>
                  </a:lnTo>
                  <a:lnTo>
                    <a:pt x="324459" y="567601"/>
                  </a:lnTo>
                  <a:lnTo>
                    <a:pt x="321056" y="563410"/>
                  </a:lnTo>
                  <a:lnTo>
                    <a:pt x="316382" y="562952"/>
                  </a:lnTo>
                  <a:lnTo>
                    <a:pt x="268084" y="550570"/>
                  </a:lnTo>
                  <a:lnTo>
                    <a:pt x="226910" y="525411"/>
                  </a:lnTo>
                  <a:lnTo>
                    <a:pt x="194919" y="489813"/>
                  </a:lnTo>
                  <a:lnTo>
                    <a:pt x="174193" y="446049"/>
                  </a:lnTo>
                  <a:lnTo>
                    <a:pt x="166827" y="396468"/>
                  </a:lnTo>
                  <a:lnTo>
                    <a:pt x="173799" y="348716"/>
                  </a:lnTo>
                  <a:lnTo>
                    <a:pt x="193408" y="306158"/>
                  </a:lnTo>
                  <a:lnTo>
                    <a:pt x="223621" y="270941"/>
                  </a:lnTo>
                  <a:lnTo>
                    <a:pt x="262445" y="245224"/>
                  </a:lnTo>
                  <a:lnTo>
                    <a:pt x="307860" y="231190"/>
                  </a:lnTo>
                  <a:lnTo>
                    <a:pt x="293141" y="245948"/>
                  </a:lnTo>
                  <a:lnTo>
                    <a:pt x="293166" y="251345"/>
                  </a:lnTo>
                  <a:lnTo>
                    <a:pt x="298145" y="256311"/>
                  </a:lnTo>
                  <a:lnTo>
                    <a:pt x="300329" y="257136"/>
                  </a:lnTo>
                  <a:lnTo>
                    <a:pt x="304685" y="257136"/>
                  </a:lnTo>
                  <a:lnTo>
                    <a:pt x="306857" y="256298"/>
                  </a:lnTo>
                  <a:lnTo>
                    <a:pt x="339242" y="223774"/>
                  </a:lnTo>
                  <a:lnTo>
                    <a:pt x="339242" y="218401"/>
                  </a:lnTo>
                  <a:close/>
                </a:path>
                <a:path w="682625" h="681354">
                  <a:moveTo>
                    <a:pt x="532650" y="396036"/>
                  </a:moveTo>
                  <a:lnTo>
                    <a:pt x="526961" y="350139"/>
                  </a:lnTo>
                  <a:lnTo>
                    <a:pt x="510794" y="308406"/>
                  </a:lnTo>
                  <a:lnTo>
                    <a:pt x="485470" y="272313"/>
                  </a:lnTo>
                  <a:lnTo>
                    <a:pt x="452310" y="243332"/>
                  </a:lnTo>
                  <a:lnTo>
                    <a:pt x="412661" y="222948"/>
                  </a:lnTo>
                  <a:lnTo>
                    <a:pt x="367817" y="212623"/>
                  </a:lnTo>
                  <a:lnTo>
                    <a:pt x="363258" y="212115"/>
                  </a:lnTo>
                  <a:lnTo>
                    <a:pt x="358965" y="215557"/>
                  </a:lnTo>
                  <a:lnTo>
                    <a:pt x="358013" y="224904"/>
                  </a:lnTo>
                  <a:lnTo>
                    <a:pt x="361416" y="229082"/>
                  </a:lnTo>
                  <a:lnTo>
                    <a:pt x="366077" y="229565"/>
                  </a:lnTo>
                  <a:lnTo>
                    <a:pt x="414375" y="241935"/>
                  </a:lnTo>
                  <a:lnTo>
                    <a:pt x="455561" y="267093"/>
                  </a:lnTo>
                  <a:lnTo>
                    <a:pt x="487553" y="302704"/>
                  </a:lnTo>
                  <a:lnTo>
                    <a:pt x="508266" y="346456"/>
                  </a:lnTo>
                  <a:lnTo>
                    <a:pt x="515632" y="396036"/>
                  </a:lnTo>
                  <a:lnTo>
                    <a:pt x="508660" y="443788"/>
                  </a:lnTo>
                  <a:lnTo>
                    <a:pt x="489051" y="486346"/>
                  </a:lnTo>
                  <a:lnTo>
                    <a:pt x="458838" y="521563"/>
                  </a:lnTo>
                  <a:lnTo>
                    <a:pt x="420014" y="547268"/>
                  </a:lnTo>
                  <a:lnTo>
                    <a:pt x="374599" y="561301"/>
                  </a:lnTo>
                  <a:lnTo>
                    <a:pt x="389318" y="546544"/>
                  </a:lnTo>
                  <a:lnTo>
                    <a:pt x="389293" y="541159"/>
                  </a:lnTo>
                  <a:lnTo>
                    <a:pt x="382651" y="534530"/>
                  </a:lnTo>
                  <a:lnTo>
                    <a:pt x="377253" y="534543"/>
                  </a:lnTo>
                  <a:lnTo>
                    <a:pt x="343217" y="568731"/>
                  </a:lnTo>
                  <a:lnTo>
                    <a:pt x="343217" y="574103"/>
                  </a:lnTo>
                  <a:lnTo>
                    <a:pt x="375589" y="606628"/>
                  </a:lnTo>
                  <a:lnTo>
                    <a:pt x="377774" y="607466"/>
                  </a:lnTo>
                  <a:lnTo>
                    <a:pt x="382117" y="607466"/>
                  </a:lnTo>
                  <a:lnTo>
                    <a:pt x="384302" y="606640"/>
                  </a:lnTo>
                  <a:lnTo>
                    <a:pt x="389293" y="601662"/>
                  </a:lnTo>
                  <a:lnTo>
                    <a:pt x="389305" y="596277"/>
                  </a:lnTo>
                  <a:lnTo>
                    <a:pt x="371856" y="578764"/>
                  </a:lnTo>
                  <a:lnTo>
                    <a:pt x="415315" y="567728"/>
                  </a:lnTo>
                  <a:lnTo>
                    <a:pt x="453923" y="546976"/>
                  </a:lnTo>
                  <a:lnTo>
                    <a:pt x="486321" y="517982"/>
                  </a:lnTo>
                  <a:lnTo>
                    <a:pt x="511149" y="482180"/>
                  </a:lnTo>
                  <a:lnTo>
                    <a:pt x="527050" y="441045"/>
                  </a:lnTo>
                  <a:lnTo>
                    <a:pt x="532650" y="396036"/>
                  </a:lnTo>
                  <a:close/>
                </a:path>
                <a:path w="682625" h="681354">
                  <a:moveTo>
                    <a:pt x="682485" y="316001"/>
                  </a:moveTo>
                  <a:lnTo>
                    <a:pt x="682244" y="310616"/>
                  </a:lnTo>
                  <a:lnTo>
                    <a:pt x="639572" y="271576"/>
                  </a:lnTo>
                  <a:lnTo>
                    <a:pt x="597357" y="232968"/>
                  </a:lnTo>
                  <a:lnTo>
                    <a:pt x="597357" y="256032"/>
                  </a:lnTo>
                  <a:lnTo>
                    <a:pt x="597357" y="664349"/>
                  </a:lnTo>
                  <a:lnTo>
                    <a:pt x="82994" y="664349"/>
                  </a:lnTo>
                  <a:lnTo>
                    <a:pt x="82994" y="271576"/>
                  </a:lnTo>
                  <a:lnTo>
                    <a:pt x="82994" y="256032"/>
                  </a:lnTo>
                  <a:lnTo>
                    <a:pt x="340182" y="20789"/>
                  </a:lnTo>
                  <a:lnTo>
                    <a:pt x="597357" y="256032"/>
                  </a:lnTo>
                  <a:lnTo>
                    <a:pt x="597357" y="232968"/>
                  </a:lnTo>
                  <a:lnTo>
                    <a:pt x="574154" y="211734"/>
                  </a:lnTo>
                  <a:lnTo>
                    <a:pt x="574154" y="196164"/>
                  </a:lnTo>
                  <a:lnTo>
                    <a:pt x="574154" y="44005"/>
                  </a:lnTo>
                  <a:lnTo>
                    <a:pt x="574154" y="30784"/>
                  </a:lnTo>
                  <a:lnTo>
                    <a:pt x="570331" y="26974"/>
                  </a:lnTo>
                  <a:lnTo>
                    <a:pt x="557123" y="26974"/>
                  </a:lnTo>
                  <a:lnTo>
                    <a:pt x="557123" y="44005"/>
                  </a:lnTo>
                  <a:lnTo>
                    <a:pt x="557123" y="196164"/>
                  </a:lnTo>
                  <a:lnTo>
                    <a:pt x="468122" y="114744"/>
                  </a:lnTo>
                  <a:lnTo>
                    <a:pt x="468122" y="99187"/>
                  </a:lnTo>
                  <a:lnTo>
                    <a:pt x="468109" y="44005"/>
                  </a:lnTo>
                  <a:lnTo>
                    <a:pt x="557123" y="44005"/>
                  </a:lnTo>
                  <a:lnTo>
                    <a:pt x="557123" y="26974"/>
                  </a:lnTo>
                  <a:lnTo>
                    <a:pt x="459613" y="26974"/>
                  </a:lnTo>
                  <a:lnTo>
                    <a:pt x="454914" y="26974"/>
                  </a:lnTo>
                  <a:lnTo>
                    <a:pt x="451104" y="30784"/>
                  </a:lnTo>
                  <a:lnTo>
                    <a:pt x="451104" y="99187"/>
                  </a:lnTo>
                  <a:lnTo>
                    <a:pt x="365404" y="20789"/>
                  </a:lnTo>
                  <a:lnTo>
                    <a:pt x="342684" y="0"/>
                  </a:lnTo>
                  <a:lnTo>
                    <a:pt x="337680" y="0"/>
                  </a:lnTo>
                  <a:lnTo>
                    <a:pt x="241" y="308673"/>
                  </a:lnTo>
                  <a:lnTo>
                    <a:pt x="0" y="314045"/>
                  </a:lnTo>
                  <a:lnTo>
                    <a:pt x="6337" y="320992"/>
                  </a:lnTo>
                  <a:lnTo>
                    <a:pt x="11734" y="321221"/>
                  </a:lnTo>
                  <a:lnTo>
                    <a:pt x="15189" y="318046"/>
                  </a:lnTo>
                  <a:lnTo>
                    <a:pt x="65989" y="271576"/>
                  </a:lnTo>
                  <a:lnTo>
                    <a:pt x="65989" y="677532"/>
                  </a:lnTo>
                  <a:lnTo>
                    <a:pt x="69799" y="681342"/>
                  </a:lnTo>
                  <a:lnTo>
                    <a:pt x="610565" y="681342"/>
                  </a:lnTo>
                  <a:lnTo>
                    <a:pt x="614375" y="677532"/>
                  </a:lnTo>
                  <a:lnTo>
                    <a:pt x="614375" y="664349"/>
                  </a:lnTo>
                  <a:lnTo>
                    <a:pt x="614375" y="271576"/>
                  </a:lnTo>
                  <a:lnTo>
                    <a:pt x="668934" y="321500"/>
                  </a:lnTo>
                  <a:lnTo>
                    <a:pt x="670991" y="322224"/>
                  </a:lnTo>
                  <a:lnTo>
                    <a:pt x="675347" y="322224"/>
                  </a:lnTo>
                  <a:lnTo>
                    <a:pt x="677646" y="321297"/>
                  </a:lnTo>
                  <a:lnTo>
                    <a:pt x="682485" y="316001"/>
                  </a:lnTo>
                  <a:close/>
                </a:path>
              </a:pathLst>
            </a:custGeom>
            <a:solidFill>
              <a:srgbClr val="FF5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8" name="object 21">
              <a:extLst>
                <a:ext uri="{FF2B5EF4-FFF2-40B4-BE49-F238E27FC236}">
                  <a16:creationId xmlns:a16="http://schemas.microsoft.com/office/drawing/2014/main" id="{9E813B99-3C94-7BDE-FA6D-DC56CF0C1782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89397" y="8377387"/>
              <a:ext cx="165343" cy="242610"/>
            </a:xfrm>
            <a:prstGeom prst="rect">
              <a:avLst/>
            </a:prstGeom>
          </p:spPr>
        </p:pic>
      </p:grpSp>
      <p:grpSp>
        <p:nvGrpSpPr>
          <p:cNvPr id="79" name="object 22">
            <a:extLst>
              <a:ext uri="{FF2B5EF4-FFF2-40B4-BE49-F238E27FC236}">
                <a16:creationId xmlns:a16="http://schemas.microsoft.com/office/drawing/2014/main" id="{366ED198-B1C9-B640-6503-348770C54F1A}"/>
              </a:ext>
            </a:extLst>
          </p:cNvPr>
          <p:cNvGrpSpPr/>
          <p:nvPr/>
        </p:nvGrpSpPr>
        <p:grpSpPr>
          <a:xfrm>
            <a:off x="1404406" y="5492843"/>
            <a:ext cx="733425" cy="639445"/>
            <a:chOff x="1404406" y="5745506"/>
            <a:chExt cx="733425" cy="639445"/>
          </a:xfrm>
        </p:grpSpPr>
        <p:sp>
          <p:nvSpPr>
            <p:cNvPr id="80" name="object 23">
              <a:extLst>
                <a:ext uri="{FF2B5EF4-FFF2-40B4-BE49-F238E27FC236}">
                  <a16:creationId xmlns:a16="http://schemas.microsoft.com/office/drawing/2014/main" id="{90249F82-DC5A-6C7C-964E-DFD35714A0AD}"/>
                </a:ext>
              </a:extLst>
            </p:cNvPr>
            <p:cNvSpPr/>
            <p:nvPr/>
          </p:nvSpPr>
          <p:spPr>
            <a:xfrm>
              <a:off x="1505792" y="5745506"/>
              <a:ext cx="296545" cy="358775"/>
            </a:xfrm>
            <a:custGeom>
              <a:avLst/>
              <a:gdLst/>
              <a:ahLst/>
              <a:cxnLst/>
              <a:rect l="l" t="t" r="r" b="b"/>
              <a:pathLst>
                <a:path w="296544" h="358775">
                  <a:moveTo>
                    <a:pt x="148100" y="0"/>
                  </a:moveTo>
                  <a:lnTo>
                    <a:pt x="91690" y="11219"/>
                  </a:lnTo>
                  <a:lnTo>
                    <a:pt x="43998" y="43422"/>
                  </a:lnTo>
                  <a:lnTo>
                    <a:pt x="12014" y="91227"/>
                  </a:lnTo>
                  <a:lnTo>
                    <a:pt x="0" y="147985"/>
                  </a:lnTo>
                  <a:lnTo>
                    <a:pt x="3965" y="186058"/>
                  </a:lnTo>
                  <a:lnTo>
                    <a:pt x="17360" y="224315"/>
                  </a:lnTo>
                  <a:lnTo>
                    <a:pt x="39936" y="262222"/>
                  </a:lnTo>
                  <a:lnTo>
                    <a:pt x="71442" y="299247"/>
                  </a:lnTo>
                  <a:lnTo>
                    <a:pt x="118479" y="340087"/>
                  </a:lnTo>
                  <a:lnTo>
                    <a:pt x="143660" y="357298"/>
                  </a:lnTo>
                  <a:lnTo>
                    <a:pt x="144937" y="358188"/>
                  </a:lnTo>
                  <a:lnTo>
                    <a:pt x="146487" y="358701"/>
                  </a:lnTo>
                  <a:lnTo>
                    <a:pt x="149786" y="358701"/>
                  </a:lnTo>
                  <a:lnTo>
                    <a:pt x="151325" y="358188"/>
                  </a:lnTo>
                  <a:lnTo>
                    <a:pt x="152592" y="357298"/>
                  </a:lnTo>
                  <a:lnTo>
                    <a:pt x="161116" y="351849"/>
                  </a:lnTo>
                  <a:lnTo>
                    <a:pt x="175512" y="341685"/>
                  </a:lnTo>
                  <a:lnTo>
                    <a:pt x="148131" y="341685"/>
                  </a:lnTo>
                  <a:lnTo>
                    <a:pt x="125364" y="325651"/>
                  </a:lnTo>
                  <a:lnTo>
                    <a:pt x="90956" y="296417"/>
                  </a:lnTo>
                  <a:lnTo>
                    <a:pt x="54722" y="255927"/>
                  </a:lnTo>
                  <a:lnTo>
                    <a:pt x="26332" y="205930"/>
                  </a:lnTo>
                  <a:lnTo>
                    <a:pt x="15591" y="148341"/>
                  </a:lnTo>
                  <a:lnTo>
                    <a:pt x="23024" y="105962"/>
                  </a:lnTo>
                  <a:lnTo>
                    <a:pt x="42016" y="69475"/>
                  </a:lnTo>
                  <a:lnTo>
                    <a:pt x="70546" y="40905"/>
                  </a:lnTo>
                  <a:lnTo>
                    <a:pt x="106591" y="22275"/>
                  </a:lnTo>
                  <a:lnTo>
                    <a:pt x="148131" y="15612"/>
                  </a:lnTo>
                  <a:lnTo>
                    <a:pt x="212711" y="15612"/>
                  </a:lnTo>
                  <a:lnTo>
                    <a:pt x="204561" y="11219"/>
                  </a:lnTo>
                  <a:lnTo>
                    <a:pt x="177128" y="2853"/>
                  </a:lnTo>
                  <a:lnTo>
                    <a:pt x="148100" y="0"/>
                  </a:lnTo>
                  <a:close/>
                </a:path>
                <a:path w="296544" h="358775">
                  <a:moveTo>
                    <a:pt x="212711" y="15612"/>
                  </a:moveTo>
                  <a:lnTo>
                    <a:pt x="148131" y="15612"/>
                  </a:lnTo>
                  <a:lnTo>
                    <a:pt x="189671" y="22275"/>
                  </a:lnTo>
                  <a:lnTo>
                    <a:pt x="225717" y="40905"/>
                  </a:lnTo>
                  <a:lnTo>
                    <a:pt x="254248" y="69475"/>
                  </a:lnTo>
                  <a:lnTo>
                    <a:pt x="273244" y="105962"/>
                  </a:lnTo>
                  <a:lnTo>
                    <a:pt x="280682" y="148341"/>
                  </a:lnTo>
                  <a:lnTo>
                    <a:pt x="269933" y="205880"/>
                  </a:lnTo>
                  <a:lnTo>
                    <a:pt x="241536" y="255866"/>
                  </a:lnTo>
                  <a:lnTo>
                    <a:pt x="205205" y="296462"/>
                  </a:lnTo>
                  <a:lnTo>
                    <a:pt x="170838" y="325671"/>
                  </a:lnTo>
                  <a:lnTo>
                    <a:pt x="148131" y="341685"/>
                  </a:lnTo>
                  <a:lnTo>
                    <a:pt x="175512" y="341685"/>
                  </a:lnTo>
                  <a:lnTo>
                    <a:pt x="224809" y="299247"/>
                  </a:lnTo>
                  <a:lnTo>
                    <a:pt x="256316" y="262217"/>
                  </a:lnTo>
                  <a:lnTo>
                    <a:pt x="278892" y="224311"/>
                  </a:lnTo>
                  <a:lnTo>
                    <a:pt x="292287" y="186057"/>
                  </a:lnTo>
                  <a:lnTo>
                    <a:pt x="296252" y="147985"/>
                  </a:lnTo>
                  <a:lnTo>
                    <a:pt x="292878" y="118807"/>
                  </a:lnTo>
                  <a:lnTo>
                    <a:pt x="284238" y="91227"/>
                  </a:lnTo>
                  <a:lnTo>
                    <a:pt x="270606" y="65886"/>
                  </a:lnTo>
                  <a:lnTo>
                    <a:pt x="252254" y="43422"/>
                  </a:lnTo>
                  <a:lnTo>
                    <a:pt x="229815" y="24831"/>
                  </a:lnTo>
                  <a:lnTo>
                    <a:pt x="212711" y="15612"/>
                  </a:lnTo>
                  <a:close/>
                </a:path>
              </a:pathLst>
            </a:custGeom>
            <a:solidFill>
              <a:srgbClr val="FF5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1" name="object 24">
              <a:extLst>
                <a:ext uri="{FF2B5EF4-FFF2-40B4-BE49-F238E27FC236}">
                  <a16:creationId xmlns:a16="http://schemas.microsoft.com/office/drawing/2014/main" id="{63532E8A-5AA0-E31F-8B74-2E6AA633B0E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83750" y="5823506"/>
              <a:ext cx="140351" cy="140351"/>
            </a:xfrm>
            <a:prstGeom prst="rect">
              <a:avLst/>
            </a:prstGeom>
          </p:spPr>
        </p:pic>
        <p:sp>
          <p:nvSpPr>
            <p:cNvPr id="82" name="object 25">
              <a:extLst>
                <a:ext uri="{FF2B5EF4-FFF2-40B4-BE49-F238E27FC236}">
                  <a16:creationId xmlns:a16="http://schemas.microsoft.com/office/drawing/2014/main" id="{FC80786C-5363-1DDD-3CDE-88CC8DADE4C9}"/>
                </a:ext>
              </a:extLst>
            </p:cNvPr>
            <p:cNvSpPr/>
            <p:nvPr/>
          </p:nvSpPr>
          <p:spPr>
            <a:xfrm>
              <a:off x="1435582" y="5995040"/>
              <a:ext cx="702310" cy="327660"/>
            </a:xfrm>
            <a:custGeom>
              <a:avLst/>
              <a:gdLst/>
              <a:ahLst/>
              <a:cxnLst/>
              <a:rect l="l" t="t" r="r" b="b"/>
              <a:pathLst>
                <a:path w="702310" h="327660">
                  <a:moveTo>
                    <a:pt x="701776" y="175044"/>
                  </a:moveTo>
                  <a:lnTo>
                    <a:pt x="698284" y="171551"/>
                  </a:lnTo>
                  <a:lnTo>
                    <a:pt x="679767" y="142494"/>
                  </a:lnTo>
                  <a:lnTo>
                    <a:pt x="679767" y="171551"/>
                  </a:lnTo>
                  <a:lnTo>
                    <a:pt x="467855" y="171551"/>
                  </a:lnTo>
                  <a:lnTo>
                    <a:pt x="467855" y="15595"/>
                  </a:lnTo>
                  <a:lnTo>
                    <a:pt x="580529" y="15595"/>
                  </a:lnTo>
                  <a:lnTo>
                    <a:pt x="679767" y="171551"/>
                  </a:lnTo>
                  <a:lnTo>
                    <a:pt x="679767" y="142494"/>
                  </a:lnTo>
                  <a:lnTo>
                    <a:pt x="589965" y="1358"/>
                  </a:lnTo>
                  <a:lnTo>
                    <a:pt x="587476" y="0"/>
                  </a:lnTo>
                  <a:lnTo>
                    <a:pt x="455752" y="0"/>
                  </a:lnTo>
                  <a:lnTo>
                    <a:pt x="452259" y="3492"/>
                  </a:lnTo>
                  <a:lnTo>
                    <a:pt x="452259" y="171551"/>
                  </a:lnTo>
                  <a:lnTo>
                    <a:pt x="440156" y="171551"/>
                  </a:lnTo>
                  <a:lnTo>
                    <a:pt x="3492" y="171551"/>
                  </a:lnTo>
                  <a:lnTo>
                    <a:pt x="0" y="175056"/>
                  </a:lnTo>
                  <a:lnTo>
                    <a:pt x="0" y="324015"/>
                  </a:lnTo>
                  <a:lnTo>
                    <a:pt x="3492" y="327507"/>
                  </a:lnTo>
                  <a:lnTo>
                    <a:pt x="74485" y="327507"/>
                  </a:lnTo>
                  <a:lnTo>
                    <a:pt x="77978" y="324015"/>
                  </a:lnTo>
                  <a:lnTo>
                    <a:pt x="77978" y="315404"/>
                  </a:lnTo>
                  <a:lnTo>
                    <a:pt x="74485" y="311912"/>
                  </a:lnTo>
                  <a:lnTo>
                    <a:pt x="15595" y="311912"/>
                  </a:lnTo>
                  <a:lnTo>
                    <a:pt x="15595" y="187159"/>
                  </a:lnTo>
                  <a:lnTo>
                    <a:pt x="452259" y="187159"/>
                  </a:lnTo>
                  <a:lnTo>
                    <a:pt x="452259" y="311912"/>
                  </a:lnTo>
                  <a:lnTo>
                    <a:pt x="190627" y="311912"/>
                  </a:lnTo>
                  <a:lnTo>
                    <a:pt x="187147" y="315404"/>
                  </a:lnTo>
                  <a:lnTo>
                    <a:pt x="187147" y="324015"/>
                  </a:lnTo>
                  <a:lnTo>
                    <a:pt x="190627" y="327507"/>
                  </a:lnTo>
                  <a:lnTo>
                    <a:pt x="460057" y="327507"/>
                  </a:lnTo>
                  <a:lnTo>
                    <a:pt x="464362" y="327507"/>
                  </a:lnTo>
                  <a:lnTo>
                    <a:pt x="511149" y="327494"/>
                  </a:lnTo>
                  <a:lnTo>
                    <a:pt x="514642" y="324015"/>
                  </a:lnTo>
                  <a:lnTo>
                    <a:pt x="514642" y="315391"/>
                  </a:lnTo>
                  <a:lnTo>
                    <a:pt x="511149" y="311899"/>
                  </a:lnTo>
                  <a:lnTo>
                    <a:pt x="467855" y="311899"/>
                  </a:lnTo>
                  <a:lnTo>
                    <a:pt x="467855" y="187147"/>
                  </a:lnTo>
                  <a:lnTo>
                    <a:pt x="686181" y="187147"/>
                  </a:lnTo>
                  <a:lnTo>
                    <a:pt x="686181" y="311912"/>
                  </a:lnTo>
                  <a:lnTo>
                    <a:pt x="627291" y="311912"/>
                  </a:lnTo>
                  <a:lnTo>
                    <a:pt x="623811" y="315404"/>
                  </a:lnTo>
                  <a:lnTo>
                    <a:pt x="623811" y="324015"/>
                  </a:lnTo>
                  <a:lnTo>
                    <a:pt x="627291" y="327507"/>
                  </a:lnTo>
                  <a:lnTo>
                    <a:pt x="693978" y="327494"/>
                  </a:lnTo>
                  <a:lnTo>
                    <a:pt x="698284" y="327494"/>
                  </a:lnTo>
                  <a:lnTo>
                    <a:pt x="701776" y="324002"/>
                  </a:lnTo>
                  <a:lnTo>
                    <a:pt x="701776" y="183654"/>
                  </a:lnTo>
                  <a:lnTo>
                    <a:pt x="701776" y="177850"/>
                  </a:lnTo>
                  <a:lnTo>
                    <a:pt x="701776" y="175044"/>
                  </a:lnTo>
                  <a:close/>
                </a:path>
              </a:pathLst>
            </a:custGeom>
            <a:solidFill>
              <a:srgbClr val="FF5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3" name="object 26">
              <a:extLst>
                <a:ext uri="{FF2B5EF4-FFF2-40B4-BE49-F238E27FC236}">
                  <a16:creationId xmlns:a16="http://schemas.microsoft.com/office/drawing/2014/main" id="{C653E274-F571-C21F-F020-BCB8400D556F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34634" y="6244570"/>
              <a:ext cx="140351" cy="140351"/>
            </a:xfrm>
            <a:prstGeom prst="rect">
              <a:avLst/>
            </a:prstGeom>
          </p:spPr>
        </p:pic>
        <p:pic>
          <p:nvPicPr>
            <p:cNvPr id="84" name="object 27">
              <a:extLst>
                <a:ext uri="{FF2B5EF4-FFF2-40B4-BE49-F238E27FC236}">
                  <a16:creationId xmlns:a16="http://schemas.microsoft.com/office/drawing/2014/main" id="{0681EE5B-61AC-4CE6-7F23-2FA251327D0E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97972" y="6244570"/>
              <a:ext cx="140351" cy="140351"/>
            </a:xfrm>
            <a:prstGeom prst="rect">
              <a:avLst/>
            </a:prstGeom>
          </p:spPr>
        </p:pic>
        <p:sp>
          <p:nvSpPr>
            <p:cNvPr id="85" name="object 28">
              <a:extLst>
                <a:ext uri="{FF2B5EF4-FFF2-40B4-BE49-F238E27FC236}">
                  <a16:creationId xmlns:a16="http://schemas.microsoft.com/office/drawing/2014/main" id="{270450FF-E09D-430D-4418-F4B35C01A0E3}"/>
                </a:ext>
              </a:extLst>
            </p:cNvPr>
            <p:cNvSpPr/>
            <p:nvPr/>
          </p:nvSpPr>
          <p:spPr>
            <a:xfrm>
              <a:off x="1404404" y="5839084"/>
              <a:ext cx="499109" cy="530860"/>
            </a:xfrm>
            <a:custGeom>
              <a:avLst/>
              <a:gdLst/>
              <a:ahLst/>
              <a:cxnLst/>
              <a:rect l="l" t="t" r="r" b="b"/>
              <a:pathLst>
                <a:path w="499110" h="530860">
                  <a:moveTo>
                    <a:pt x="343077" y="253022"/>
                  </a:moveTo>
                  <a:lnTo>
                    <a:pt x="339585" y="249529"/>
                  </a:lnTo>
                  <a:lnTo>
                    <a:pt x="159435" y="249529"/>
                  </a:lnTo>
                  <a:lnTo>
                    <a:pt x="155943" y="253022"/>
                  </a:lnTo>
                  <a:lnTo>
                    <a:pt x="155943" y="261632"/>
                  </a:lnTo>
                  <a:lnTo>
                    <a:pt x="159435" y="265125"/>
                  </a:lnTo>
                  <a:lnTo>
                    <a:pt x="335280" y="265125"/>
                  </a:lnTo>
                  <a:lnTo>
                    <a:pt x="339585" y="265125"/>
                  </a:lnTo>
                  <a:lnTo>
                    <a:pt x="343077" y="261632"/>
                  </a:lnTo>
                  <a:lnTo>
                    <a:pt x="343077" y="253022"/>
                  </a:lnTo>
                  <a:close/>
                </a:path>
                <a:path w="499110" h="530860">
                  <a:moveTo>
                    <a:pt x="436651" y="471360"/>
                  </a:moveTo>
                  <a:lnTo>
                    <a:pt x="433171" y="467868"/>
                  </a:lnTo>
                  <a:lnTo>
                    <a:pt x="420281" y="467868"/>
                  </a:lnTo>
                  <a:lnTo>
                    <a:pt x="420281" y="483463"/>
                  </a:lnTo>
                  <a:lnTo>
                    <a:pt x="415429" y="495833"/>
                  </a:lnTo>
                  <a:lnTo>
                    <a:pt x="406882" y="505714"/>
                  </a:lnTo>
                  <a:lnTo>
                    <a:pt x="395478" y="512279"/>
                  </a:lnTo>
                  <a:lnTo>
                    <a:pt x="382079" y="514654"/>
                  </a:lnTo>
                  <a:lnTo>
                    <a:pt x="335292" y="514654"/>
                  </a:lnTo>
                  <a:lnTo>
                    <a:pt x="321894" y="512279"/>
                  </a:lnTo>
                  <a:lnTo>
                    <a:pt x="310489" y="505714"/>
                  </a:lnTo>
                  <a:lnTo>
                    <a:pt x="301942" y="495833"/>
                  </a:lnTo>
                  <a:lnTo>
                    <a:pt x="297091" y="483463"/>
                  </a:lnTo>
                  <a:lnTo>
                    <a:pt x="420281" y="483463"/>
                  </a:lnTo>
                  <a:lnTo>
                    <a:pt x="420281" y="467868"/>
                  </a:lnTo>
                  <a:lnTo>
                    <a:pt x="284200" y="467868"/>
                  </a:lnTo>
                  <a:lnTo>
                    <a:pt x="280708" y="471360"/>
                  </a:lnTo>
                  <a:lnTo>
                    <a:pt x="280708" y="475653"/>
                  </a:lnTo>
                  <a:lnTo>
                    <a:pt x="285013" y="496887"/>
                  </a:lnTo>
                  <a:lnTo>
                    <a:pt x="296710" y="514235"/>
                  </a:lnTo>
                  <a:lnTo>
                    <a:pt x="314058" y="525945"/>
                  </a:lnTo>
                  <a:lnTo>
                    <a:pt x="335292" y="530237"/>
                  </a:lnTo>
                  <a:lnTo>
                    <a:pt x="382079" y="530237"/>
                  </a:lnTo>
                  <a:lnTo>
                    <a:pt x="420039" y="514654"/>
                  </a:lnTo>
                  <a:lnTo>
                    <a:pt x="436651" y="475653"/>
                  </a:lnTo>
                  <a:lnTo>
                    <a:pt x="436651" y="471360"/>
                  </a:lnTo>
                  <a:close/>
                </a:path>
                <a:path w="499110" h="530860">
                  <a:moveTo>
                    <a:pt x="499033" y="393382"/>
                  </a:moveTo>
                  <a:lnTo>
                    <a:pt x="495541" y="389890"/>
                  </a:lnTo>
                  <a:lnTo>
                    <a:pt x="268605" y="389890"/>
                  </a:lnTo>
                  <a:lnTo>
                    <a:pt x="265112" y="393382"/>
                  </a:lnTo>
                  <a:lnTo>
                    <a:pt x="265112" y="401980"/>
                  </a:lnTo>
                  <a:lnTo>
                    <a:pt x="268605" y="405485"/>
                  </a:lnTo>
                  <a:lnTo>
                    <a:pt x="491236" y="405485"/>
                  </a:lnTo>
                  <a:lnTo>
                    <a:pt x="495541" y="405485"/>
                  </a:lnTo>
                  <a:lnTo>
                    <a:pt x="499033" y="401980"/>
                  </a:lnTo>
                  <a:lnTo>
                    <a:pt x="499033" y="393382"/>
                  </a:lnTo>
                  <a:close/>
                </a:path>
                <a:path w="499110" h="530860">
                  <a:moveTo>
                    <a:pt x="499033" y="3505"/>
                  </a:moveTo>
                  <a:lnTo>
                    <a:pt x="495541" y="0"/>
                  </a:lnTo>
                  <a:lnTo>
                    <a:pt x="376872" y="0"/>
                  </a:lnTo>
                  <a:lnTo>
                    <a:pt x="373392" y="3505"/>
                  </a:lnTo>
                  <a:lnTo>
                    <a:pt x="373392" y="12103"/>
                  </a:lnTo>
                  <a:lnTo>
                    <a:pt x="376872" y="15608"/>
                  </a:lnTo>
                  <a:lnTo>
                    <a:pt x="483438" y="15608"/>
                  </a:lnTo>
                  <a:lnTo>
                    <a:pt x="483438" y="327507"/>
                  </a:lnTo>
                  <a:lnTo>
                    <a:pt x="15582" y="327507"/>
                  </a:lnTo>
                  <a:lnTo>
                    <a:pt x="15582" y="15608"/>
                  </a:lnTo>
                  <a:lnTo>
                    <a:pt x="122161" y="15608"/>
                  </a:lnTo>
                  <a:lnTo>
                    <a:pt x="125641" y="12103"/>
                  </a:lnTo>
                  <a:lnTo>
                    <a:pt x="125641" y="3505"/>
                  </a:lnTo>
                  <a:lnTo>
                    <a:pt x="122161" y="0"/>
                  </a:lnTo>
                  <a:lnTo>
                    <a:pt x="3492" y="0"/>
                  </a:lnTo>
                  <a:lnTo>
                    <a:pt x="0" y="3505"/>
                  </a:lnTo>
                  <a:lnTo>
                    <a:pt x="0" y="339610"/>
                  </a:lnTo>
                  <a:lnTo>
                    <a:pt x="3492" y="343103"/>
                  </a:lnTo>
                  <a:lnTo>
                    <a:pt x="491236" y="343103"/>
                  </a:lnTo>
                  <a:lnTo>
                    <a:pt x="495541" y="343103"/>
                  </a:lnTo>
                  <a:lnTo>
                    <a:pt x="499033" y="339610"/>
                  </a:lnTo>
                  <a:lnTo>
                    <a:pt x="499033" y="3505"/>
                  </a:lnTo>
                  <a:close/>
                </a:path>
              </a:pathLst>
            </a:custGeom>
            <a:solidFill>
              <a:srgbClr val="FF5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6" name="object 29">
              <a:extLst>
                <a:ext uri="{FF2B5EF4-FFF2-40B4-BE49-F238E27FC236}">
                  <a16:creationId xmlns:a16="http://schemas.microsoft.com/office/drawing/2014/main" id="{74CA6F52-8497-7260-5B7C-0CBB8C1C28E6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87855" y="5932668"/>
              <a:ext cx="171544" cy="77966"/>
            </a:xfrm>
            <a:prstGeom prst="rect">
              <a:avLst/>
            </a:prstGeom>
          </p:spPr>
        </p:pic>
      </p:grpSp>
      <p:grpSp>
        <p:nvGrpSpPr>
          <p:cNvPr id="87" name="object 30">
            <a:extLst>
              <a:ext uri="{FF2B5EF4-FFF2-40B4-BE49-F238E27FC236}">
                <a16:creationId xmlns:a16="http://schemas.microsoft.com/office/drawing/2014/main" id="{BFEB1B0F-D9AA-507D-F57D-9056957E9B6C}"/>
              </a:ext>
            </a:extLst>
          </p:cNvPr>
          <p:cNvGrpSpPr/>
          <p:nvPr/>
        </p:nvGrpSpPr>
        <p:grpSpPr>
          <a:xfrm>
            <a:off x="1521839" y="6578995"/>
            <a:ext cx="498475" cy="743585"/>
            <a:chOff x="1521839" y="6831658"/>
            <a:chExt cx="498475" cy="743585"/>
          </a:xfrm>
        </p:grpSpPr>
        <p:sp>
          <p:nvSpPr>
            <p:cNvPr id="88" name="object 31">
              <a:extLst>
                <a:ext uri="{FF2B5EF4-FFF2-40B4-BE49-F238E27FC236}">
                  <a16:creationId xmlns:a16="http://schemas.microsoft.com/office/drawing/2014/main" id="{34790061-48F4-FDBB-9584-905FC6676B82}"/>
                </a:ext>
              </a:extLst>
            </p:cNvPr>
            <p:cNvSpPr/>
            <p:nvPr/>
          </p:nvSpPr>
          <p:spPr>
            <a:xfrm>
              <a:off x="1527075" y="6836894"/>
              <a:ext cx="487680" cy="733425"/>
            </a:xfrm>
            <a:custGeom>
              <a:avLst/>
              <a:gdLst/>
              <a:ahLst/>
              <a:cxnLst/>
              <a:rect l="l" t="t" r="r" b="b"/>
              <a:pathLst>
                <a:path w="487680" h="733425">
                  <a:moveTo>
                    <a:pt x="429379" y="732961"/>
                  </a:moveTo>
                  <a:lnTo>
                    <a:pt x="58249" y="732961"/>
                  </a:lnTo>
                  <a:lnTo>
                    <a:pt x="35577" y="728385"/>
                  </a:lnTo>
                  <a:lnTo>
                    <a:pt x="17062" y="715904"/>
                  </a:lnTo>
                  <a:lnTo>
                    <a:pt x="4578" y="697393"/>
                  </a:lnTo>
                  <a:lnTo>
                    <a:pt x="0" y="674722"/>
                  </a:lnTo>
                  <a:lnTo>
                    <a:pt x="0" y="58239"/>
                  </a:lnTo>
                  <a:lnTo>
                    <a:pt x="4578" y="35568"/>
                  </a:lnTo>
                  <a:lnTo>
                    <a:pt x="17062" y="17057"/>
                  </a:lnTo>
                  <a:lnTo>
                    <a:pt x="35577" y="4576"/>
                  </a:lnTo>
                  <a:lnTo>
                    <a:pt x="58249" y="0"/>
                  </a:lnTo>
                  <a:lnTo>
                    <a:pt x="429379" y="0"/>
                  </a:lnTo>
                  <a:lnTo>
                    <a:pt x="452049" y="4576"/>
                  </a:lnTo>
                  <a:lnTo>
                    <a:pt x="470561" y="17057"/>
                  </a:lnTo>
                  <a:lnTo>
                    <a:pt x="483042" y="35568"/>
                  </a:lnTo>
                  <a:lnTo>
                    <a:pt x="487618" y="58239"/>
                  </a:lnTo>
                  <a:lnTo>
                    <a:pt x="487618" y="674722"/>
                  </a:lnTo>
                  <a:lnTo>
                    <a:pt x="483042" y="697393"/>
                  </a:lnTo>
                  <a:lnTo>
                    <a:pt x="470561" y="715904"/>
                  </a:lnTo>
                  <a:lnTo>
                    <a:pt x="452049" y="728385"/>
                  </a:lnTo>
                  <a:lnTo>
                    <a:pt x="429379" y="732961"/>
                  </a:lnTo>
                  <a:close/>
                </a:path>
              </a:pathLst>
            </a:custGeom>
            <a:ln w="10470">
              <a:solidFill>
                <a:srgbClr val="FF5D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32">
              <a:extLst>
                <a:ext uri="{FF2B5EF4-FFF2-40B4-BE49-F238E27FC236}">
                  <a16:creationId xmlns:a16="http://schemas.microsoft.com/office/drawing/2014/main" id="{62D069A5-8AE5-AB51-6464-3B2344DE9CDE}"/>
                </a:ext>
              </a:extLst>
            </p:cNvPr>
            <p:cNvSpPr/>
            <p:nvPr/>
          </p:nvSpPr>
          <p:spPr>
            <a:xfrm>
              <a:off x="1617764" y="6877640"/>
              <a:ext cx="306705" cy="513080"/>
            </a:xfrm>
            <a:custGeom>
              <a:avLst/>
              <a:gdLst/>
              <a:ahLst/>
              <a:cxnLst/>
              <a:rect l="l" t="t" r="r" b="b"/>
              <a:pathLst>
                <a:path w="306705" h="513079">
                  <a:moveTo>
                    <a:pt x="80581" y="502869"/>
                  </a:moveTo>
                  <a:lnTo>
                    <a:pt x="77774" y="500049"/>
                  </a:lnTo>
                  <a:lnTo>
                    <a:pt x="74320" y="500049"/>
                  </a:lnTo>
                  <a:lnTo>
                    <a:pt x="12547" y="500049"/>
                  </a:lnTo>
                  <a:lnTo>
                    <a:pt x="12547" y="434886"/>
                  </a:lnTo>
                  <a:lnTo>
                    <a:pt x="9728" y="432079"/>
                  </a:lnTo>
                  <a:lnTo>
                    <a:pt x="2844" y="432079"/>
                  </a:lnTo>
                  <a:lnTo>
                    <a:pt x="25" y="434886"/>
                  </a:lnTo>
                  <a:lnTo>
                    <a:pt x="25" y="509752"/>
                  </a:lnTo>
                  <a:lnTo>
                    <a:pt x="2844" y="512572"/>
                  </a:lnTo>
                  <a:lnTo>
                    <a:pt x="77774" y="512572"/>
                  </a:lnTo>
                  <a:lnTo>
                    <a:pt x="80581" y="509752"/>
                  </a:lnTo>
                  <a:lnTo>
                    <a:pt x="80581" y="502869"/>
                  </a:lnTo>
                  <a:close/>
                </a:path>
                <a:path w="306705" h="513079">
                  <a:moveTo>
                    <a:pt x="80581" y="209181"/>
                  </a:moveTo>
                  <a:lnTo>
                    <a:pt x="77762" y="206349"/>
                  </a:lnTo>
                  <a:lnTo>
                    <a:pt x="2832" y="206349"/>
                  </a:lnTo>
                  <a:lnTo>
                    <a:pt x="12" y="209169"/>
                  </a:lnTo>
                  <a:lnTo>
                    <a:pt x="12" y="284099"/>
                  </a:lnTo>
                  <a:lnTo>
                    <a:pt x="2832" y="286918"/>
                  </a:lnTo>
                  <a:lnTo>
                    <a:pt x="6273" y="286918"/>
                  </a:lnTo>
                  <a:lnTo>
                    <a:pt x="9728" y="286918"/>
                  </a:lnTo>
                  <a:lnTo>
                    <a:pt x="12534" y="284099"/>
                  </a:lnTo>
                  <a:lnTo>
                    <a:pt x="12534" y="218871"/>
                  </a:lnTo>
                  <a:lnTo>
                    <a:pt x="77762" y="218871"/>
                  </a:lnTo>
                  <a:lnTo>
                    <a:pt x="80581" y="216052"/>
                  </a:lnTo>
                  <a:lnTo>
                    <a:pt x="80581" y="209181"/>
                  </a:lnTo>
                  <a:close/>
                </a:path>
                <a:path w="306705" h="513079">
                  <a:moveTo>
                    <a:pt x="108432" y="244856"/>
                  </a:moveTo>
                  <a:lnTo>
                    <a:pt x="105613" y="242049"/>
                  </a:lnTo>
                  <a:lnTo>
                    <a:pt x="95910" y="242049"/>
                  </a:lnTo>
                  <a:lnTo>
                    <a:pt x="95910" y="254558"/>
                  </a:lnTo>
                  <a:lnTo>
                    <a:pt x="95910" y="298005"/>
                  </a:lnTo>
                  <a:lnTo>
                    <a:pt x="52476" y="298005"/>
                  </a:lnTo>
                  <a:lnTo>
                    <a:pt x="52476" y="254558"/>
                  </a:lnTo>
                  <a:lnTo>
                    <a:pt x="95910" y="254558"/>
                  </a:lnTo>
                  <a:lnTo>
                    <a:pt x="95910" y="242049"/>
                  </a:lnTo>
                  <a:lnTo>
                    <a:pt x="42697" y="242036"/>
                  </a:lnTo>
                  <a:lnTo>
                    <a:pt x="39954" y="244856"/>
                  </a:lnTo>
                  <a:lnTo>
                    <a:pt x="39954" y="307708"/>
                  </a:lnTo>
                  <a:lnTo>
                    <a:pt x="42760" y="310527"/>
                  </a:lnTo>
                  <a:lnTo>
                    <a:pt x="105613" y="310527"/>
                  </a:lnTo>
                  <a:lnTo>
                    <a:pt x="108432" y="307708"/>
                  </a:lnTo>
                  <a:lnTo>
                    <a:pt x="108432" y="298005"/>
                  </a:lnTo>
                  <a:lnTo>
                    <a:pt x="108432" y="254558"/>
                  </a:lnTo>
                  <a:lnTo>
                    <a:pt x="108432" y="244856"/>
                  </a:lnTo>
                  <a:close/>
                </a:path>
                <a:path w="306705" h="513079">
                  <a:moveTo>
                    <a:pt x="116078" y="376237"/>
                  </a:moveTo>
                  <a:lnTo>
                    <a:pt x="113258" y="373430"/>
                  </a:lnTo>
                  <a:lnTo>
                    <a:pt x="68186" y="373430"/>
                  </a:lnTo>
                  <a:lnTo>
                    <a:pt x="64744" y="373430"/>
                  </a:lnTo>
                  <a:lnTo>
                    <a:pt x="61925" y="376237"/>
                  </a:lnTo>
                  <a:lnTo>
                    <a:pt x="61925" y="383120"/>
                  </a:lnTo>
                  <a:lnTo>
                    <a:pt x="64744" y="385953"/>
                  </a:lnTo>
                  <a:lnTo>
                    <a:pt x="113245" y="385953"/>
                  </a:lnTo>
                  <a:lnTo>
                    <a:pt x="116078" y="383133"/>
                  </a:lnTo>
                  <a:lnTo>
                    <a:pt x="116078" y="376237"/>
                  </a:lnTo>
                  <a:close/>
                </a:path>
                <a:path w="306705" h="513079">
                  <a:moveTo>
                    <a:pt x="120015" y="439267"/>
                  </a:moveTo>
                  <a:lnTo>
                    <a:pt x="117208" y="436448"/>
                  </a:lnTo>
                  <a:lnTo>
                    <a:pt x="66052" y="436448"/>
                  </a:lnTo>
                  <a:lnTo>
                    <a:pt x="63246" y="439267"/>
                  </a:lnTo>
                  <a:lnTo>
                    <a:pt x="63246" y="464426"/>
                  </a:lnTo>
                  <a:lnTo>
                    <a:pt x="34188" y="464426"/>
                  </a:lnTo>
                  <a:lnTo>
                    <a:pt x="31381" y="467245"/>
                  </a:lnTo>
                  <a:lnTo>
                    <a:pt x="31381" y="474141"/>
                  </a:lnTo>
                  <a:lnTo>
                    <a:pt x="34188" y="476961"/>
                  </a:lnTo>
                  <a:lnTo>
                    <a:pt x="69507" y="476961"/>
                  </a:lnTo>
                  <a:lnTo>
                    <a:pt x="72948" y="476961"/>
                  </a:lnTo>
                  <a:lnTo>
                    <a:pt x="75768" y="474141"/>
                  </a:lnTo>
                  <a:lnTo>
                    <a:pt x="75768" y="448983"/>
                  </a:lnTo>
                  <a:lnTo>
                    <a:pt x="117195" y="448983"/>
                  </a:lnTo>
                  <a:lnTo>
                    <a:pt x="120015" y="446163"/>
                  </a:lnTo>
                  <a:lnTo>
                    <a:pt x="120015" y="439267"/>
                  </a:lnTo>
                  <a:close/>
                </a:path>
                <a:path w="306705" h="513079">
                  <a:moveTo>
                    <a:pt x="165900" y="2832"/>
                  </a:moveTo>
                  <a:lnTo>
                    <a:pt x="163080" y="0"/>
                  </a:lnTo>
                  <a:lnTo>
                    <a:pt x="101536" y="0"/>
                  </a:lnTo>
                  <a:lnTo>
                    <a:pt x="98729" y="2819"/>
                  </a:lnTo>
                  <a:lnTo>
                    <a:pt x="98729" y="9715"/>
                  </a:lnTo>
                  <a:lnTo>
                    <a:pt x="101536" y="12522"/>
                  </a:lnTo>
                  <a:lnTo>
                    <a:pt x="104990" y="12522"/>
                  </a:lnTo>
                  <a:lnTo>
                    <a:pt x="163068" y="12522"/>
                  </a:lnTo>
                  <a:lnTo>
                    <a:pt x="165900" y="9715"/>
                  </a:lnTo>
                  <a:lnTo>
                    <a:pt x="165900" y="2832"/>
                  </a:lnTo>
                  <a:close/>
                </a:path>
                <a:path w="306705" h="513079">
                  <a:moveTo>
                    <a:pt x="180606" y="467245"/>
                  </a:moveTo>
                  <a:lnTo>
                    <a:pt x="177800" y="464439"/>
                  </a:lnTo>
                  <a:lnTo>
                    <a:pt x="174345" y="464439"/>
                  </a:lnTo>
                  <a:lnTo>
                    <a:pt x="95542" y="464439"/>
                  </a:lnTo>
                  <a:lnTo>
                    <a:pt x="92722" y="467245"/>
                  </a:lnTo>
                  <a:lnTo>
                    <a:pt x="92722" y="474129"/>
                  </a:lnTo>
                  <a:lnTo>
                    <a:pt x="95529" y="476961"/>
                  </a:lnTo>
                  <a:lnTo>
                    <a:pt x="177800" y="476961"/>
                  </a:lnTo>
                  <a:lnTo>
                    <a:pt x="180606" y="474141"/>
                  </a:lnTo>
                  <a:lnTo>
                    <a:pt x="180606" y="467245"/>
                  </a:lnTo>
                  <a:close/>
                </a:path>
                <a:path w="306705" h="513079">
                  <a:moveTo>
                    <a:pt x="180606" y="439267"/>
                  </a:moveTo>
                  <a:lnTo>
                    <a:pt x="177800" y="436460"/>
                  </a:lnTo>
                  <a:lnTo>
                    <a:pt x="174345" y="436460"/>
                  </a:lnTo>
                  <a:lnTo>
                    <a:pt x="139039" y="436460"/>
                  </a:lnTo>
                  <a:lnTo>
                    <a:pt x="136220" y="439267"/>
                  </a:lnTo>
                  <a:lnTo>
                    <a:pt x="136220" y="446151"/>
                  </a:lnTo>
                  <a:lnTo>
                    <a:pt x="139039" y="448983"/>
                  </a:lnTo>
                  <a:lnTo>
                    <a:pt x="177800" y="448983"/>
                  </a:lnTo>
                  <a:lnTo>
                    <a:pt x="180606" y="446163"/>
                  </a:lnTo>
                  <a:lnTo>
                    <a:pt x="180606" y="439267"/>
                  </a:lnTo>
                  <a:close/>
                </a:path>
                <a:path w="306705" h="513079">
                  <a:moveTo>
                    <a:pt x="200012" y="366737"/>
                  </a:moveTo>
                  <a:lnTo>
                    <a:pt x="197192" y="363918"/>
                  </a:lnTo>
                  <a:lnTo>
                    <a:pt x="193751" y="363918"/>
                  </a:lnTo>
                  <a:lnTo>
                    <a:pt x="169405" y="363918"/>
                  </a:lnTo>
                  <a:lnTo>
                    <a:pt x="166585" y="366737"/>
                  </a:lnTo>
                  <a:lnTo>
                    <a:pt x="166585" y="373608"/>
                  </a:lnTo>
                  <a:lnTo>
                    <a:pt x="169392" y="376440"/>
                  </a:lnTo>
                  <a:lnTo>
                    <a:pt x="197192" y="376440"/>
                  </a:lnTo>
                  <a:lnTo>
                    <a:pt x="200012" y="373621"/>
                  </a:lnTo>
                  <a:lnTo>
                    <a:pt x="200012" y="366737"/>
                  </a:lnTo>
                  <a:close/>
                </a:path>
                <a:path w="306705" h="513079">
                  <a:moveTo>
                    <a:pt x="207518" y="2832"/>
                  </a:moveTo>
                  <a:lnTo>
                    <a:pt x="204698" y="0"/>
                  </a:lnTo>
                  <a:lnTo>
                    <a:pt x="184099" y="0"/>
                  </a:lnTo>
                  <a:lnTo>
                    <a:pt x="181279" y="2819"/>
                  </a:lnTo>
                  <a:lnTo>
                    <a:pt x="181279" y="9715"/>
                  </a:lnTo>
                  <a:lnTo>
                    <a:pt x="184099" y="12522"/>
                  </a:lnTo>
                  <a:lnTo>
                    <a:pt x="187540" y="12522"/>
                  </a:lnTo>
                  <a:lnTo>
                    <a:pt x="204698" y="12522"/>
                  </a:lnTo>
                  <a:lnTo>
                    <a:pt x="207518" y="9715"/>
                  </a:lnTo>
                  <a:lnTo>
                    <a:pt x="207518" y="2832"/>
                  </a:lnTo>
                  <a:close/>
                </a:path>
                <a:path w="306705" h="513079">
                  <a:moveTo>
                    <a:pt x="214210" y="272846"/>
                  </a:moveTo>
                  <a:lnTo>
                    <a:pt x="211404" y="270014"/>
                  </a:lnTo>
                  <a:lnTo>
                    <a:pt x="170027" y="270027"/>
                  </a:lnTo>
                  <a:lnTo>
                    <a:pt x="170027" y="244868"/>
                  </a:lnTo>
                  <a:lnTo>
                    <a:pt x="167208" y="242049"/>
                  </a:lnTo>
                  <a:lnTo>
                    <a:pt x="128460" y="242049"/>
                  </a:lnTo>
                  <a:lnTo>
                    <a:pt x="125641" y="244868"/>
                  </a:lnTo>
                  <a:lnTo>
                    <a:pt x="125641" y="251739"/>
                  </a:lnTo>
                  <a:lnTo>
                    <a:pt x="128460" y="254558"/>
                  </a:lnTo>
                  <a:lnTo>
                    <a:pt x="131902" y="254558"/>
                  </a:lnTo>
                  <a:lnTo>
                    <a:pt x="157505" y="254558"/>
                  </a:lnTo>
                  <a:lnTo>
                    <a:pt x="157505" y="279717"/>
                  </a:lnTo>
                  <a:lnTo>
                    <a:pt x="160324" y="282536"/>
                  </a:lnTo>
                  <a:lnTo>
                    <a:pt x="211391" y="282536"/>
                  </a:lnTo>
                  <a:lnTo>
                    <a:pt x="214210" y="279717"/>
                  </a:lnTo>
                  <a:lnTo>
                    <a:pt x="214210" y="272846"/>
                  </a:lnTo>
                  <a:close/>
                </a:path>
                <a:path w="306705" h="513079">
                  <a:moveTo>
                    <a:pt x="243522" y="297878"/>
                  </a:moveTo>
                  <a:lnTo>
                    <a:pt x="240703" y="295059"/>
                  </a:lnTo>
                  <a:lnTo>
                    <a:pt x="233807" y="295059"/>
                  </a:lnTo>
                  <a:lnTo>
                    <a:pt x="231000" y="297815"/>
                  </a:lnTo>
                  <a:lnTo>
                    <a:pt x="231000" y="301320"/>
                  </a:lnTo>
                  <a:lnTo>
                    <a:pt x="231000" y="325666"/>
                  </a:lnTo>
                  <a:lnTo>
                    <a:pt x="233807" y="328485"/>
                  </a:lnTo>
                  <a:lnTo>
                    <a:pt x="240690" y="328485"/>
                  </a:lnTo>
                  <a:lnTo>
                    <a:pt x="243522" y="325678"/>
                  </a:lnTo>
                  <a:lnTo>
                    <a:pt x="243522" y="297878"/>
                  </a:lnTo>
                  <a:close/>
                </a:path>
                <a:path w="306705" h="513079">
                  <a:moveTo>
                    <a:pt x="274802" y="272834"/>
                  </a:moveTo>
                  <a:lnTo>
                    <a:pt x="271995" y="270014"/>
                  </a:lnTo>
                  <a:lnTo>
                    <a:pt x="233248" y="270014"/>
                  </a:lnTo>
                  <a:lnTo>
                    <a:pt x="230416" y="272834"/>
                  </a:lnTo>
                  <a:lnTo>
                    <a:pt x="230416" y="279717"/>
                  </a:lnTo>
                  <a:lnTo>
                    <a:pt x="233235" y="282536"/>
                  </a:lnTo>
                  <a:lnTo>
                    <a:pt x="272059" y="282524"/>
                  </a:lnTo>
                  <a:lnTo>
                    <a:pt x="274802" y="279717"/>
                  </a:lnTo>
                  <a:lnTo>
                    <a:pt x="274802" y="276275"/>
                  </a:lnTo>
                  <a:lnTo>
                    <a:pt x="274802" y="272834"/>
                  </a:lnTo>
                  <a:close/>
                </a:path>
                <a:path w="306705" h="513079">
                  <a:moveTo>
                    <a:pt x="274815" y="411289"/>
                  </a:moveTo>
                  <a:lnTo>
                    <a:pt x="271995" y="408482"/>
                  </a:lnTo>
                  <a:lnTo>
                    <a:pt x="262293" y="408482"/>
                  </a:lnTo>
                  <a:lnTo>
                    <a:pt x="262293" y="420992"/>
                  </a:lnTo>
                  <a:lnTo>
                    <a:pt x="262293" y="464439"/>
                  </a:lnTo>
                  <a:lnTo>
                    <a:pt x="218846" y="464439"/>
                  </a:lnTo>
                  <a:lnTo>
                    <a:pt x="218846" y="420992"/>
                  </a:lnTo>
                  <a:lnTo>
                    <a:pt x="262293" y="420992"/>
                  </a:lnTo>
                  <a:lnTo>
                    <a:pt x="262293" y="408482"/>
                  </a:lnTo>
                  <a:lnTo>
                    <a:pt x="209143" y="408482"/>
                  </a:lnTo>
                  <a:lnTo>
                    <a:pt x="206336" y="411289"/>
                  </a:lnTo>
                  <a:lnTo>
                    <a:pt x="206336" y="474141"/>
                  </a:lnTo>
                  <a:lnTo>
                    <a:pt x="209143" y="476961"/>
                  </a:lnTo>
                  <a:lnTo>
                    <a:pt x="272059" y="476961"/>
                  </a:lnTo>
                  <a:lnTo>
                    <a:pt x="274815" y="474141"/>
                  </a:lnTo>
                  <a:lnTo>
                    <a:pt x="274815" y="464439"/>
                  </a:lnTo>
                  <a:lnTo>
                    <a:pt x="274815" y="420992"/>
                  </a:lnTo>
                  <a:lnTo>
                    <a:pt x="274815" y="411289"/>
                  </a:lnTo>
                  <a:close/>
                </a:path>
                <a:path w="306705" h="513079">
                  <a:moveTo>
                    <a:pt x="274878" y="244868"/>
                  </a:moveTo>
                  <a:lnTo>
                    <a:pt x="272072" y="242036"/>
                  </a:lnTo>
                  <a:lnTo>
                    <a:pt x="189801" y="242036"/>
                  </a:lnTo>
                  <a:lnTo>
                    <a:pt x="186994" y="244856"/>
                  </a:lnTo>
                  <a:lnTo>
                    <a:pt x="186994" y="251739"/>
                  </a:lnTo>
                  <a:lnTo>
                    <a:pt x="189738" y="254558"/>
                  </a:lnTo>
                  <a:lnTo>
                    <a:pt x="193255" y="254558"/>
                  </a:lnTo>
                  <a:lnTo>
                    <a:pt x="272059" y="254558"/>
                  </a:lnTo>
                  <a:lnTo>
                    <a:pt x="274878" y="251739"/>
                  </a:lnTo>
                  <a:lnTo>
                    <a:pt x="274878" y="244868"/>
                  </a:lnTo>
                  <a:close/>
                </a:path>
                <a:path w="306705" h="513079">
                  <a:moveTo>
                    <a:pt x="306235" y="434898"/>
                  </a:moveTo>
                  <a:lnTo>
                    <a:pt x="303415" y="432079"/>
                  </a:lnTo>
                  <a:lnTo>
                    <a:pt x="299974" y="432079"/>
                  </a:lnTo>
                  <a:lnTo>
                    <a:pt x="296532" y="432079"/>
                  </a:lnTo>
                  <a:lnTo>
                    <a:pt x="293712" y="434898"/>
                  </a:lnTo>
                  <a:lnTo>
                    <a:pt x="293712" y="500062"/>
                  </a:lnTo>
                  <a:lnTo>
                    <a:pt x="228549" y="500062"/>
                  </a:lnTo>
                  <a:lnTo>
                    <a:pt x="225729" y="502869"/>
                  </a:lnTo>
                  <a:lnTo>
                    <a:pt x="225729" y="509765"/>
                  </a:lnTo>
                  <a:lnTo>
                    <a:pt x="228536" y="512584"/>
                  </a:lnTo>
                  <a:lnTo>
                    <a:pt x="303415" y="512584"/>
                  </a:lnTo>
                  <a:lnTo>
                    <a:pt x="306235" y="509765"/>
                  </a:lnTo>
                  <a:lnTo>
                    <a:pt x="306235" y="434898"/>
                  </a:lnTo>
                  <a:close/>
                </a:path>
                <a:path w="306705" h="513079">
                  <a:moveTo>
                    <a:pt x="306235" y="345503"/>
                  </a:moveTo>
                  <a:lnTo>
                    <a:pt x="303415" y="342696"/>
                  </a:lnTo>
                  <a:lnTo>
                    <a:pt x="299974" y="342696"/>
                  </a:lnTo>
                  <a:lnTo>
                    <a:pt x="274307" y="342696"/>
                  </a:lnTo>
                  <a:lnTo>
                    <a:pt x="274307" y="297878"/>
                  </a:lnTo>
                  <a:lnTo>
                    <a:pt x="271487" y="295046"/>
                  </a:lnTo>
                  <a:lnTo>
                    <a:pt x="264617" y="295046"/>
                  </a:lnTo>
                  <a:lnTo>
                    <a:pt x="261785" y="297865"/>
                  </a:lnTo>
                  <a:lnTo>
                    <a:pt x="261785" y="342696"/>
                  </a:lnTo>
                  <a:lnTo>
                    <a:pt x="209207" y="342696"/>
                  </a:lnTo>
                  <a:lnTo>
                    <a:pt x="210337" y="340563"/>
                  </a:lnTo>
                  <a:lnTo>
                    <a:pt x="210337" y="335864"/>
                  </a:lnTo>
                  <a:lnTo>
                    <a:pt x="207518" y="333044"/>
                  </a:lnTo>
                  <a:lnTo>
                    <a:pt x="159016" y="333044"/>
                  </a:lnTo>
                  <a:lnTo>
                    <a:pt x="156184" y="335864"/>
                  </a:lnTo>
                  <a:lnTo>
                    <a:pt x="156184" y="340563"/>
                  </a:lnTo>
                  <a:lnTo>
                    <a:pt x="157314" y="342696"/>
                  </a:lnTo>
                  <a:lnTo>
                    <a:pt x="143865" y="342696"/>
                  </a:lnTo>
                  <a:lnTo>
                    <a:pt x="143865" y="314083"/>
                  </a:lnTo>
                  <a:lnTo>
                    <a:pt x="204190" y="314083"/>
                  </a:lnTo>
                  <a:lnTo>
                    <a:pt x="207022" y="311264"/>
                  </a:lnTo>
                  <a:lnTo>
                    <a:pt x="207022" y="304393"/>
                  </a:lnTo>
                  <a:lnTo>
                    <a:pt x="204203" y="301561"/>
                  </a:lnTo>
                  <a:lnTo>
                    <a:pt x="134150" y="301561"/>
                  </a:lnTo>
                  <a:lnTo>
                    <a:pt x="131343" y="304380"/>
                  </a:lnTo>
                  <a:lnTo>
                    <a:pt x="131343" y="342696"/>
                  </a:lnTo>
                  <a:lnTo>
                    <a:pt x="99783" y="342696"/>
                  </a:lnTo>
                  <a:lnTo>
                    <a:pt x="99479" y="342569"/>
                  </a:lnTo>
                  <a:lnTo>
                    <a:pt x="43942" y="342696"/>
                  </a:lnTo>
                  <a:lnTo>
                    <a:pt x="43942" y="328422"/>
                  </a:lnTo>
                  <a:lnTo>
                    <a:pt x="41135" y="325602"/>
                  </a:lnTo>
                  <a:lnTo>
                    <a:pt x="34251" y="325602"/>
                  </a:lnTo>
                  <a:lnTo>
                    <a:pt x="31419" y="328409"/>
                  </a:lnTo>
                  <a:lnTo>
                    <a:pt x="31419" y="342696"/>
                  </a:lnTo>
                  <a:lnTo>
                    <a:pt x="2832" y="342696"/>
                  </a:lnTo>
                  <a:lnTo>
                    <a:pt x="0" y="345503"/>
                  </a:lnTo>
                  <a:lnTo>
                    <a:pt x="0" y="352386"/>
                  </a:lnTo>
                  <a:lnTo>
                    <a:pt x="2819" y="355219"/>
                  </a:lnTo>
                  <a:lnTo>
                    <a:pt x="31419" y="355219"/>
                  </a:lnTo>
                  <a:lnTo>
                    <a:pt x="31419" y="414604"/>
                  </a:lnTo>
                  <a:lnTo>
                    <a:pt x="34239" y="417436"/>
                  </a:lnTo>
                  <a:lnTo>
                    <a:pt x="176263" y="417436"/>
                  </a:lnTo>
                  <a:lnTo>
                    <a:pt x="179095" y="414616"/>
                  </a:lnTo>
                  <a:lnTo>
                    <a:pt x="179095" y="407720"/>
                  </a:lnTo>
                  <a:lnTo>
                    <a:pt x="176276" y="404914"/>
                  </a:lnTo>
                  <a:lnTo>
                    <a:pt x="43954" y="404914"/>
                  </a:lnTo>
                  <a:lnTo>
                    <a:pt x="43954" y="355206"/>
                  </a:lnTo>
                  <a:lnTo>
                    <a:pt x="131343" y="355206"/>
                  </a:lnTo>
                  <a:lnTo>
                    <a:pt x="131343" y="390563"/>
                  </a:lnTo>
                  <a:lnTo>
                    <a:pt x="134150" y="393382"/>
                  </a:lnTo>
                  <a:lnTo>
                    <a:pt x="141046" y="393382"/>
                  </a:lnTo>
                  <a:lnTo>
                    <a:pt x="143865" y="390575"/>
                  </a:lnTo>
                  <a:lnTo>
                    <a:pt x="143865" y="355206"/>
                  </a:lnTo>
                  <a:lnTo>
                    <a:pt x="230987" y="355206"/>
                  </a:lnTo>
                  <a:lnTo>
                    <a:pt x="230987" y="373595"/>
                  </a:lnTo>
                  <a:lnTo>
                    <a:pt x="233807" y="376428"/>
                  </a:lnTo>
                  <a:lnTo>
                    <a:pt x="261861" y="376428"/>
                  </a:lnTo>
                  <a:lnTo>
                    <a:pt x="261861" y="394512"/>
                  </a:lnTo>
                  <a:lnTo>
                    <a:pt x="264668" y="397332"/>
                  </a:lnTo>
                  <a:lnTo>
                    <a:pt x="271551" y="397332"/>
                  </a:lnTo>
                  <a:lnTo>
                    <a:pt x="274370" y="394512"/>
                  </a:lnTo>
                  <a:lnTo>
                    <a:pt x="274370" y="366725"/>
                  </a:lnTo>
                  <a:lnTo>
                    <a:pt x="271564" y="363905"/>
                  </a:lnTo>
                  <a:lnTo>
                    <a:pt x="243509" y="363905"/>
                  </a:lnTo>
                  <a:lnTo>
                    <a:pt x="243509" y="355206"/>
                  </a:lnTo>
                  <a:lnTo>
                    <a:pt x="303415" y="355206"/>
                  </a:lnTo>
                  <a:lnTo>
                    <a:pt x="306235" y="352386"/>
                  </a:lnTo>
                  <a:lnTo>
                    <a:pt x="306235" y="345503"/>
                  </a:lnTo>
                  <a:close/>
                </a:path>
                <a:path w="306705" h="513079">
                  <a:moveTo>
                    <a:pt x="306235" y="209181"/>
                  </a:moveTo>
                  <a:lnTo>
                    <a:pt x="303415" y="206362"/>
                  </a:lnTo>
                  <a:lnTo>
                    <a:pt x="299974" y="206362"/>
                  </a:lnTo>
                  <a:lnTo>
                    <a:pt x="228549" y="206362"/>
                  </a:lnTo>
                  <a:lnTo>
                    <a:pt x="225729" y="209181"/>
                  </a:lnTo>
                  <a:lnTo>
                    <a:pt x="225729" y="216052"/>
                  </a:lnTo>
                  <a:lnTo>
                    <a:pt x="228536" y="218884"/>
                  </a:lnTo>
                  <a:lnTo>
                    <a:pt x="293712" y="218884"/>
                  </a:lnTo>
                  <a:lnTo>
                    <a:pt x="293712" y="284099"/>
                  </a:lnTo>
                  <a:lnTo>
                    <a:pt x="296532" y="286918"/>
                  </a:lnTo>
                  <a:lnTo>
                    <a:pt x="303415" y="286918"/>
                  </a:lnTo>
                  <a:lnTo>
                    <a:pt x="306235" y="284111"/>
                  </a:lnTo>
                  <a:lnTo>
                    <a:pt x="306235" y="209181"/>
                  </a:lnTo>
                  <a:close/>
                </a:path>
              </a:pathLst>
            </a:custGeom>
            <a:solidFill>
              <a:srgbClr val="FF5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33">
              <a:extLst>
                <a:ext uri="{FF2B5EF4-FFF2-40B4-BE49-F238E27FC236}">
                  <a16:creationId xmlns:a16="http://schemas.microsoft.com/office/drawing/2014/main" id="{78858AC7-0307-B333-8B27-B5D4B1E46B04}"/>
                </a:ext>
              </a:extLst>
            </p:cNvPr>
            <p:cNvSpPr/>
            <p:nvPr/>
          </p:nvSpPr>
          <p:spPr>
            <a:xfrm>
              <a:off x="1527080" y="6927662"/>
              <a:ext cx="487680" cy="0"/>
            </a:xfrm>
            <a:custGeom>
              <a:avLst/>
              <a:gdLst/>
              <a:ahLst/>
              <a:cxnLst/>
              <a:rect l="l" t="t" r="r" b="b"/>
              <a:pathLst>
                <a:path w="487680">
                  <a:moveTo>
                    <a:pt x="0" y="0"/>
                  </a:moveTo>
                  <a:lnTo>
                    <a:pt x="487618" y="0"/>
                  </a:lnTo>
                </a:path>
              </a:pathLst>
            </a:custGeom>
            <a:ln w="10470">
              <a:solidFill>
                <a:srgbClr val="FF5D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1" name="object 34">
            <a:extLst>
              <a:ext uri="{FF2B5EF4-FFF2-40B4-BE49-F238E27FC236}">
                <a16:creationId xmlns:a16="http://schemas.microsoft.com/office/drawing/2014/main" id="{E61A3A46-078C-8610-5A56-58142B92D5A8}"/>
              </a:ext>
            </a:extLst>
          </p:cNvPr>
          <p:cNvSpPr txBox="1"/>
          <p:nvPr/>
        </p:nvSpPr>
        <p:spPr>
          <a:xfrm>
            <a:off x="8834441" y="6659353"/>
            <a:ext cx="3212465" cy="6311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ts val="2585"/>
              </a:lnSpc>
              <a:spcBef>
                <a:spcPts val="105"/>
              </a:spcBef>
            </a:pPr>
            <a:r>
              <a:rPr sz="2300" spc="45" dirty="0">
                <a:solidFill>
                  <a:srgbClr val="1300EB"/>
                </a:solidFill>
                <a:latin typeface="Arial Black"/>
                <a:cs typeface="Arial Black"/>
              </a:rPr>
              <a:t>Subtitle</a:t>
            </a:r>
            <a:endParaRPr sz="2300">
              <a:latin typeface="Arial Black"/>
              <a:cs typeface="Arial Black"/>
            </a:endParaRPr>
          </a:p>
          <a:p>
            <a:pPr>
              <a:lnSpc>
                <a:spcPts val="2165"/>
              </a:lnSpc>
            </a:pPr>
            <a:r>
              <a:rPr sz="1950" spc="50" dirty="0">
                <a:solidFill>
                  <a:srgbClr val="05003B"/>
                </a:solidFill>
                <a:latin typeface="Arial"/>
                <a:cs typeface="Arial"/>
              </a:rPr>
              <a:t>Lorem</a:t>
            </a:r>
            <a:r>
              <a:rPr sz="1950" spc="200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spc="50" dirty="0">
                <a:solidFill>
                  <a:srgbClr val="05003B"/>
                </a:solidFill>
                <a:latin typeface="Arial"/>
                <a:cs typeface="Arial"/>
              </a:rPr>
              <a:t>ipsum</a:t>
            </a:r>
            <a:r>
              <a:rPr sz="1950" spc="204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5003B"/>
                </a:solidFill>
                <a:latin typeface="Arial"/>
                <a:cs typeface="Arial"/>
              </a:rPr>
              <a:t>dolor</a:t>
            </a:r>
            <a:r>
              <a:rPr sz="1950" spc="200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5003B"/>
                </a:solidFill>
                <a:latin typeface="Arial"/>
                <a:cs typeface="Arial"/>
              </a:rPr>
              <a:t>sit</a:t>
            </a:r>
            <a:r>
              <a:rPr sz="1950" spc="204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spc="40" dirty="0">
                <a:solidFill>
                  <a:srgbClr val="05003B"/>
                </a:solidFill>
                <a:latin typeface="Arial"/>
                <a:cs typeface="Arial"/>
              </a:rPr>
              <a:t>amet</a:t>
            </a:r>
            <a:endParaRPr sz="1950">
              <a:latin typeface="Arial"/>
              <a:cs typeface="Arial"/>
            </a:endParaRPr>
          </a:p>
        </p:txBody>
      </p:sp>
      <p:sp>
        <p:nvSpPr>
          <p:cNvPr id="92" name="object 35">
            <a:extLst>
              <a:ext uri="{FF2B5EF4-FFF2-40B4-BE49-F238E27FC236}">
                <a16:creationId xmlns:a16="http://schemas.microsoft.com/office/drawing/2014/main" id="{DFCA9D45-7A8F-9244-860D-08A5F64C7B2D}"/>
              </a:ext>
            </a:extLst>
          </p:cNvPr>
          <p:cNvSpPr txBox="1"/>
          <p:nvPr/>
        </p:nvSpPr>
        <p:spPr>
          <a:xfrm>
            <a:off x="8824186" y="7791353"/>
            <a:ext cx="3212465" cy="6311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ts val="2585"/>
              </a:lnSpc>
              <a:spcBef>
                <a:spcPts val="105"/>
              </a:spcBef>
            </a:pPr>
            <a:r>
              <a:rPr sz="2300" spc="45" dirty="0">
                <a:solidFill>
                  <a:srgbClr val="1300EB"/>
                </a:solidFill>
                <a:latin typeface="Arial Black"/>
                <a:cs typeface="Arial Black"/>
              </a:rPr>
              <a:t>Subtitle</a:t>
            </a:r>
            <a:endParaRPr sz="2300">
              <a:latin typeface="Arial Black"/>
              <a:cs typeface="Arial Black"/>
            </a:endParaRPr>
          </a:p>
          <a:p>
            <a:pPr>
              <a:lnSpc>
                <a:spcPts val="2165"/>
              </a:lnSpc>
            </a:pPr>
            <a:r>
              <a:rPr sz="1950" spc="50" dirty="0">
                <a:solidFill>
                  <a:srgbClr val="05003B"/>
                </a:solidFill>
                <a:latin typeface="Arial"/>
                <a:cs typeface="Arial"/>
              </a:rPr>
              <a:t>Lorem</a:t>
            </a:r>
            <a:r>
              <a:rPr sz="1950" spc="200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spc="50" dirty="0">
                <a:solidFill>
                  <a:srgbClr val="05003B"/>
                </a:solidFill>
                <a:latin typeface="Arial"/>
                <a:cs typeface="Arial"/>
              </a:rPr>
              <a:t>ipsum</a:t>
            </a:r>
            <a:r>
              <a:rPr sz="1950" spc="204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5003B"/>
                </a:solidFill>
                <a:latin typeface="Arial"/>
                <a:cs typeface="Arial"/>
              </a:rPr>
              <a:t>dolor</a:t>
            </a:r>
            <a:r>
              <a:rPr sz="1950" spc="200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5003B"/>
                </a:solidFill>
                <a:latin typeface="Arial"/>
                <a:cs typeface="Arial"/>
              </a:rPr>
              <a:t>sit</a:t>
            </a:r>
            <a:r>
              <a:rPr sz="1950" spc="204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spc="40" dirty="0">
                <a:solidFill>
                  <a:srgbClr val="05003B"/>
                </a:solidFill>
                <a:latin typeface="Arial"/>
                <a:cs typeface="Arial"/>
              </a:rPr>
              <a:t>amet</a:t>
            </a:r>
            <a:endParaRPr sz="1950">
              <a:latin typeface="Arial"/>
              <a:cs typeface="Arial"/>
            </a:endParaRPr>
          </a:p>
        </p:txBody>
      </p:sp>
      <p:sp>
        <p:nvSpPr>
          <p:cNvPr id="93" name="object 36">
            <a:extLst>
              <a:ext uri="{FF2B5EF4-FFF2-40B4-BE49-F238E27FC236}">
                <a16:creationId xmlns:a16="http://schemas.microsoft.com/office/drawing/2014/main" id="{4634FE0D-69B7-5538-C7FA-1FBCA4238435}"/>
              </a:ext>
            </a:extLst>
          </p:cNvPr>
          <p:cNvSpPr txBox="1"/>
          <p:nvPr/>
        </p:nvSpPr>
        <p:spPr>
          <a:xfrm>
            <a:off x="7865449" y="4516350"/>
            <a:ext cx="4199255" cy="16122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5"/>
              </a:spcBef>
            </a:pPr>
            <a:r>
              <a:rPr sz="3600" spc="75" dirty="0">
                <a:solidFill>
                  <a:srgbClr val="1700D4"/>
                </a:solidFill>
                <a:latin typeface="Arial Black"/>
                <a:cs typeface="Arial Black"/>
              </a:rPr>
              <a:t>Headline</a:t>
            </a:r>
            <a:r>
              <a:rPr sz="3600" spc="225" dirty="0">
                <a:solidFill>
                  <a:srgbClr val="1700D4"/>
                </a:solidFill>
                <a:latin typeface="Arial Black"/>
                <a:cs typeface="Arial Black"/>
              </a:rPr>
              <a:t> </a:t>
            </a:r>
            <a:r>
              <a:rPr sz="3600" spc="-50" dirty="0">
                <a:solidFill>
                  <a:srgbClr val="1700D4"/>
                </a:solidFill>
                <a:latin typeface="Arial Black"/>
                <a:cs typeface="Arial Black"/>
              </a:rPr>
              <a:t>2</a:t>
            </a:r>
            <a:endParaRPr sz="3600">
              <a:latin typeface="Arial Black"/>
              <a:cs typeface="Arial Black"/>
            </a:endParaRPr>
          </a:p>
          <a:p>
            <a:pPr marL="986155">
              <a:lnSpc>
                <a:spcPts val="2585"/>
              </a:lnSpc>
              <a:spcBef>
                <a:spcPts val="3390"/>
              </a:spcBef>
            </a:pPr>
            <a:r>
              <a:rPr sz="2300" spc="45" dirty="0">
                <a:solidFill>
                  <a:srgbClr val="1300EB"/>
                </a:solidFill>
                <a:latin typeface="Arial Black"/>
                <a:cs typeface="Arial Black"/>
              </a:rPr>
              <a:t>Subtitle</a:t>
            </a:r>
            <a:endParaRPr sz="2300">
              <a:latin typeface="Arial Black"/>
              <a:cs typeface="Arial Black"/>
            </a:endParaRPr>
          </a:p>
          <a:p>
            <a:pPr marL="986155">
              <a:lnSpc>
                <a:spcPts val="2165"/>
              </a:lnSpc>
            </a:pPr>
            <a:r>
              <a:rPr sz="1950" spc="50" dirty="0">
                <a:solidFill>
                  <a:srgbClr val="05003B"/>
                </a:solidFill>
                <a:latin typeface="Arial"/>
                <a:cs typeface="Arial"/>
              </a:rPr>
              <a:t>Lorem</a:t>
            </a:r>
            <a:r>
              <a:rPr sz="1950" spc="200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spc="50" dirty="0">
                <a:solidFill>
                  <a:srgbClr val="05003B"/>
                </a:solidFill>
                <a:latin typeface="Arial"/>
                <a:cs typeface="Arial"/>
              </a:rPr>
              <a:t>ipsum</a:t>
            </a:r>
            <a:r>
              <a:rPr sz="1950" spc="204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5003B"/>
                </a:solidFill>
                <a:latin typeface="Arial"/>
                <a:cs typeface="Arial"/>
              </a:rPr>
              <a:t>dolor</a:t>
            </a:r>
            <a:r>
              <a:rPr sz="1950" spc="200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5003B"/>
                </a:solidFill>
                <a:latin typeface="Arial"/>
                <a:cs typeface="Arial"/>
              </a:rPr>
              <a:t>sit</a:t>
            </a:r>
            <a:r>
              <a:rPr sz="1950" spc="204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spc="40" dirty="0">
                <a:solidFill>
                  <a:srgbClr val="05003B"/>
                </a:solidFill>
                <a:latin typeface="Arial"/>
                <a:cs typeface="Arial"/>
              </a:rPr>
              <a:t>amet</a:t>
            </a:r>
            <a:endParaRPr sz="1950">
              <a:latin typeface="Arial"/>
              <a:cs typeface="Arial"/>
            </a:endParaRPr>
          </a:p>
        </p:txBody>
      </p:sp>
      <p:grpSp>
        <p:nvGrpSpPr>
          <p:cNvPr id="94" name="object 37">
            <a:extLst>
              <a:ext uri="{FF2B5EF4-FFF2-40B4-BE49-F238E27FC236}">
                <a16:creationId xmlns:a16="http://schemas.microsoft.com/office/drawing/2014/main" id="{3DA70D3D-E1F9-2EC5-442C-331B32EA2805}"/>
              </a:ext>
            </a:extLst>
          </p:cNvPr>
          <p:cNvGrpSpPr/>
          <p:nvPr/>
        </p:nvGrpSpPr>
        <p:grpSpPr>
          <a:xfrm>
            <a:off x="7890686" y="7855445"/>
            <a:ext cx="682625" cy="681355"/>
            <a:chOff x="7890686" y="8108108"/>
            <a:chExt cx="682625" cy="681355"/>
          </a:xfrm>
        </p:grpSpPr>
        <p:sp>
          <p:nvSpPr>
            <p:cNvPr id="95" name="object 38">
              <a:extLst>
                <a:ext uri="{FF2B5EF4-FFF2-40B4-BE49-F238E27FC236}">
                  <a16:creationId xmlns:a16="http://schemas.microsoft.com/office/drawing/2014/main" id="{3E6B5E33-ABD7-8B9D-71DA-FC53030ABA9F}"/>
                </a:ext>
              </a:extLst>
            </p:cNvPr>
            <p:cNvSpPr/>
            <p:nvPr/>
          </p:nvSpPr>
          <p:spPr>
            <a:xfrm>
              <a:off x="7890675" y="8108118"/>
              <a:ext cx="682625" cy="681355"/>
            </a:xfrm>
            <a:custGeom>
              <a:avLst/>
              <a:gdLst/>
              <a:ahLst/>
              <a:cxnLst/>
              <a:rect l="l" t="t" r="r" b="b"/>
              <a:pathLst>
                <a:path w="682625" h="681354">
                  <a:moveTo>
                    <a:pt x="339255" y="218401"/>
                  </a:moveTo>
                  <a:lnTo>
                    <a:pt x="305219" y="184213"/>
                  </a:lnTo>
                  <a:lnTo>
                    <a:pt x="299834" y="184200"/>
                  </a:lnTo>
                  <a:lnTo>
                    <a:pt x="293166" y="190830"/>
                  </a:lnTo>
                  <a:lnTo>
                    <a:pt x="293154" y="196215"/>
                  </a:lnTo>
                  <a:lnTo>
                    <a:pt x="310591" y="213728"/>
                  </a:lnTo>
                  <a:lnTo>
                    <a:pt x="267144" y="224764"/>
                  </a:lnTo>
                  <a:lnTo>
                    <a:pt x="228536" y="245516"/>
                  </a:lnTo>
                  <a:lnTo>
                    <a:pt x="196138" y="274510"/>
                  </a:lnTo>
                  <a:lnTo>
                    <a:pt x="171310" y="310311"/>
                  </a:lnTo>
                  <a:lnTo>
                    <a:pt x="155422" y="351434"/>
                  </a:lnTo>
                  <a:lnTo>
                    <a:pt x="149821" y="396455"/>
                  </a:lnTo>
                  <a:lnTo>
                    <a:pt x="155511" y="442353"/>
                  </a:lnTo>
                  <a:lnTo>
                    <a:pt x="171678" y="484085"/>
                  </a:lnTo>
                  <a:lnTo>
                    <a:pt x="197002" y="520179"/>
                  </a:lnTo>
                  <a:lnTo>
                    <a:pt x="230162" y="549160"/>
                  </a:lnTo>
                  <a:lnTo>
                    <a:pt x="269824" y="569544"/>
                  </a:lnTo>
                  <a:lnTo>
                    <a:pt x="315531" y="579907"/>
                  </a:lnTo>
                  <a:lnTo>
                    <a:pt x="319849" y="579907"/>
                  </a:lnTo>
                  <a:lnTo>
                    <a:pt x="323545" y="576643"/>
                  </a:lnTo>
                  <a:lnTo>
                    <a:pt x="324472" y="567601"/>
                  </a:lnTo>
                  <a:lnTo>
                    <a:pt x="321068" y="563410"/>
                  </a:lnTo>
                  <a:lnTo>
                    <a:pt x="316382" y="562952"/>
                  </a:lnTo>
                  <a:lnTo>
                    <a:pt x="268097" y="550570"/>
                  </a:lnTo>
                  <a:lnTo>
                    <a:pt x="226910" y="525411"/>
                  </a:lnTo>
                  <a:lnTo>
                    <a:pt x="194919" y="489813"/>
                  </a:lnTo>
                  <a:lnTo>
                    <a:pt x="174205" y="446049"/>
                  </a:lnTo>
                  <a:lnTo>
                    <a:pt x="166827" y="396468"/>
                  </a:lnTo>
                  <a:lnTo>
                    <a:pt x="173812" y="348716"/>
                  </a:lnTo>
                  <a:lnTo>
                    <a:pt x="193421" y="306158"/>
                  </a:lnTo>
                  <a:lnTo>
                    <a:pt x="223634" y="270941"/>
                  </a:lnTo>
                  <a:lnTo>
                    <a:pt x="262458" y="245224"/>
                  </a:lnTo>
                  <a:lnTo>
                    <a:pt x="307860" y="231190"/>
                  </a:lnTo>
                  <a:lnTo>
                    <a:pt x="293154" y="245948"/>
                  </a:lnTo>
                  <a:lnTo>
                    <a:pt x="293166" y="251345"/>
                  </a:lnTo>
                  <a:lnTo>
                    <a:pt x="298157" y="256311"/>
                  </a:lnTo>
                  <a:lnTo>
                    <a:pt x="300329" y="257136"/>
                  </a:lnTo>
                  <a:lnTo>
                    <a:pt x="304685" y="257136"/>
                  </a:lnTo>
                  <a:lnTo>
                    <a:pt x="306870" y="256298"/>
                  </a:lnTo>
                  <a:lnTo>
                    <a:pt x="339255" y="223774"/>
                  </a:lnTo>
                  <a:lnTo>
                    <a:pt x="339255" y="218401"/>
                  </a:lnTo>
                  <a:close/>
                </a:path>
                <a:path w="682625" h="681354">
                  <a:moveTo>
                    <a:pt x="532663" y="396036"/>
                  </a:moveTo>
                  <a:lnTo>
                    <a:pt x="526973" y="350139"/>
                  </a:lnTo>
                  <a:lnTo>
                    <a:pt x="510806" y="308406"/>
                  </a:lnTo>
                  <a:lnTo>
                    <a:pt x="485482" y="272313"/>
                  </a:lnTo>
                  <a:lnTo>
                    <a:pt x="452323" y="243332"/>
                  </a:lnTo>
                  <a:lnTo>
                    <a:pt x="412661" y="222948"/>
                  </a:lnTo>
                  <a:lnTo>
                    <a:pt x="367830" y="212623"/>
                  </a:lnTo>
                  <a:lnTo>
                    <a:pt x="363270" y="212115"/>
                  </a:lnTo>
                  <a:lnTo>
                    <a:pt x="358978" y="215557"/>
                  </a:lnTo>
                  <a:lnTo>
                    <a:pt x="358025" y="224904"/>
                  </a:lnTo>
                  <a:lnTo>
                    <a:pt x="361429" y="229082"/>
                  </a:lnTo>
                  <a:lnTo>
                    <a:pt x="366090" y="229565"/>
                  </a:lnTo>
                  <a:lnTo>
                    <a:pt x="414388" y="241935"/>
                  </a:lnTo>
                  <a:lnTo>
                    <a:pt x="455561" y="267093"/>
                  </a:lnTo>
                  <a:lnTo>
                    <a:pt x="487553" y="302704"/>
                  </a:lnTo>
                  <a:lnTo>
                    <a:pt x="508279" y="346456"/>
                  </a:lnTo>
                  <a:lnTo>
                    <a:pt x="515645" y="396036"/>
                  </a:lnTo>
                  <a:lnTo>
                    <a:pt x="508660" y="443788"/>
                  </a:lnTo>
                  <a:lnTo>
                    <a:pt x="489051" y="486346"/>
                  </a:lnTo>
                  <a:lnTo>
                    <a:pt x="458838" y="521563"/>
                  </a:lnTo>
                  <a:lnTo>
                    <a:pt x="420027" y="547268"/>
                  </a:lnTo>
                  <a:lnTo>
                    <a:pt x="374611" y="561301"/>
                  </a:lnTo>
                  <a:lnTo>
                    <a:pt x="389318" y="546544"/>
                  </a:lnTo>
                  <a:lnTo>
                    <a:pt x="389305" y="541159"/>
                  </a:lnTo>
                  <a:lnTo>
                    <a:pt x="382651" y="534530"/>
                  </a:lnTo>
                  <a:lnTo>
                    <a:pt x="377266" y="534543"/>
                  </a:lnTo>
                  <a:lnTo>
                    <a:pt x="343217" y="568731"/>
                  </a:lnTo>
                  <a:lnTo>
                    <a:pt x="343217" y="574103"/>
                  </a:lnTo>
                  <a:lnTo>
                    <a:pt x="375602" y="606628"/>
                  </a:lnTo>
                  <a:lnTo>
                    <a:pt x="377786" y="607466"/>
                  </a:lnTo>
                  <a:lnTo>
                    <a:pt x="382143" y="607466"/>
                  </a:lnTo>
                  <a:lnTo>
                    <a:pt x="384314" y="606640"/>
                  </a:lnTo>
                  <a:lnTo>
                    <a:pt x="389305" y="601662"/>
                  </a:lnTo>
                  <a:lnTo>
                    <a:pt x="389318" y="596277"/>
                  </a:lnTo>
                  <a:lnTo>
                    <a:pt x="371868" y="578764"/>
                  </a:lnTo>
                  <a:lnTo>
                    <a:pt x="415328" y="567728"/>
                  </a:lnTo>
                  <a:lnTo>
                    <a:pt x="453936" y="546976"/>
                  </a:lnTo>
                  <a:lnTo>
                    <a:pt x="486333" y="517982"/>
                  </a:lnTo>
                  <a:lnTo>
                    <a:pt x="511162" y="482180"/>
                  </a:lnTo>
                  <a:lnTo>
                    <a:pt x="527062" y="441045"/>
                  </a:lnTo>
                  <a:lnTo>
                    <a:pt x="532663" y="396036"/>
                  </a:lnTo>
                  <a:close/>
                </a:path>
                <a:path w="682625" h="681354">
                  <a:moveTo>
                    <a:pt x="682485" y="316001"/>
                  </a:moveTo>
                  <a:lnTo>
                    <a:pt x="682256" y="310616"/>
                  </a:lnTo>
                  <a:lnTo>
                    <a:pt x="639584" y="271576"/>
                  </a:lnTo>
                  <a:lnTo>
                    <a:pt x="597357" y="232956"/>
                  </a:lnTo>
                  <a:lnTo>
                    <a:pt x="597357" y="256032"/>
                  </a:lnTo>
                  <a:lnTo>
                    <a:pt x="597357" y="664349"/>
                  </a:lnTo>
                  <a:lnTo>
                    <a:pt x="83007" y="664349"/>
                  </a:lnTo>
                  <a:lnTo>
                    <a:pt x="83007" y="271576"/>
                  </a:lnTo>
                  <a:lnTo>
                    <a:pt x="83007" y="256032"/>
                  </a:lnTo>
                  <a:lnTo>
                    <a:pt x="340182" y="20789"/>
                  </a:lnTo>
                  <a:lnTo>
                    <a:pt x="597357" y="256032"/>
                  </a:lnTo>
                  <a:lnTo>
                    <a:pt x="597357" y="232956"/>
                  </a:lnTo>
                  <a:lnTo>
                    <a:pt x="574154" y="211734"/>
                  </a:lnTo>
                  <a:lnTo>
                    <a:pt x="574154" y="196164"/>
                  </a:lnTo>
                  <a:lnTo>
                    <a:pt x="574154" y="44005"/>
                  </a:lnTo>
                  <a:lnTo>
                    <a:pt x="574154" y="30784"/>
                  </a:lnTo>
                  <a:lnTo>
                    <a:pt x="570344" y="26974"/>
                  </a:lnTo>
                  <a:lnTo>
                    <a:pt x="557123" y="26974"/>
                  </a:lnTo>
                  <a:lnTo>
                    <a:pt x="557123" y="44005"/>
                  </a:lnTo>
                  <a:lnTo>
                    <a:pt x="557123" y="196164"/>
                  </a:lnTo>
                  <a:lnTo>
                    <a:pt x="468122" y="114744"/>
                  </a:lnTo>
                  <a:lnTo>
                    <a:pt x="468122" y="99187"/>
                  </a:lnTo>
                  <a:lnTo>
                    <a:pt x="468122" y="44005"/>
                  </a:lnTo>
                  <a:lnTo>
                    <a:pt x="557123" y="44005"/>
                  </a:lnTo>
                  <a:lnTo>
                    <a:pt x="557123" y="26974"/>
                  </a:lnTo>
                  <a:lnTo>
                    <a:pt x="459625" y="26974"/>
                  </a:lnTo>
                  <a:lnTo>
                    <a:pt x="454926" y="26974"/>
                  </a:lnTo>
                  <a:lnTo>
                    <a:pt x="451116" y="30784"/>
                  </a:lnTo>
                  <a:lnTo>
                    <a:pt x="451116" y="99187"/>
                  </a:lnTo>
                  <a:lnTo>
                    <a:pt x="365417" y="20789"/>
                  </a:lnTo>
                  <a:lnTo>
                    <a:pt x="342684" y="0"/>
                  </a:lnTo>
                  <a:lnTo>
                    <a:pt x="337693" y="0"/>
                  </a:lnTo>
                  <a:lnTo>
                    <a:pt x="241" y="308673"/>
                  </a:lnTo>
                  <a:lnTo>
                    <a:pt x="0" y="314045"/>
                  </a:lnTo>
                  <a:lnTo>
                    <a:pt x="6350" y="320992"/>
                  </a:lnTo>
                  <a:lnTo>
                    <a:pt x="11747" y="321221"/>
                  </a:lnTo>
                  <a:lnTo>
                    <a:pt x="15201" y="318046"/>
                  </a:lnTo>
                  <a:lnTo>
                    <a:pt x="65989" y="271576"/>
                  </a:lnTo>
                  <a:lnTo>
                    <a:pt x="65989" y="677532"/>
                  </a:lnTo>
                  <a:lnTo>
                    <a:pt x="69799" y="681342"/>
                  </a:lnTo>
                  <a:lnTo>
                    <a:pt x="610577" y="681342"/>
                  </a:lnTo>
                  <a:lnTo>
                    <a:pt x="614387" y="677532"/>
                  </a:lnTo>
                  <a:lnTo>
                    <a:pt x="614387" y="664349"/>
                  </a:lnTo>
                  <a:lnTo>
                    <a:pt x="614387" y="271576"/>
                  </a:lnTo>
                  <a:lnTo>
                    <a:pt x="668934" y="321500"/>
                  </a:lnTo>
                  <a:lnTo>
                    <a:pt x="671004" y="322224"/>
                  </a:lnTo>
                  <a:lnTo>
                    <a:pt x="675360" y="322224"/>
                  </a:lnTo>
                  <a:lnTo>
                    <a:pt x="677659" y="321297"/>
                  </a:lnTo>
                  <a:lnTo>
                    <a:pt x="682485" y="316001"/>
                  </a:lnTo>
                  <a:close/>
                </a:path>
              </a:pathLst>
            </a:custGeom>
            <a:solidFill>
              <a:srgbClr val="FF5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6" name="object 39">
              <a:extLst>
                <a:ext uri="{FF2B5EF4-FFF2-40B4-BE49-F238E27FC236}">
                  <a16:creationId xmlns:a16="http://schemas.microsoft.com/office/drawing/2014/main" id="{E6DA7FF4-2E31-C8DB-A2B3-206A9262493D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150441" y="8377387"/>
              <a:ext cx="165343" cy="242610"/>
            </a:xfrm>
            <a:prstGeom prst="rect">
              <a:avLst/>
            </a:prstGeom>
          </p:spPr>
        </p:pic>
      </p:grpSp>
      <p:grpSp>
        <p:nvGrpSpPr>
          <p:cNvPr id="97" name="object 40">
            <a:extLst>
              <a:ext uri="{FF2B5EF4-FFF2-40B4-BE49-F238E27FC236}">
                <a16:creationId xmlns:a16="http://schemas.microsoft.com/office/drawing/2014/main" id="{E056B480-9495-2EBC-13F9-1CE356E68F81}"/>
              </a:ext>
            </a:extLst>
          </p:cNvPr>
          <p:cNvGrpSpPr/>
          <p:nvPr/>
        </p:nvGrpSpPr>
        <p:grpSpPr>
          <a:xfrm>
            <a:off x="7865450" y="5492843"/>
            <a:ext cx="733425" cy="639445"/>
            <a:chOff x="7865450" y="5745506"/>
            <a:chExt cx="733425" cy="639445"/>
          </a:xfrm>
        </p:grpSpPr>
        <p:sp>
          <p:nvSpPr>
            <p:cNvPr id="98" name="object 41">
              <a:extLst>
                <a:ext uri="{FF2B5EF4-FFF2-40B4-BE49-F238E27FC236}">
                  <a16:creationId xmlns:a16="http://schemas.microsoft.com/office/drawing/2014/main" id="{F3AC1C6B-5DFD-8FC2-A1C7-524C7986EEB3}"/>
                </a:ext>
              </a:extLst>
            </p:cNvPr>
            <p:cNvSpPr/>
            <p:nvPr/>
          </p:nvSpPr>
          <p:spPr>
            <a:xfrm>
              <a:off x="7966837" y="5745506"/>
              <a:ext cx="296545" cy="358775"/>
            </a:xfrm>
            <a:custGeom>
              <a:avLst/>
              <a:gdLst/>
              <a:ahLst/>
              <a:cxnLst/>
              <a:rect l="l" t="t" r="r" b="b"/>
              <a:pathLst>
                <a:path w="296545" h="358775">
                  <a:moveTo>
                    <a:pt x="148100" y="0"/>
                  </a:moveTo>
                  <a:lnTo>
                    <a:pt x="91690" y="11219"/>
                  </a:lnTo>
                  <a:lnTo>
                    <a:pt x="43998" y="43422"/>
                  </a:lnTo>
                  <a:lnTo>
                    <a:pt x="12014" y="91227"/>
                  </a:lnTo>
                  <a:lnTo>
                    <a:pt x="0" y="147985"/>
                  </a:lnTo>
                  <a:lnTo>
                    <a:pt x="3965" y="186058"/>
                  </a:lnTo>
                  <a:lnTo>
                    <a:pt x="17360" y="224315"/>
                  </a:lnTo>
                  <a:lnTo>
                    <a:pt x="39936" y="262222"/>
                  </a:lnTo>
                  <a:lnTo>
                    <a:pt x="71442" y="299247"/>
                  </a:lnTo>
                  <a:lnTo>
                    <a:pt x="118479" y="340087"/>
                  </a:lnTo>
                  <a:lnTo>
                    <a:pt x="143660" y="357298"/>
                  </a:lnTo>
                  <a:lnTo>
                    <a:pt x="144937" y="358188"/>
                  </a:lnTo>
                  <a:lnTo>
                    <a:pt x="146487" y="358701"/>
                  </a:lnTo>
                  <a:lnTo>
                    <a:pt x="149786" y="358701"/>
                  </a:lnTo>
                  <a:lnTo>
                    <a:pt x="151325" y="358188"/>
                  </a:lnTo>
                  <a:lnTo>
                    <a:pt x="152592" y="357298"/>
                  </a:lnTo>
                  <a:lnTo>
                    <a:pt x="161116" y="351849"/>
                  </a:lnTo>
                  <a:lnTo>
                    <a:pt x="175512" y="341685"/>
                  </a:lnTo>
                  <a:lnTo>
                    <a:pt x="148131" y="341685"/>
                  </a:lnTo>
                  <a:lnTo>
                    <a:pt x="125364" y="325651"/>
                  </a:lnTo>
                  <a:lnTo>
                    <a:pt x="90956" y="296417"/>
                  </a:lnTo>
                  <a:lnTo>
                    <a:pt x="54722" y="255927"/>
                  </a:lnTo>
                  <a:lnTo>
                    <a:pt x="26332" y="205930"/>
                  </a:lnTo>
                  <a:lnTo>
                    <a:pt x="15591" y="148341"/>
                  </a:lnTo>
                  <a:lnTo>
                    <a:pt x="23024" y="105962"/>
                  </a:lnTo>
                  <a:lnTo>
                    <a:pt x="42016" y="69475"/>
                  </a:lnTo>
                  <a:lnTo>
                    <a:pt x="70546" y="40905"/>
                  </a:lnTo>
                  <a:lnTo>
                    <a:pt x="106591" y="22275"/>
                  </a:lnTo>
                  <a:lnTo>
                    <a:pt x="148131" y="15612"/>
                  </a:lnTo>
                  <a:lnTo>
                    <a:pt x="212711" y="15612"/>
                  </a:lnTo>
                  <a:lnTo>
                    <a:pt x="204561" y="11219"/>
                  </a:lnTo>
                  <a:lnTo>
                    <a:pt x="177128" y="2853"/>
                  </a:lnTo>
                  <a:lnTo>
                    <a:pt x="148100" y="0"/>
                  </a:lnTo>
                  <a:close/>
                </a:path>
                <a:path w="296545" h="358775">
                  <a:moveTo>
                    <a:pt x="212711" y="15612"/>
                  </a:moveTo>
                  <a:lnTo>
                    <a:pt x="148131" y="15612"/>
                  </a:lnTo>
                  <a:lnTo>
                    <a:pt x="189671" y="22275"/>
                  </a:lnTo>
                  <a:lnTo>
                    <a:pt x="225717" y="40905"/>
                  </a:lnTo>
                  <a:lnTo>
                    <a:pt x="254248" y="69475"/>
                  </a:lnTo>
                  <a:lnTo>
                    <a:pt x="273244" y="105962"/>
                  </a:lnTo>
                  <a:lnTo>
                    <a:pt x="280682" y="148341"/>
                  </a:lnTo>
                  <a:lnTo>
                    <a:pt x="269933" y="205880"/>
                  </a:lnTo>
                  <a:lnTo>
                    <a:pt x="241536" y="255866"/>
                  </a:lnTo>
                  <a:lnTo>
                    <a:pt x="205205" y="296462"/>
                  </a:lnTo>
                  <a:lnTo>
                    <a:pt x="170838" y="325671"/>
                  </a:lnTo>
                  <a:lnTo>
                    <a:pt x="148131" y="341685"/>
                  </a:lnTo>
                  <a:lnTo>
                    <a:pt x="175512" y="341685"/>
                  </a:lnTo>
                  <a:lnTo>
                    <a:pt x="224809" y="299247"/>
                  </a:lnTo>
                  <a:lnTo>
                    <a:pt x="256316" y="262217"/>
                  </a:lnTo>
                  <a:lnTo>
                    <a:pt x="278892" y="224311"/>
                  </a:lnTo>
                  <a:lnTo>
                    <a:pt x="292287" y="186057"/>
                  </a:lnTo>
                  <a:lnTo>
                    <a:pt x="296252" y="147985"/>
                  </a:lnTo>
                  <a:lnTo>
                    <a:pt x="292878" y="118807"/>
                  </a:lnTo>
                  <a:lnTo>
                    <a:pt x="284238" y="91227"/>
                  </a:lnTo>
                  <a:lnTo>
                    <a:pt x="270606" y="65886"/>
                  </a:lnTo>
                  <a:lnTo>
                    <a:pt x="252254" y="43422"/>
                  </a:lnTo>
                  <a:lnTo>
                    <a:pt x="229815" y="24831"/>
                  </a:lnTo>
                  <a:lnTo>
                    <a:pt x="212711" y="15612"/>
                  </a:lnTo>
                  <a:close/>
                </a:path>
              </a:pathLst>
            </a:custGeom>
            <a:solidFill>
              <a:srgbClr val="FF5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9" name="object 42">
              <a:extLst>
                <a:ext uri="{FF2B5EF4-FFF2-40B4-BE49-F238E27FC236}">
                  <a16:creationId xmlns:a16="http://schemas.microsoft.com/office/drawing/2014/main" id="{803CCFDF-B255-EECB-2D19-44C49F0729EF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044794" y="5823506"/>
              <a:ext cx="140351" cy="140351"/>
            </a:xfrm>
            <a:prstGeom prst="rect">
              <a:avLst/>
            </a:prstGeom>
          </p:spPr>
        </p:pic>
        <p:sp>
          <p:nvSpPr>
            <p:cNvPr id="100" name="object 43">
              <a:extLst>
                <a:ext uri="{FF2B5EF4-FFF2-40B4-BE49-F238E27FC236}">
                  <a16:creationId xmlns:a16="http://schemas.microsoft.com/office/drawing/2014/main" id="{78278AC6-9C06-F2B0-94E1-ADB72B55B897}"/>
                </a:ext>
              </a:extLst>
            </p:cNvPr>
            <p:cNvSpPr/>
            <p:nvPr/>
          </p:nvSpPr>
          <p:spPr>
            <a:xfrm>
              <a:off x="7896632" y="5995040"/>
              <a:ext cx="702310" cy="327660"/>
            </a:xfrm>
            <a:custGeom>
              <a:avLst/>
              <a:gdLst/>
              <a:ahLst/>
              <a:cxnLst/>
              <a:rect l="l" t="t" r="r" b="b"/>
              <a:pathLst>
                <a:path w="702309" h="327660">
                  <a:moveTo>
                    <a:pt x="701776" y="175044"/>
                  </a:moveTo>
                  <a:lnTo>
                    <a:pt x="698284" y="171551"/>
                  </a:lnTo>
                  <a:lnTo>
                    <a:pt x="679767" y="142519"/>
                  </a:lnTo>
                  <a:lnTo>
                    <a:pt x="679767" y="171551"/>
                  </a:lnTo>
                  <a:lnTo>
                    <a:pt x="467842" y="171551"/>
                  </a:lnTo>
                  <a:lnTo>
                    <a:pt x="467842" y="15595"/>
                  </a:lnTo>
                  <a:lnTo>
                    <a:pt x="580529" y="15595"/>
                  </a:lnTo>
                  <a:lnTo>
                    <a:pt x="679767" y="171551"/>
                  </a:lnTo>
                  <a:lnTo>
                    <a:pt x="679767" y="142519"/>
                  </a:lnTo>
                  <a:lnTo>
                    <a:pt x="589953" y="1358"/>
                  </a:lnTo>
                  <a:lnTo>
                    <a:pt x="587476" y="0"/>
                  </a:lnTo>
                  <a:lnTo>
                    <a:pt x="455739" y="0"/>
                  </a:lnTo>
                  <a:lnTo>
                    <a:pt x="452259" y="3492"/>
                  </a:lnTo>
                  <a:lnTo>
                    <a:pt x="452259" y="171551"/>
                  </a:lnTo>
                  <a:lnTo>
                    <a:pt x="440156" y="171551"/>
                  </a:lnTo>
                  <a:lnTo>
                    <a:pt x="3492" y="171551"/>
                  </a:lnTo>
                  <a:lnTo>
                    <a:pt x="0" y="175056"/>
                  </a:lnTo>
                  <a:lnTo>
                    <a:pt x="0" y="324015"/>
                  </a:lnTo>
                  <a:lnTo>
                    <a:pt x="3492" y="327507"/>
                  </a:lnTo>
                  <a:lnTo>
                    <a:pt x="74485" y="327507"/>
                  </a:lnTo>
                  <a:lnTo>
                    <a:pt x="77978" y="324015"/>
                  </a:lnTo>
                  <a:lnTo>
                    <a:pt x="77978" y="315404"/>
                  </a:lnTo>
                  <a:lnTo>
                    <a:pt x="74485" y="311912"/>
                  </a:lnTo>
                  <a:lnTo>
                    <a:pt x="15595" y="311912"/>
                  </a:lnTo>
                  <a:lnTo>
                    <a:pt x="15595" y="187159"/>
                  </a:lnTo>
                  <a:lnTo>
                    <a:pt x="452259" y="187159"/>
                  </a:lnTo>
                  <a:lnTo>
                    <a:pt x="452259" y="311912"/>
                  </a:lnTo>
                  <a:lnTo>
                    <a:pt x="190627" y="311912"/>
                  </a:lnTo>
                  <a:lnTo>
                    <a:pt x="187147" y="315404"/>
                  </a:lnTo>
                  <a:lnTo>
                    <a:pt x="187147" y="324015"/>
                  </a:lnTo>
                  <a:lnTo>
                    <a:pt x="190627" y="327507"/>
                  </a:lnTo>
                  <a:lnTo>
                    <a:pt x="460057" y="327507"/>
                  </a:lnTo>
                  <a:lnTo>
                    <a:pt x="464362" y="327507"/>
                  </a:lnTo>
                  <a:lnTo>
                    <a:pt x="511149" y="327494"/>
                  </a:lnTo>
                  <a:lnTo>
                    <a:pt x="514629" y="324015"/>
                  </a:lnTo>
                  <a:lnTo>
                    <a:pt x="514629" y="315391"/>
                  </a:lnTo>
                  <a:lnTo>
                    <a:pt x="511149" y="311899"/>
                  </a:lnTo>
                  <a:lnTo>
                    <a:pt x="467855" y="311899"/>
                  </a:lnTo>
                  <a:lnTo>
                    <a:pt x="467855" y="187147"/>
                  </a:lnTo>
                  <a:lnTo>
                    <a:pt x="686181" y="187147"/>
                  </a:lnTo>
                  <a:lnTo>
                    <a:pt x="686181" y="311912"/>
                  </a:lnTo>
                  <a:lnTo>
                    <a:pt x="627291" y="311912"/>
                  </a:lnTo>
                  <a:lnTo>
                    <a:pt x="623798" y="315404"/>
                  </a:lnTo>
                  <a:lnTo>
                    <a:pt x="623798" y="324015"/>
                  </a:lnTo>
                  <a:lnTo>
                    <a:pt x="627291" y="327507"/>
                  </a:lnTo>
                  <a:lnTo>
                    <a:pt x="693978" y="327494"/>
                  </a:lnTo>
                  <a:lnTo>
                    <a:pt x="698284" y="327494"/>
                  </a:lnTo>
                  <a:lnTo>
                    <a:pt x="701776" y="324002"/>
                  </a:lnTo>
                  <a:lnTo>
                    <a:pt x="701776" y="183654"/>
                  </a:lnTo>
                  <a:lnTo>
                    <a:pt x="701776" y="177850"/>
                  </a:lnTo>
                  <a:lnTo>
                    <a:pt x="701776" y="175044"/>
                  </a:lnTo>
                  <a:close/>
                </a:path>
              </a:pathLst>
            </a:custGeom>
            <a:solidFill>
              <a:srgbClr val="FF5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1" name="object 44">
              <a:extLst>
                <a:ext uri="{FF2B5EF4-FFF2-40B4-BE49-F238E27FC236}">
                  <a16:creationId xmlns:a16="http://schemas.microsoft.com/office/drawing/2014/main" id="{874713D5-8DCF-E141-D202-86F1008938E4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395678" y="6244570"/>
              <a:ext cx="140351" cy="140351"/>
            </a:xfrm>
            <a:prstGeom prst="rect">
              <a:avLst/>
            </a:prstGeom>
          </p:spPr>
        </p:pic>
        <p:pic>
          <p:nvPicPr>
            <p:cNvPr id="102" name="object 45">
              <a:extLst>
                <a:ext uri="{FF2B5EF4-FFF2-40B4-BE49-F238E27FC236}">
                  <a16:creationId xmlns:a16="http://schemas.microsoft.com/office/drawing/2014/main" id="{30B08771-159A-4D34-6542-4B350CC801DC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59016" y="6244570"/>
              <a:ext cx="140351" cy="140351"/>
            </a:xfrm>
            <a:prstGeom prst="rect">
              <a:avLst/>
            </a:prstGeom>
          </p:spPr>
        </p:pic>
        <p:sp>
          <p:nvSpPr>
            <p:cNvPr id="103" name="object 46">
              <a:extLst>
                <a:ext uri="{FF2B5EF4-FFF2-40B4-BE49-F238E27FC236}">
                  <a16:creationId xmlns:a16="http://schemas.microsoft.com/office/drawing/2014/main" id="{CF642669-BCD4-58C8-04B3-58285012003C}"/>
                </a:ext>
              </a:extLst>
            </p:cNvPr>
            <p:cNvSpPr/>
            <p:nvPr/>
          </p:nvSpPr>
          <p:spPr>
            <a:xfrm>
              <a:off x="7865440" y="5839084"/>
              <a:ext cx="499109" cy="530860"/>
            </a:xfrm>
            <a:custGeom>
              <a:avLst/>
              <a:gdLst/>
              <a:ahLst/>
              <a:cxnLst/>
              <a:rect l="l" t="t" r="r" b="b"/>
              <a:pathLst>
                <a:path w="499109" h="530860">
                  <a:moveTo>
                    <a:pt x="343090" y="253022"/>
                  </a:moveTo>
                  <a:lnTo>
                    <a:pt x="339585" y="249529"/>
                  </a:lnTo>
                  <a:lnTo>
                    <a:pt x="159435" y="249529"/>
                  </a:lnTo>
                  <a:lnTo>
                    <a:pt x="155943" y="253022"/>
                  </a:lnTo>
                  <a:lnTo>
                    <a:pt x="155943" y="261632"/>
                  </a:lnTo>
                  <a:lnTo>
                    <a:pt x="159435" y="265125"/>
                  </a:lnTo>
                  <a:lnTo>
                    <a:pt x="335292" y="265125"/>
                  </a:lnTo>
                  <a:lnTo>
                    <a:pt x="339585" y="265125"/>
                  </a:lnTo>
                  <a:lnTo>
                    <a:pt x="343090" y="261632"/>
                  </a:lnTo>
                  <a:lnTo>
                    <a:pt x="343090" y="253022"/>
                  </a:lnTo>
                  <a:close/>
                </a:path>
                <a:path w="499109" h="530860">
                  <a:moveTo>
                    <a:pt x="436664" y="471360"/>
                  </a:moveTo>
                  <a:lnTo>
                    <a:pt x="433171" y="467868"/>
                  </a:lnTo>
                  <a:lnTo>
                    <a:pt x="420281" y="467868"/>
                  </a:lnTo>
                  <a:lnTo>
                    <a:pt x="420281" y="483463"/>
                  </a:lnTo>
                  <a:lnTo>
                    <a:pt x="415429" y="495833"/>
                  </a:lnTo>
                  <a:lnTo>
                    <a:pt x="406882" y="505714"/>
                  </a:lnTo>
                  <a:lnTo>
                    <a:pt x="395490" y="512279"/>
                  </a:lnTo>
                  <a:lnTo>
                    <a:pt x="382092" y="514654"/>
                  </a:lnTo>
                  <a:lnTo>
                    <a:pt x="335292" y="514654"/>
                  </a:lnTo>
                  <a:lnTo>
                    <a:pt x="321894" y="512279"/>
                  </a:lnTo>
                  <a:lnTo>
                    <a:pt x="310502" y="505714"/>
                  </a:lnTo>
                  <a:lnTo>
                    <a:pt x="301942" y="495833"/>
                  </a:lnTo>
                  <a:lnTo>
                    <a:pt x="297091" y="483463"/>
                  </a:lnTo>
                  <a:lnTo>
                    <a:pt x="420281" y="483463"/>
                  </a:lnTo>
                  <a:lnTo>
                    <a:pt x="420281" y="467868"/>
                  </a:lnTo>
                  <a:lnTo>
                    <a:pt x="284200" y="467868"/>
                  </a:lnTo>
                  <a:lnTo>
                    <a:pt x="280720" y="471360"/>
                  </a:lnTo>
                  <a:lnTo>
                    <a:pt x="280720" y="475653"/>
                  </a:lnTo>
                  <a:lnTo>
                    <a:pt x="285013" y="496887"/>
                  </a:lnTo>
                  <a:lnTo>
                    <a:pt x="296722" y="514235"/>
                  </a:lnTo>
                  <a:lnTo>
                    <a:pt x="314071" y="525945"/>
                  </a:lnTo>
                  <a:lnTo>
                    <a:pt x="335292" y="530237"/>
                  </a:lnTo>
                  <a:lnTo>
                    <a:pt x="382092" y="530237"/>
                  </a:lnTo>
                  <a:lnTo>
                    <a:pt x="420052" y="514654"/>
                  </a:lnTo>
                  <a:lnTo>
                    <a:pt x="436664" y="475653"/>
                  </a:lnTo>
                  <a:lnTo>
                    <a:pt x="436664" y="471360"/>
                  </a:lnTo>
                  <a:close/>
                </a:path>
                <a:path w="499109" h="530860">
                  <a:moveTo>
                    <a:pt x="499033" y="3505"/>
                  </a:moveTo>
                  <a:lnTo>
                    <a:pt x="495554" y="0"/>
                  </a:lnTo>
                  <a:lnTo>
                    <a:pt x="376885" y="0"/>
                  </a:lnTo>
                  <a:lnTo>
                    <a:pt x="373392" y="3505"/>
                  </a:lnTo>
                  <a:lnTo>
                    <a:pt x="373392" y="12103"/>
                  </a:lnTo>
                  <a:lnTo>
                    <a:pt x="376885" y="15608"/>
                  </a:lnTo>
                  <a:lnTo>
                    <a:pt x="483450" y="15608"/>
                  </a:lnTo>
                  <a:lnTo>
                    <a:pt x="483450" y="327507"/>
                  </a:lnTo>
                  <a:lnTo>
                    <a:pt x="15595" y="327507"/>
                  </a:lnTo>
                  <a:lnTo>
                    <a:pt x="15595" y="15608"/>
                  </a:lnTo>
                  <a:lnTo>
                    <a:pt x="122174" y="15608"/>
                  </a:lnTo>
                  <a:lnTo>
                    <a:pt x="125653" y="12103"/>
                  </a:lnTo>
                  <a:lnTo>
                    <a:pt x="125653" y="3505"/>
                  </a:lnTo>
                  <a:lnTo>
                    <a:pt x="122174" y="0"/>
                  </a:lnTo>
                  <a:lnTo>
                    <a:pt x="3492" y="0"/>
                  </a:lnTo>
                  <a:lnTo>
                    <a:pt x="0" y="3505"/>
                  </a:lnTo>
                  <a:lnTo>
                    <a:pt x="0" y="339610"/>
                  </a:lnTo>
                  <a:lnTo>
                    <a:pt x="3505" y="343103"/>
                  </a:lnTo>
                  <a:lnTo>
                    <a:pt x="491248" y="343103"/>
                  </a:lnTo>
                  <a:lnTo>
                    <a:pt x="495554" y="343103"/>
                  </a:lnTo>
                  <a:lnTo>
                    <a:pt x="499033" y="339610"/>
                  </a:lnTo>
                  <a:lnTo>
                    <a:pt x="499033" y="3505"/>
                  </a:lnTo>
                  <a:close/>
                </a:path>
                <a:path w="499109" h="530860">
                  <a:moveTo>
                    <a:pt x="499046" y="393382"/>
                  </a:moveTo>
                  <a:lnTo>
                    <a:pt x="495554" y="389890"/>
                  </a:lnTo>
                  <a:lnTo>
                    <a:pt x="268617" y="389890"/>
                  </a:lnTo>
                  <a:lnTo>
                    <a:pt x="265125" y="393382"/>
                  </a:lnTo>
                  <a:lnTo>
                    <a:pt x="265125" y="401980"/>
                  </a:lnTo>
                  <a:lnTo>
                    <a:pt x="268617" y="405485"/>
                  </a:lnTo>
                  <a:lnTo>
                    <a:pt x="491248" y="405485"/>
                  </a:lnTo>
                  <a:lnTo>
                    <a:pt x="495554" y="405485"/>
                  </a:lnTo>
                  <a:lnTo>
                    <a:pt x="499046" y="401980"/>
                  </a:lnTo>
                  <a:lnTo>
                    <a:pt x="499046" y="393382"/>
                  </a:lnTo>
                  <a:close/>
                </a:path>
              </a:pathLst>
            </a:custGeom>
            <a:solidFill>
              <a:srgbClr val="FF5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4" name="object 47">
              <a:extLst>
                <a:ext uri="{FF2B5EF4-FFF2-40B4-BE49-F238E27FC236}">
                  <a16:creationId xmlns:a16="http://schemas.microsoft.com/office/drawing/2014/main" id="{25F40517-35DF-41BC-3FC9-C99643F88E29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348899" y="5932668"/>
              <a:ext cx="171544" cy="77966"/>
            </a:xfrm>
            <a:prstGeom prst="rect">
              <a:avLst/>
            </a:prstGeom>
          </p:spPr>
        </p:pic>
      </p:grpSp>
      <p:grpSp>
        <p:nvGrpSpPr>
          <p:cNvPr id="105" name="object 48">
            <a:extLst>
              <a:ext uri="{FF2B5EF4-FFF2-40B4-BE49-F238E27FC236}">
                <a16:creationId xmlns:a16="http://schemas.microsoft.com/office/drawing/2014/main" id="{33945CB5-E04C-A65E-A5B2-17ED4A47E602}"/>
              </a:ext>
            </a:extLst>
          </p:cNvPr>
          <p:cNvGrpSpPr/>
          <p:nvPr/>
        </p:nvGrpSpPr>
        <p:grpSpPr>
          <a:xfrm>
            <a:off x="7982894" y="6578995"/>
            <a:ext cx="498475" cy="743585"/>
            <a:chOff x="7982894" y="6831658"/>
            <a:chExt cx="498475" cy="743585"/>
          </a:xfrm>
        </p:grpSpPr>
        <p:sp>
          <p:nvSpPr>
            <p:cNvPr id="106" name="object 49">
              <a:extLst>
                <a:ext uri="{FF2B5EF4-FFF2-40B4-BE49-F238E27FC236}">
                  <a16:creationId xmlns:a16="http://schemas.microsoft.com/office/drawing/2014/main" id="{8D3139D6-CDDE-8F60-28E1-0CB4CD4B9B50}"/>
                </a:ext>
              </a:extLst>
            </p:cNvPr>
            <p:cNvSpPr/>
            <p:nvPr/>
          </p:nvSpPr>
          <p:spPr>
            <a:xfrm>
              <a:off x="7988129" y="6836894"/>
              <a:ext cx="487680" cy="733425"/>
            </a:xfrm>
            <a:custGeom>
              <a:avLst/>
              <a:gdLst/>
              <a:ahLst/>
              <a:cxnLst/>
              <a:rect l="l" t="t" r="r" b="b"/>
              <a:pathLst>
                <a:path w="487679" h="733425">
                  <a:moveTo>
                    <a:pt x="429369" y="732961"/>
                  </a:moveTo>
                  <a:lnTo>
                    <a:pt x="58239" y="732961"/>
                  </a:lnTo>
                  <a:lnTo>
                    <a:pt x="35568" y="728385"/>
                  </a:lnTo>
                  <a:lnTo>
                    <a:pt x="17057" y="715904"/>
                  </a:lnTo>
                  <a:lnTo>
                    <a:pt x="4576" y="697393"/>
                  </a:lnTo>
                  <a:lnTo>
                    <a:pt x="0" y="674722"/>
                  </a:lnTo>
                  <a:lnTo>
                    <a:pt x="0" y="58239"/>
                  </a:lnTo>
                  <a:lnTo>
                    <a:pt x="4576" y="35568"/>
                  </a:lnTo>
                  <a:lnTo>
                    <a:pt x="17057" y="17057"/>
                  </a:lnTo>
                  <a:lnTo>
                    <a:pt x="35568" y="4576"/>
                  </a:lnTo>
                  <a:lnTo>
                    <a:pt x="58239" y="0"/>
                  </a:lnTo>
                  <a:lnTo>
                    <a:pt x="429369" y="0"/>
                  </a:lnTo>
                  <a:lnTo>
                    <a:pt x="452039" y="4576"/>
                  </a:lnTo>
                  <a:lnTo>
                    <a:pt x="470551" y="17057"/>
                  </a:lnTo>
                  <a:lnTo>
                    <a:pt x="483031" y="35568"/>
                  </a:lnTo>
                  <a:lnTo>
                    <a:pt x="487608" y="58239"/>
                  </a:lnTo>
                  <a:lnTo>
                    <a:pt x="487608" y="674722"/>
                  </a:lnTo>
                  <a:lnTo>
                    <a:pt x="483031" y="697393"/>
                  </a:lnTo>
                  <a:lnTo>
                    <a:pt x="470551" y="715904"/>
                  </a:lnTo>
                  <a:lnTo>
                    <a:pt x="452039" y="728385"/>
                  </a:lnTo>
                  <a:lnTo>
                    <a:pt x="429369" y="732961"/>
                  </a:lnTo>
                  <a:close/>
                </a:path>
              </a:pathLst>
            </a:custGeom>
            <a:ln w="10470">
              <a:solidFill>
                <a:srgbClr val="FF5D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50">
              <a:extLst>
                <a:ext uri="{FF2B5EF4-FFF2-40B4-BE49-F238E27FC236}">
                  <a16:creationId xmlns:a16="http://schemas.microsoft.com/office/drawing/2014/main" id="{59A85D26-679C-5C1D-9E22-6D24ED4471C2}"/>
                </a:ext>
              </a:extLst>
            </p:cNvPr>
            <p:cNvSpPr/>
            <p:nvPr/>
          </p:nvSpPr>
          <p:spPr>
            <a:xfrm>
              <a:off x="8078813" y="6877640"/>
              <a:ext cx="306705" cy="513080"/>
            </a:xfrm>
            <a:custGeom>
              <a:avLst/>
              <a:gdLst/>
              <a:ahLst/>
              <a:cxnLst/>
              <a:rect l="l" t="t" r="r" b="b"/>
              <a:pathLst>
                <a:path w="306704" h="513079">
                  <a:moveTo>
                    <a:pt x="80581" y="509752"/>
                  </a:moveTo>
                  <a:lnTo>
                    <a:pt x="80568" y="502869"/>
                  </a:lnTo>
                  <a:lnTo>
                    <a:pt x="77762" y="500049"/>
                  </a:lnTo>
                  <a:lnTo>
                    <a:pt x="74320" y="500049"/>
                  </a:lnTo>
                  <a:lnTo>
                    <a:pt x="12547" y="500049"/>
                  </a:lnTo>
                  <a:lnTo>
                    <a:pt x="12547" y="434886"/>
                  </a:lnTo>
                  <a:lnTo>
                    <a:pt x="9728" y="432079"/>
                  </a:lnTo>
                  <a:lnTo>
                    <a:pt x="2832" y="432079"/>
                  </a:lnTo>
                  <a:lnTo>
                    <a:pt x="12" y="434886"/>
                  </a:lnTo>
                  <a:lnTo>
                    <a:pt x="12" y="509752"/>
                  </a:lnTo>
                  <a:lnTo>
                    <a:pt x="2832" y="512572"/>
                  </a:lnTo>
                  <a:lnTo>
                    <a:pt x="77762" y="512572"/>
                  </a:lnTo>
                  <a:lnTo>
                    <a:pt x="80581" y="509752"/>
                  </a:lnTo>
                  <a:close/>
                </a:path>
                <a:path w="306704" h="513079">
                  <a:moveTo>
                    <a:pt x="80581" y="209181"/>
                  </a:moveTo>
                  <a:lnTo>
                    <a:pt x="77762" y="206349"/>
                  </a:lnTo>
                  <a:lnTo>
                    <a:pt x="2832" y="206349"/>
                  </a:lnTo>
                  <a:lnTo>
                    <a:pt x="12" y="209169"/>
                  </a:lnTo>
                  <a:lnTo>
                    <a:pt x="12" y="284099"/>
                  </a:lnTo>
                  <a:lnTo>
                    <a:pt x="2832" y="286918"/>
                  </a:lnTo>
                  <a:lnTo>
                    <a:pt x="6273" y="286918"/>
                  </a:lnTo>
                  <a:lnTo>
                    <a:pt x="9715" y="286918"/>
                  </a:lnTo>
                  <a:lnTo>
                    <a:pt x="12534" y="284099"/>
                  </a:lnTo>
                  <a:lnTo>
                    <a:pt x="12534" y="218871"/>
                  </a:lnTo>
                  <a:lnTo>
                    <a:pt x="77762" y="218871"/>
                  </a:lnTo>
                  <a:lnTo>
                    <a:pt x="80581" y="216052"/>
                  </a:lnTo>
                  <a:lnTo>
                    <a:pt x="80581" y="209181"/>
                  </a:lnTo>
                  <a:close/>
                </a:path>
                <a:path w="306704" h="513079">
                  <a:moveTo>
                    <a:pt x="108419" y="244856"/>
                  </a:moveTo>
                  <a:lnTo>
                    <a:pt x="105613" y="242049"/>
                  </a:lnTo>
                  <a:lnTo>
                    <a:pt x="95910" y="242049"/>
                  </a:lnTo>
                  <a:lnTo>
                    <a:pt x="95910" y="254558"/>
                  </a:lnTo>
                  <a:lnTo>
                    <a:pt x="95910" y="298005"/>
                  </a:lnTo>
                  <a:lnTo>
                    <a:pt x="52463" y="298005"/>
                  </a:lnTo>
                  <a:lnTo>
                    <a:pt x="52463" y="254558"/>
                  </a:lnTo>
                  <a:lnTo>
                    <a:pt x="95910" y="254558"/>
                  </a:lnTo>
                  <a:lnTo>
                    <a:pt x="95910" y="242049"/>
                  </a:lnTo>
                  <a:lnTo>
                    <a:pt x="42697" y="242036"/>
                  </a:lnTo>
                  <a:lnTo>
                    <a:pt x="39954" y="244856"/>
                  </a:lnTo>
                  <a:lnTo>
                    <a:pt x="39954" y="307708"/>
                  </a:lnTo>
                  <a:lnTo>
                    <a:pt x="42760" y="310527"/>
                  </a:lnTo>
                  <a:lnTo>
                    <a:pt x="105600" y="310527"/>
                  </a:lnTo>
                  <a:lnTo>
                    <a:pt x="108419" y="307708"/>
                  </a:lnTo>
                  <a:lnTo>
                    <a:pt x="108419" y="298005"/>
                  </a:lnTo>
                  <a:lnTo>
                    <a:pt x="108419" y="254558"/>
                  </a:lnTo>
                  <a:lnTo>
                    <a:pt x="108419" y="244856"/>
                  </a:lnTo>
                  <a:close/>
                </a:path>
                <a:path w="306704" h="513079">
                  <a:moveTo>
                    <a:pt x="116078" y="376237"/>
                  </a:moveTo>
                  <a:lnTo>
                    <a:pt x="113258" y="373430"/>
                  </a:lnTo>
                  <a:lnTo>
                    <a:pt x="68173" y="373430"/>
                  </a:lnTo>
                  <a:lnTo>
                    <a:pt x="64731" y="373430"/>
                  </a:lnTo>
                  <a:lnTo>
                    <a:pt x="61912" y="376237"/>
                  </a:lnTo>
                  <a:lnTo>
                    <a:pt x="61912" y="383120"/>
                  </a:lnTo>
                  <a:lnTo>
                    <a:pt x="64731" y="385953"/>
                  </a:lnTo>
                  <a:lnTo>
                    <a:pt x="113245" y="385953"/>
                  </a:lnTo>
                  <a:lnTo>
                    <a:pt x="116078" y="383133"/>
                  </a:lnTo>
                  <a:lnTo>
                    <a:pt x="116078" y="376237"/>
                  </a:lnTo>
                  <a:close/>
                </a:path>
                <a:path w="306704" h="513079">
                  <a:moveTo>
                    <a:pt x="120002" y="439267"/>
                  </a:moveTo>
                  <a:lnTo>
                    <a:pt x="117208" y="436448"/>
                  </a:lnTo>
                  <a:lnTo>
                    <a:pt x="66052" y="436448"/>
                  </a:lnTo>
                  <a:lnTo>
                    <a:pt x="63233" y="439267"/>
                  </a:lnTo>
                  <a:lnTo>
                    <a:pt x="63233" y="464426"/>
                  </a:lnTo>
                  <a:lnTo>
                    <a:pt x="34188" y="464426"/>
                  </a:lnTo>
                  <a:lnTo>
                    <a:pt x="31369" y="467245"/>
                  </a:lnTo>
                  <a:lnTo>
                    <a:pt x="31369" y="474141"/>
                  </a:lnTo>
                  <a:lnTo>
                    <a:pt x="34188" y="476961"/>
                  </a:lnTo>
                  <a:lnTo>
                    <a:pt x="69494" y="476961"/>
                  </a:lnTo>
                  <a:lnTo>
                    <a:pt x="72936" y="476961"/>
                  </a:lnTo>
                  <a:lnTo>
                    <a:pt x="75755" y="474141"/>
                  </a:lnTo>
                  <a:lnTo>
                    <a:pt x="75755" y="448983"/>
                  </a:lnTo>
                  <a:lnTo>
                    <a:pt x="117195" y="448983"/>
                  </a:lnTo>
                  <a:lnTo>
                    <a:pt x="120002" y="446163"/>
                  </a:lnTo>
                  <a:lnTo>
                    <a:pt x="120002" y="439267"/>
                  </a:lnTo>
                  <a:close/>
                </a:path>
                <a:path w="306704" h="513079">
                  <a:moveTo>
                    <a:pt x="165887" y="2832"/>
                  </a:moveTo>
                  <a:lnTo>
                    <a:pt x="163068" y="0"/>
                  </a:lnTo>
                  <a:lnTo>
                    <a:pt x="101536" y="0"/>
                  </a:lnTo>
                  <a:lnTo>
                    <a:pt x="98717" y="2819"/>
                  </a:lnTo>
                  <a:lnTo>
                    <a:pt x="98717" y="9715"/>
                  </a:lnTo>
                  <a:lnTo>
                    <a:pt x="101536" y="12522"/>
                  </a:lnTo>
                  <a:lnTo>
                    <a:pt x="104978" y="12522"/>
                  </a:lnTo>
                  <a:lnTo>
                    <a:pt x="163068" y="12522"/>
                  </a:lnTo>
                  <a:lnTo>
                    <a:pt x="165887" y="9715"/>
                  </a:lnTo>
                  <a:lnTo>
                    <a:pt x="165887" y="2832"/>
                  </a:lnTo>
                  <a:close/>
                </a:path>
                <a:path w="306704" h="513079">
                  <a:moveTo>
                    <a:pt x="180606" y="467245"/>
                  </a:moveTo>
                  <a:lnTo>
                    <a:pt x="177787" y="464439"/>
                  </a:lnTo>
                  <a:lnTo>
                    <a:pt x="174345" y="464439"/>
                  </a:lnTo>
                  <a:lnTo>
                    <a:pt x="95542" y="464439"/>
                  </a:lnTo>
                  <a:lnTo>
                    <a:pt x="92722" y="467245"/>
                  </a:lnTo>
                  <a:lnTo>
                    <a:pt x="92722" y="474129"/>
                  </a:lnTo>
                  <a:lnTo>
                    <a:pt x="95529" y="476961"/>
                  </a:lnTo>
                  <a:lnTo>
                    <a:pt x="177787" y="476961"/>
                  </a:lnTo>
                  <a:lnTo>
                    <a:pt x="180606" y="474141"/>
                  </a:lnTo>
                  <a:lnTo>
                    <a:pt x="180606" y="467245"/>
                  </a:lnTo>
                  <a:close/>
                </a:path>
                <a:path w="306704" h="513079">
                  <a:moveTo>
                    <a:pt x="180606" y="439267"/>
                  </a:moveTo>
                  <a:lnTo>
                    <a:pt x="177787" y="436460"/>
                  </a:lnTo>
                  <a:lnTo>
                    <a:pt x="174345" y="436460"/>
                  </a:lnTo>
                  <a:lnTo>
                    <a:pt x="139039" y="436460"/>
                  </a:lnTo>
                  <a:lnTo>
                    <a:pt x="136220" y="439267"/>
                  </a:lnTo>
                  <a:lnTo>
                    <a:pt x="136220" y="446151"/>
                  </a:lnTo>
                  <a:lnTo>
                    <a:pt x="139039" y="448983"/>
                  </a:lnTo>
                  <a:lnTo>
                    <a:pt x="177787" y="448983"/>
                  </a:lnTo>
                  <a:lnTo>
                    <a:pt x="180606" y="446163"/>
                  </a:lnTo>
                  <a:lnTo>
                    <a:pt x="180606" y="439267"/>
                  </a:lnTo>
                  <a:close/>
                </a:path>
                <a:path w="306704" h="513079">
                  <a:moveTo>
                    <a:pt x="199999" y="366737"/>
                  </a:moveTo>
                  <a:lnTo>
                    <a:pt x="197180" y="363918"/>
                  </a:lnTo>
                  <a:lnTo>
                    <a:pt x="193738" y="363918"/>
                  </a:lnTo>
                  <a:lnTo>
                    <a:pt x="169392" y="363918"/>
                  </a:lnTo>
                  <a:lnTo>
                    <a:pt x="166573" y="366737"/>
                  </a:lnTo>
                  <a:lnTo>
                    <a:pt x="166573" y="373608"/>
                  </a:lnTo>
                  <a:lnTo>
                    <a:pt x="169379" y="376440"/>
                  </a:lnTo>
                  <a:lnTo>
                    <a:pt x="197180" y="376440"/>
                  </a:lnTo>
                  <a:lnTo>
                    <a:pt x="199999" y="373621"/>
                  </a:lnTo>
                  <a:lnTo>
                    <a:pt x="199999" y="366737"/>
                  </a:lnTo>
                  <a:close/>
                </a:path>
                <a:path w="306704" h="513079">
                  <a:moveTo>
                    <a:pt x="207505" y="2832"/>
                  </a:moveTo>
                  <a:lnTo>
                    <a:pt x="204685" y="0"/>
                  </a:lnTo>
                  <a:lnTo>
                    <a:pt x="184099" y="0"/>
                  </a:lnTo>
                  <a:lnTo>
                    <a:pt x="181279" y="2819"/>
                  </a:lnTo>
                  <a:lnTo>
                    <a:pt x="181279" y="9715"/>
                  </a:lnTo>
                  <a:lnTo>
                    <a:pt x="184099" y="12522"/>
                  </a:lnTo>
                  <a:lnTo>
                    <a:pt x="187540" y="12522"/>
                  </a:lnTo>
                  <a:lnTo>
                    <a:pt x="204685" y="12522"/>
                  </a:lnTo>
                  <a:lnTo>
                    <a:pt x="207505" y="9715"/>
                  </a:lnTo>
                  <a:lnTo>
                    <a:pt x="207505" y="2832"/>
                  </a:lnTo>
                  <a:close/>
                </a:path>
                <a:path w="306704" h="513079">
                  <a:moveTo>
                    <a:pt x="214210" y="272846"/>
                  </a:moveTo>
                  <a:lnTo>
                    <a:pt x="211404" y="270014"/>
                  </a:lnTo>
                  <a:lnTo>
                    <a:pt x="170014" y="270027"/>
                  </a:lnTo>
                  <a:lnTo>
                    <a:pt x="170014" y="244868"/>
                  </a:lnTo>
                  <a:lnTo>
                    <a:pt x="167208" y="242049"/>
                  </a:lnTo>
                  <a:lnTo>
                    <a:pt x="128460" y="242049"/>
                  </a:lnTo>
                  <a:lnTo>
                    <a:pt x="125628" y="244868"/>
                  </a:lnTo>
                  <a:lnTo>
                    <a:pt x="125628" y="251739"/>
                  </a:lnTo>
                  <a:lnTo>
                    <a:pt x="128460" y="254558"/>
                  </a:lnTo>
                  <a:lnTo>
                    <a:pt x="131902" y="254558"/>
                  </a:lnTo>
                  <a:lnTo>
                    <a:pt x="157492" y="254558"/>
                  </a:lnTo>
                  <a:lnTo>
                    <a:pt x="157492" y="279717"/>
                  </a:lnTo>
                  <a:lnTo>
                    <a:pt x="160312" y="282536"/>
                  </a:lnTo>
                  <a:lnTo>
                    <a:pt x="211391" y="282536"/>
                  </a:lnTo>
                  <a:lnTo>
                    <a:pt x="214210" y="279717"/>
                  </a:lnTo>
                  <a:lnTo>
                    <a:pt x="214210" y="272846"/>
                  </a:lnTo>
                  <a:close/>
                </a:path>
                <a:path w="306704" h="513079">
                  <a:moveTo>
                    <a:pt x="243509" y="297878"/>
                  </a:moveTo>
                  <a:lnTo>
                    <a:pt x="240703" y="295059"/>
                  </a:lnTo>
                  <a:lnTo>
                    <a:pt x="233807" y="295059"/>
                  </a:lnTo>
                  <a:lnTo>
                    <a:pt x="230987" y="297815"/>
                  </a:lnTo>
                  <a:lnTo>
                    <a:pt x="230987" y="301320"/>
                  </a:lnTo>
                  <a:lnTo>
                    <a:pt x="230987" y="325666"/>
                  </a:lnTo>
                  <a:lnTo>
                    <a:pt x="233807" y="328485"/>
                  </a:lnTo>
                  <a:lnTo>
                    <a:pt x="240690" y="328485"/>
                  </a:lnTo>
                  <a:lnTo>
                    <a:pt x="243509" y="325678"/>
                  </a:lnTo>
                  <a:lnTo>
                    <a:pt x="243509" y="297878"/>
                  </a:lnTo>
                  <a:close/>
                </a:path>
                <a:path w="306704" h="513079">
                  <a:moveTo>
                    <a:pt x="274802" y="411289"/>
                  </a:moveTo>
                  <a:lnTo>
                    <a:pt x="271983" y="408482"/>
                  </a:lnTo>
                  <a:lnTo>
                    <a:pt x="262280" y="408482"/>
                  </a:lnTo>
                  <a:lnTo>
                    <a:pt x="262280" y="420992"/>
                  </a:lnTo>
                  <a:lnTo>
                    <a:pt x="262280" y="464439"/>
                  </a:lnTo>
                  <a:lnTo>
                    <a:pt x="218833" y="464439"/>
                  </a:lnTo>
                  <a:lnTo>
                    <a:pt x="218833" y="420992"/>
                  </a:lnTo>
                  <a:lnTo>
                    <a:pt x="262280" y="420992"/>
                  </a:lnTo>
                  <a:lnTo>
                    <a:pt x="262280" y="408482"/>
                  </a:lnTo>
                  <a:lnTo>
                    <a:pt x="209143" y="408482"/>
                  </a:lnTo>
                  <a:lnTo>
                    <a:pt x="206324" y="411289"/>
                  </a:lnTo>
                  <a:lnTo>
                    <a:pt x="206336" y="474141"/>
                  </a:lnTo>
                  <a:lnTo>
                    <a:pt x="209143" y="476961"/>
                  </a:lnTo>
                  <a:lnTo>
                    <a:pt x="272046" y="476961"/>
                  </a:lnTo>
                  <a:lnTo>
                    <a:pt x="274802" y="474141"/>
                  </a:lnTo>
                  <a:lnTo>
                    <a:pt x="274802" y="464439"/>
                  </a:lnTo>
                  <a:lnTo>
                    <a:pt x="274802" y="420992"/>
                  </a:lnTo>
                  <a:lnTo>
                    <a:pt x="274802" y="411289"/>
                  </a:lnTo>
                  <a:close/>
                </a:path>
                <a:path w="306704" h="513079">
                  <a:moveTo>
                    <a:pt x="274802" y="272834"/>
                  </a:moveTo>
                  <a:lnTo>
                    <a:pt x="271983" y="270014"/>
                  </a:lnTo>
                  <a:lnTo>
                    <a:pt x="233248" y="270014"/>
                  </a:lnTo>
                  <a:lnTo>
                    <a:pt x="230416" y="272834"/>
                  </a:lnTo>
                  <a:lnTo>
                    <a:pt x="230416" y="279717"/>
                  </a:lnTo>
                  <a:lnTo>
                    <a:pt x="233235" y="282536"/>
                  </a:lnTo>
                  <a:lnTo>
                    <a:pt x="272046" y="282524"/>
                  </a:lnTo>
                  <a:lnTo>
                    <a:pt x="274802" y="279717"/>
                  </a:lnTo>
                  <a:lnTo>
                    <a:pt x="274802" y="276275"/>
                  </a:lnTo>
                  <a:lnTo>
                    <a:pt x="274802" y="272834"/>
                  </a:lnTo>
                  <a:close/>
                </a:path>
                <a:path w="306704" h="513079">
                  <a:moveTo>
                    <a:pt x="274866" y="244868"/>
                  </a:moveTo>
                  <a:lnTo>
                    <a:pt x="272059" y="242036"/>
                  </a:lnTo>
                  <a:lnTo>
                    <a:pt x="189801" y="242036"/>
                  </a:lnTo>
                  <a:lnTo>
                    <a:pt x="186982" y="244856"/>
                  </a:lnTo>
                  <a:lnTo>
                    <a:pt x="186982" y="251739"/>
                  </a:lnTo>
                  <a:lnTo>
                    <a:pt x="189738" y="254558"/>
                  </a:lnTo>
                  <a:lnTo>
                    <a:pt x="193243" y="254558"/>
                  </a:lnTo>
                  <a:lnTo>
                    <a:pt x="272046" y="254558"/>
                  </a:lnTo>
                  <a:lnTo>
                    <a:pt x="274866" y="251739"/>
                  </a:lnTo>
                  <a:lnTo>
                    <a:pt x="274866" y="244868"/>
                  </a:lnTo>
                  <a:close/>
                </a:path>
                <a:path w="306704" h="513079">
                  <a:moveTo>
                    <a:pt x="306222" y="434898"/>
                  </a:moveTo>
                  <a:lnTo>
                    <a:pt x="303415" y="432079"/>
                  </a:lnTo>
                  <a:lnTo>
                    <a:pt x="299961" y="432079"/>
                  </a:lnTo>
                  <a:lnTo>
                    <a:pt x="296519" y="432079"/>
                  </a:lnTo>
                  <a:lnTo>
                    <a:pt x="293700" y="434898"/>
                  </a:lnTo>
                  <a:lnTo>
                    <a:pt x="293700" y="500062"/>
                  </a:lnTo>
                  <a:lnTo>
                    <a:pt x="228549" y="500062"/>
                  </a:lnTo>
                  <a:lnTo>
                    <a:pt x="225729" y="502869"/>
                  </a:lnTo>
                  <a:lnTo>
                    <a:pt x="225729" y="509765"/>
                  </a:lnTo>
                  <a:lnTo>
                    <a:pt x="228536" y="512584"/>
                  </a:lnTo>
                  <a:lnTo>
                    <a:pt x="303415" y="512584"/>
                  </a:lnTo>
                  <a:lnTo>
                    <a:pt x="306222" y="509765"/>
                  </a:lnTo>
                  <a:lnTo>
                    <a:pt x="306222" y="434898"/>
                  </a:lnTo>
                  <a:close/>
                </a:path>
                <a:path w="306704" h="513079">
                  <a:moveTo>
                    <a:pt x="306222" y="345503"/>
                  </a:moveTo>
                  <a:lnTo>
                    <a:pt x="303415" y="342696"/>
                  </a:lnTo>
                  <a:lnTo>
                    <a:pt x="299961" y="342696"/>
                  </a:lnTo>
                  <a:lnTo>
                    <a:pt x="274307" y="342696"/>
                  </a:lnTo>
                  <a:lnTo>
                    <a:pt x="274307" y="297878"/>
                  </a:lnTo>
                  <a:lnTo>
                    <a:pt x="271487" y="295046"/>
                  </a:lnTo>
                  <a:lnTo>
                    <a:pt x="264604" y="295046"/>
                  </a:lnTo>
                  <a:lnTo>
                    <a:pt x="261785" y="297865"/>
                  </a:lnTo>
                  <a:lnTo>
                    <a:pt x="261785" y="342696"/>
                  </a:lnTo>
                  <a:lnTo>
                    <a:pt x="209207" y="342696"/>
                  </a:lnTo>
                  <a:lnTo>
                    <a:pt x="210337" y="340563"/>
                  </a:lnTo>
                  <a:lnTo>
                    <a:pt x="210337" y="335864"/>
                  </a:lnTo>
                  <a:lnTo>
                    <a:pt x="207518" y="333044"/>
                  </a:lnTo>
                  <a:lnTo>
                    <a:pt x="158991" y="333044"/>
                  </a:lnTo>
                  <a:lnTo>
                    <a:pt x="156184" y="335864"/>
                  </a:lnTo>
                  <a:lnTo>
                    <a:pt x="156184" y="340563"/>
                  </a:lnTo>
                  <a:lnTo>
                    <a:pt x="157314" y="342696"/>
                  </a:lnTo>
                  <a:lnTo>
                    <a:pt x="143852" y="342696"/>
                  </a:lnTo>
                  <a:lnTo>
                    <a:pt x="143852" y="314083"/>
                  </a:lnTo>
                  <a:lnTo>
                    <a:pt x="204190" y="314083"/>
                  </a:lnTo>
                  <a:lnTo>
                    <a:pt x="207022" y="311264"/>
                  </a:lnTo>
                  <a:lnTo>
                    <a:pt x="207022" y="304393"/>
                  </a:lnTo>
                  <a:lnTo>
                    <a:pt x="204203" y="301561"/>
                  </a:lnTo>
                  <a:lnTo>
                    <a:pt x="134150" y="301561"/>
                  </a:lnTo>
                  <a:lnTo>
                    <a:pt x="131330" y="304380"/>
                  </a:lnTo>
                  <a:lnTo>
                    <a:pt x="131330" y="342696"/>
                  </a:lnTo>
                  <a:lnTo>
                    <a:pt x="99783" y="342696"/>
                  </a:lnTo>
                  <a:lnTo>
                    <a:pt x="99466" y="342569"/>
                  </a:lnTo>
                  <a:lnTo>
                    <a:pt x="43942" y="342696"/>
                  </a:lnTo>
                  <a:lnTo>
                    <a:pt x="43942" y="328422"/>
                  </a:lnTo>
                  <a:lnTo>
                    <a:pt x="41122" y="325602"/>
                  </a:lnTo>
                  <a:lnTo>
                    <a:pt x="34251" y="325602"/>
                  </a:lnTo>
                  <a:lnTo>
                    <a:pt x="31419" y="328409"/>
                  </a:lnTo>
                  <a:lnTo>
                    <a:pt x="31419" y="342696"/>
                  </a:lnTo>
                  <a:lnTo>
                    <a:pt x="2819" y="342696"/>
                  </a:lnTo>
                  <a:lnTo>
                    <a:pt x="0" y="345503"/>
                  </a:lnTo>
                  <a:lnTo>
                    <a:pt x="0" y="352386"/>
                  </a:lnTo>
                  <a:lnTo>
                    <a:pt x="2819" y="355219"/>
                  </a:lnTo>
                  <a:lnTo>
                    <a:pt x="31419" y="355219"/>
                  </a:lnTo>
                  <a:lnTo>
                    <a:pt x="31419" y="414604"/>
                  </a:lnTo>
                  <a:lnTo>
                    <a:pt x="34239" y="417436"/>
                  </a:lnTo>
                  <a:lnTo>
                    <a:pt x="176263" y="417436"/>
                  </a:lnTo>
                  <a:lnTo>
                    <a:pt x="179095" y="414616"/>
                  </a:lnTo>
                  <a:lnTo>
                    <a:pt x="179095" y="407720"/>
                  </a:lnTo>
                  <a:lnTo>
                    <a:pt x="176276" y="404914"/>
                  </a:lnTo>
                  <a:lnTo>
                    <a:pt x="43954" y="404914"/>
                  </a:lnTo>
                  <a:lnTo>
                    <a:pt x="43954" y="355206"/>
                  </a:lnTo>
                  <a:lnTo>
                    <a:pt x="131330" y="355206"/>
                  </a:lnTo>
                  <a:lnTo>
                    <a:pt x="131330" y="390563"/>
                  </a:lnTo>
                  <a:lnTo>
                    <a:pt x="134150" y="393382"/>
                  </a:lnTo>
                  <a:lnTo>
                    <a:pt x="141033" y="393382"/>
                  </a:lnTo>
                  <a:lnTo>
                    <a:pt x="143852" y="390575"/>
                  </a:lnTo>
                  <a:lnTo>
                    <a:pt x="143852" y="355206"/>
                  </a:lnTo>
                  <a:lnTo>
                    <a:pt x="230987" y="355206"/>
                  </a:lnTo>
                  <a:lnTo>
                    <a:pt x="230987" y="373595"/>
                  </a:lnTo>
                  <a:lnTo>
                    <a:pt x="233807" y="376428"/>
                  </a:lnTo>
                  <a:lnTo>
                    <a:pt x="261848" y="376428"/>
                  </a:lnTo>
                  <a:lnTo>
                    <a:pt x="261848" y="394512"/>
                  </a:lnTo>
                  <a:lnTo>
                    <a:pt x="264655" y="397332"/>
                  </a:lnTo>
                  <a:lnTo>
                    <a:pt x="271551" y="397332"/>
                  </a:lnTo>
                  <a:lnTo>
                    <a:pt x="274370" y="394512"/>
                  </a:lnTo>
                  <a:lnTo>
                    <a:pt x="274370" y="366725"/>
                  </a:lnTo>
                  <a:lnTo>
                    <a:pt x="271564" y="363905"/>
                  </a:lnTo>
                  <a:lnTo>
                    <a:pt x="243509" y="363905"/>
                  </a:lnTo>
                  <a:lnTo>
                    <a:pt x="243509" y="355206"/>
                  </a:lnTo>
                  <a:lnTo>
                    <a:pt x="303415" y="355206"/>
                  </a:lnTo>
                  <a:lnTo>
                    <a:pt x="306222" y="352386"/>
                  </a:lnTo>
                  <a:lnTo>
                    <a:pt x="306222" y="345503"/>
                  </a:lnTo>
                  <a:close/>
                </a:path>
                <a:path w="306704" h="513079">
                  <a:moveTo>
                    <a:pt x="306222" y="209181"/>
                  </a:moveTo>
                  <a:lnTo>
                    <a:pt x="303403" y="206362"/>
                  </a:lnTo>
                  <a:lnTo>
                    <a:pt x="299961" y="206362"/>
                  </a:lnTo>
                  <a:lnTo>
                    <a:pt x="228549" y="206362"/>
                  </a:lnTo>
                  <a:lnTo>
                    <a:pt x="225729" y="209181"/>
                  </a:lnTo>
                  <a:lnTo>
                    <a:pt x="225729" y="216052"/>
                  </a:lnTo>
                  <a:lnTo>
                    <a:pt x="228536" y="218884"/>
                  </a:lnTo>
                  <a:lnTo>
                    <a:pt x="293700" y="218884"/>
                  </a:lnTo>
                  <a:lnTo>
                    <a:pt x="293700" y="284099"/>
                  </a:lnTo>
                  <a:lnTo>
                    <a:pt x="296519" y="286918"/>
                  </a:lnTo>
                  <a:lnTo>
                    <a:pt x="303403" y="286918"/>
                  </a:lnTo>
                  <a:lnTo>
                    <a:pt x="306222" y="284111"/>
                  </a:lnTo>
                  <a:lnTo>
                    <a:pt x="306222" y="209181"/>
                  </a:lnTo>
                  <a:close/>
                </a:path>
              </a:pathLst>
            </a:custGeom>
            <a:solidFill>
              <a:srgbClr val="FF5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51">
              <a:extLst>
                <a:ext uri="{FF2B5EF4-FFF2-40B4-BE49-F238E27FC236}">
                  <a16:creationId xmlns:a16="http://schemas.microsoft.com/office/drawing/2014/main" id="{673B27AC-2558-6E19-5FC4-D7D4A6476DC9}"/>
                </a:ext>
              </a:extLst>
            </p:cNvPr>
            <p:cNvSpPr/>
            <p:nvPr/>
          </p:nvSpPr>
          <p:spPr>
            <a:xfrm>
              <a:off x="7988124" y="6927662"/>
              <a:ext cx="487680" cy="0"/>
            </a:xfrm>
            <a:custGeom>
              <a:avLst/>
              <a:gdLst/>
              <a:ahLst/>
              <a:cxnLst/>
              <a:rect l="l" t="t" r="r" b="b"/>
              <a:pathLst>
                <a:path w="487679">
                  <a:moveTo>
                    <a:pt x="0" y="0"/>
                  </a:moveTo>
                  <a:lnTo>
                    <a:pt x="487618" y="0"/>
                  </a:lnTo>
                </a:path>
              </a:pathLst>
            </a:custGeom>
            <a:ln w="10470">
              <a:solidFill>
                <a:srgbClr val="FF5D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9" name="object 52">
            <a:extLst>
              <a:ext uri="{FF2B5EF4-FFF2-40B4-BE49-F238E27FC236}">
                <a16:creationId xmlns:a16="http://schemas.microsoft.com/office/drawing/2014/main" id="{952E3886-765A-9331-2397-CE5CE14A85B2}"/>
              </a:ext>
            </a:extLst>
          </p:cNvPr>
          <p:cNvSpPr txBox="1"/>
          <p:nvPr/>
        </p:nvSpPr>
        <p:spPr>
          <a:xfrm>
            <a:off x="15320914" y="6659353"/>
            <a:ext cx="3212465" cy="6311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ts val="2585"/>
              </a:lnSpc>
              <a:spcBef>
                <a:spcPts val="105"/>
              </a:spcBef>
            </a:pPr>
            <a:r>
              <a:rPr sz="2300" spc="45" dirty="0">
                <a:solidFill>
                  <a:srgbClr val="1300EB"/>
                </a:solidFill>
                <a:latin typeface="Arial Black"/>
                <a:cs typeface="Arial Black"/>
              </a:rPr>
              <a:t>Subtitle</a:t>
            </a:r>
            <a:endParaRPr sz="2300">
              <a:latin typeface="Arial Black"/>
              <a:cs typeface="Arial Black"/>
            </a:endParaRPr>
          </a:p>
          <a:p>
            <a:pPr>
              <a:lnSpc>
                <a:spcPts val="2165"/>
              </a:lnSpc>
            </a:pPr>
            <a:r>
              <a:rPr sz="1950" spc="50" dirty="0">
                <a:solidFill>
                  <a:srgbClr val="05003B"/>
                </a:solidFill>
                <a:latin typeface="Arial"/>
                <a:cs typeface="Arial"/>
              </a:rPr>
              <a:t>Lorem</a:t>
            </a:r>
            <a:r>
              <a:rPr sz="1950" spc="200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spc="50" dirty="0">
                <a:solidFill>
                  <a:srgbClr val="05003B"/>
                </a:solidFill>
                <a:latin typeface="Arial"/>
                <a:cs typeface="Arial"/>
              </a:rPr>
              <a:t>ipsum</a:t>
            </a:r>
            <a:r>
              <a:rPr sz="1950" spc="204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5003B"/>
                </a:solidFill>
                <a:latin typeface="Arial"/>
                <a:cs typeface="Arial"/>
              </a:rPr>
              <a:t>dolor</a:t>
            </a:r>
            <a:r>
              <a:rPr sz="1950" spc="200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5003B"/>
                </a:solidFill>
                <a:latin typeface="Arial"/>
                <a:cs typeface="Arial"/>
              </a:rPr>
              <a:t>sit</a:t>
            </a:r>
            <a:r>
              <a:rPr sz="1950" spc="204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spc="40" dirty="0">
                <a:solidFill>
                  <a:srgbClr val="05003B"/>
                </a:solidFill>
                <a:latin typeface="Arial"/>
                <a:cs typeface="Arial"/>
              </a:rPr>
              <a:t>amet</a:t>
            </a:r>
            <a:endParaRPr sz="1950">
              <a:latin typeface="Arial"/>
              <a:cs typeface="Arial"/>
            </a:endParaRPr>
          </a:p>
        </p:txBody>
      </p:sp>
      <p:sp>
        <p:nvSpPr>
          <p:cNvPr id="110" name="object 53">
            <a:extLst>
              <a:ext uri="{FF2B5EF4-FFF2-40B4-BE49-F238E27FC236}">
                <a16:creationId xmlns:a16="http://schemas.microsoft.com/office/drawing/2014/main" id="{AD431663-D74E-7168-110E-3FB335A906C1}"/>
              </a:ext>
            </a:extLst>
          </p:cNvPr>
          <p:cNvSpPr txBox="1"/>
          <p:nvPr/>
        </p:nvSpPr>
        <p:spPr>
          <a:xfrm>
            <a:off x="15310653" y="7791353"/>
            <a:ext cx="3212465" cy="6311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ts val="2585"/>
              </a:lnSpc>
              <a:spcBef>
                <a:spcPts val="105"/>
              </a:spcBef>
            </a:pPr>
            <a:r>
              <a:rPr sz="2300" spc="45" dirty="0">
                <a:solidFill>
                  <a:srgbClr val="1300EB"/>
                </a:solidFill>
                <a:latin typeface="Arial Black"/>
                <a:cs typeface="Arial Black"/>
              </a:rPr>
              <a:t>Subtitle</a:t>
            </a:r>
            <a:endParaRPr sz="2300">
              <a:latin typeface="Arial Black"/>
              <a:cs typeface="Arial Black"/>
            </a:endParaRPr>
          </a:p>
          <a:p>
            <a:pPr>
              <a:lnSpc>
                <a:spcPts val="2165"/>
              </a:lnSpc>
            </a:pPr>
            <a:r>
              <a:rPr sz="1950" spc="50" dirty="0">
                <a:solidFill>
                  <a:srgbClr val="05003B"/>
                </a:solidFill>
                <a:latin typeface="Arial"/>
                <a:cs typeface="Arial"/>
              </a:rPr>
              <a:t>Lorem</a:t>
            </a:r>
            <a:r>
              <a:rPr sz="1950" spc="200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spc="50" dirty="0">
                <a:solidFill>
                  <a:srgbClr val="05003B"/>
                </a:solidFill>
                <a:latin typeface="Arial"/>
                <a:cs typeface="Arial"/>
              </a:rPr>
              <a:t>ipsum</a:t>
            </a:r>
            <a:r>
              <a:rPr sz="1950" spc="204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5003B"/>
                </a:solidFill>
                <a:latin typeface="Arial"/>
                <a:cs typeface="Arial"/>
              </a:rPr>
              <a:t>dolor</a:t>
            </a:r>
            <a:r>
              <a:rPr sz="1950" spc="200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5003B"/>
                </a:solidFill>
                <a:latin typeface="Arial"/>
                <a:cs typeface="Arial"/>
              </a:rPr>
              <a:t>sit</a:t>
            </a:r>
            <a:r>
              <a:rPr sz="1950" spc="204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spc="40" dirty="0">
                <a:solidFill>
                  <a:srgbClr val="05003B"/>
                </a:solidFill>
                <a:latin typeface="Arial"/>
                <a:cs typeface="Arial"/>
              </a:rPr>
              <a:t>amet</a:t>
            </a:r>
            <a:endParaRPr sz="1950">
              <a:latin typeface="Arial"/>
              <a:cs typeface="Arial"/>
            </a:endParaRPr>
          </a:p>
        </p:txBody>
      </p:sp>
      <p:sp>
        <p:nvSpPr>
          <p:cNvPr id="111" name="object 54">
            <a:extLst>
              <a:ext uri="{FF2B5EF4-FFF2-40B4-BE49-F238E27FC236}">
                <a16:creationId xmlns:a16="http://schemas.microsoft.com/office/drawing/2014/main" id="{FA70F393-C20B-1E74-1BF1-44A8CD5028D5}"/>
              </a:ext>
            </a:extLst>
          </p:cNvPr>
          <p:cNvSpPr txBox="1"/>
          <p:nvPr/>
        </p:nvSpPr>
        <p:spPr>
          <a:xfrm>
            <a:off x="14351917" y="4516350"/>
            <a:ext cx="4199255" cy="16122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5"/>
              </a:spcBef>
            </a:pPr>
            <a:r>
              <a:rPr sz="3600" spc="75" dirty="0">
                <a:solidFill>
                  <a:srgbClr val="1700D4"/>
                </a:solidFill>
                <a:latin typeface="Arial Black"/>
                <a:cs typeface="Arial Black"/>
              </a:rPr>
              <a:t>Headline</a:t>
            </a:r>
            <a:r>
              <a:rPr sz="3600" spc="225" dirty="0">
                <a:solidFill>
                  <a:srgbClr val="1700D4"/>
                </a:solidFill>
                <a:latin typeface="Arial Black"/>
                <a:cs typeface="Arial Black"/>
              </a:rPr>
              <a:t> </a:t>
            </a:r>
            <a:r>
              <a:rPr sz="3600" spc="-50" dirty="0">
                <a:solidFill>
                  <a:srgbClr val="1700D4"/>
                </a:solidFill>
                <a:latin typeface="Arial Black"/>
                <a:cs typeface="Arial Black"/>
              </a:rPr>
              <a:t>3</a:t>
            </a:r>
            <a:endParaRPr sz="3600">
              <a:latin typeface="Arial Black"/>
              <a:cs typeface="Arial Black"/>
            </a:endParaRPr>
          </a:p>
          <a:p>
            <a:pPr marL="986155">
              <a:lnSpc>
                <a:spcPts val="2585"/>
              </a:lnSpc>
              <a:spcBef>
                <a:spcPts val="3390"/>
              </a:spcBef>
            </a:pPr>
            <a:r>
              <a:rPr sz="2300" spc="45" dirty="0">
                <a:solidFill>
                  <a:srgbClr val="1300EB"/>
                </a:solidFill>
                <a:latin typeface="Arial Black"/>
                <a:cs typeface="Arial Black"/>
              </a:rPr>
              <a:t>Subtitle</a:t>
            </a:r>
            <a:endParaRPr sz="2300">
              <a:latin typeface="Arial Black"/>
              <a:cs typeface="Arial Black"/>
            </a:endParaRPr>
          </a:p>
          <a:p>
            <a:pPr marL="986155">
              <a:lnSpc>
                <a:spcPts val="2165"/>
              </a:lnSpc>
            </a:pPr>
            <a:r>
              <a:rPr sz="1950" spc="50" dirty="0">
                <a:solidFill>
                  <a:srgbClr val="05003B"/>
                </a:solidFill>
                <a:latin typeface="Arial"/>
                <a:cs typeface="Arial"/>
              </a:rPr>
              <a:t>Lorem</a:t>
            </a:r>
            <a:r>
              <a:rPr sz="1950" spc="200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spc="50" dirty="0">
                <a:solidFill>
                  <a:srgbClr val="05003B"/>
                </a:solidFill>
                <a:latin typeface="Arial"/>
                <a:cs typeface="Arial"/>
              </a:rPr>
              <a:t>ipsum</a:t>
            </a:r>
            <a:r>
              <a:rPr sz="1950" spc="204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5003B"/>
                </a:solidFill>
                <a:latin typeface="Arial"/>
                <a:cs typeface="Arial"/>
              </a:rPr>
              <a:t>dolor</a:t>
            </a:r>
            <a:r>
              <a:rPr sz="1950" spc="200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05003B"/>
                </a:solidFill>
                <a:latin typeface="Arial"/>
                <a:cs typeface="Arial"/>
              </a:rPr>
              <a:t>sit</a:t>
            </a:r>
            <a:r>
              <a:rPr sz="1950" spc="204" dirty="0">
                <a:solidFill>
                  <a:srgbClr val="05003B"/>
                </a:solidFill>
                <a:latin typeface="Arial"/>
                <a:cs typeface="Arial"/>
              </a:rPr>
              <a:t> </a:t>
            </a:r>
            <a:r>
              <a:rPr sz="1950" spc="40" dirty="0">
                <a:solidFill>
                  <a:srgbClr val="05003B"/>
                </a:solidFill>
                <a:latin typeface="Arial"/>
                <a:cs typeface="Arial"/>
              </a:rPr>
              <a:t>amet</a:t>
            </a:r>
            <a:endParaRPr sz="1950">
              <a:latin typeface="Arial"/>
              <a:cs typeface="Arial"/>
            </a:endParaRPr>
          </a:p>
        </p:txBody>
      </p:sp>
      <p:grpSp>
        <p:nvGrpSpPr>
          <p:cNvPr id="112" name="object 55">
            <a:extLst>
              <a:ext uri="{FF2B5EF4-FFF2-40B4-BE49-F238E27FC236}">
                <a16:creationId xmlns:a16="http://schemas.microsoft.com/office/drawing/2014/main" id="{EE7C5B34-DF60-1110-D912-A37332746ADD}"/>
              </a:ext>
            </a:extLst>
          </p:cNvPr>
          <p:cNvGrpSpPr/>
          <p:nvPr/>
        </p:nvGrpSpPr>
        <p:grpSpPr>
          <a:xfrm>
            <a:off x="14351920" y="5492843"/>
            <a:ext cx="733425" cy="3044190"/>
            <a:chOff x="14351920" y="5745506"/>
            <a:chExt cx="733425" cy="3044190"/>
          </a:xfrm>
        </p:grpSpPr>
        <p:sp>
          <p:nvSpPr>
            <p:cNvPr id="113" name="object 56">
              <a:extLst>
                <a:ext uri="{FF2B5EF4-FFF2-40B4-BE49-F238E27FC236}">
                  <a16:creationId xmlns:a16="http://schemas.microsoft.com/office/drawing/2014/main" id="{EB679854-68E1-B590-26FE-B7E92580F861}"/>
                </a:ext>
              </a:extLst>
            </p:cNvPr>
            <p:cNvSpPr/>
            <p:nvPr/>
          </p:nvSpPr>
          <p:spPr>
            <a:xfrm>
              <a:off x="14377149" y="8108117"/>
              <a:ext cx="682625" cy="681355"/>
            </a:xfrm>
            <a:custGeom>
              <a:avLst/>
              <a:gdLst/>
              <a:ahLst/>
              <a:cxnLst/>
              <a:rect l="l" t="t" r="r" b="b"/>
              <a:pathLst>
                <a:path w="682625" h="681354">
                  <a:moveTo>
                    <a:pt x="339255" y="218401"/>
                  </a:moveTo>
                  <a:lnTo>
                    <a:pt x="305206" y="184213"/>
                  </a:lnTo>
                  <a:lnTo>
                    <a:pt x="299821" y="184200"/>
                  </a:lnTo>
                  <a:lnTo>
                    <a:pt x="293154" y="190830"/>
                  </a:lnTo>
                  <a:lnTo>
                    <a:pt x="293154" y="196215"/>
                  </a:lnTo>
                  <a:lnTo>
                    <a:pt x="310591" y="213728"/>
                  </a:lnTo>
                  <a:lnTo>
                    <a:pt x="267144" y="224764"/>
                  </a:lnTo>
                  <a:lnTo>
                    <a:pt x="228536" y="245516"/>
                  </a:lnTo>
                  <a:lnTo>
                    <a:pt x="196138" y="274510"/>
                  </a:lnTo>
                  <a:lnTo>
                    <a:pt x="171310" y="310311"/>
                  </a:lnTo>
                  <a:lnTo>
                    <a:pt x="155409" y="351434"/>
                  </a:lnTo>
                  <a:lnTo>
                    <a:pt x="149821" y="396455"/>
                  </a:lnTo>
                  <a:lnTo>
                    <a:pt x="155511" y="442353"/>
                  </a:lnTo>
                  <a:lnTo>
                    <a:pt x="171678" y="484085"/>
                  </a:lnTo>
                  <a:lnTo>
                    <a:pt x="197002" y="520179"/>
                  </a:lnTo>
                  <a:lnTo>
                    <a:pt x="230162" y="549160"/>
                  </a:lnTo>
                  <a:lnTo>
                    <a:pt x="269824" y="569544"/>
                  </a:lnTo>
                  <a:lnTo>
                    <a:pt x="315531" y="579907"/>
                  </a:lnTo>
                  <a:lnTo>
                    <a:pt x="319849" y="579907"/>
                  </a:lnTo>
                  <a:lnTo>
                    <a:pt x="323545" y="576643"/>
                  </a:lnTo>
                  <a:lnTo>
                    <a:pt x="324472" y="567601"/>
                  </a:lnTo>
                  <a:lnTo>
                    <a:pt x="321068" y="563410"/>
                  </a:lnTo>
                  <a:lnTo>
                    <a:pt x="316382" y="562952"/>
                  </a:lnTo>
                  <a:lnTo>
                    <a:pt x="268097" y="550570"/>
                  </a:lnTo>
                  <a:lnTo>
                    <a:pt x="226910" y="525411"/>
                  </a:lnTo>
                  <a:lnTo>
                    <a:pt x="194919" y="489813"/>
                  </a:lnTo>
                  <a:lnTo>
                    <a:pt x="174193" y="446049"/>
                  </a:lnTo>
                  <a:lnTo>
                    <a:pt x="166827" y="396468"/>
                  </a:lnTo>
                  <a:lnTo>
                    <a:pt x="173812" y="348716"/>
                  </a:lnTo>
                  <a:lnTo>
                    <a:pt x="193408" y="306158"/>
                  </a:lnTo>
                  <a:lnTo>
                    <a:pt x="223634" y="270941"/>
                  </a:lnTo>
                  <a:lnTo>
                    <a:pt x="262445" y="245224"/>
                  </a:lnTo>
                  <a:lnTo>
                    <a:pt x="307860" y="231190"/>
                  </a:lnTo>
                  <a:lnTo>
                    <a:pt x="293154" y="245948"/>
                  </a:lnTo>
                  <a:lnTo>
                    <a:pt x="293166" y="251345"/>
                  </a:lnTo>
                  <a:lnTo>
                    <a:pt x="298157" y="256311"/>
                  </a:lnTo>
                  <a:lnTo>
                    <a:pt x="300329" y="257136"/>
                  </a:lnTo>
                  <a:lnTo>
                    <a:pt x="304685" y="257136"/>
                  </a:lnTo>
                  <a:lnTo>
                    <a:pt x="306870" y="256298"/>
                  </a:lnTo>
                  <a:lnTo>
                    <a:pt x="339255" y="223774"/>
                  </a:lnTo>
                  <a:lnTo>
                    <a:pt x="339255" y="218401"/>
                  </a:lnTo>
                  <a:close/>
                </a:path>
                <a:path w="682625" h="681354">
                  <a:moveTo>
                    <a:pt x="532650" y="396036"/>
                  </a:moveTo>
                  <a:lnTo>
                    <a:pt x="526973" y="350139"/>
                  </a:lnTo>
                  <a:lnTo>
                    <a:pt x="510806" y="308406"/>
                  </a:lnTo>
                  <a:lnTo>
                    <a:pt x="485470" y="272313"/>
                  </a:lnTo>
                  <a:lnTo>
                    <a:pt x="452323" y="243332"/>
                  </a:lnTo>
                  <a:lnTo>
                    <a:pt x="412661" y="222948"/>
                  </a:lnTo>
                  <a:lnTo>
                    <a:pt x="367817" y="212623"/>
                  </a:lnTo>
                  <a:lnTo>
                    <a:pt x="363270" y="212115"/>
                  </a:lnTo>
                  <a:lnTo>
                    <a:pt x="358978" y="215557"/>
                  </a:lnTo>
                  <a:lnTo>
                    <a:pt x="358025" y="224904"/>
                  </a:lnTo>
                  <a:lnTo>
                    <a:pt x="361429" y="229082"/>
                  </a:lnTo>
                  <a:lnTo>
                    <a:pt x="366077" y="229565"/>
                  </a:lnTo>
                  <a:lnTo>
                    <a:pt x="414375" y="241935"/>
                  </a:lnTo>
                  <a:lnTo>
                    <a:pt x="455561" y="267093"/>
                  </a:lnTo>
                  <a:lnTo>
                    <a:pt x="487553" y="302704"/>
                  </a:lnTo>
                  <a:lnTo>
                    <a:pt x="508266" y="346456"/>
                  </a:lnTo>
                  <a:lnTo>
                    <a:pt x="515645" y="396036"/>
                  </a:lnTo>
                  <a:lnTo>
                    <a:pt x="508660" y="443788"/>
                  </a:lnTo>
                  <a:lnTo>
                    <a:pt x="489051" y="486346"/>
                  </a:lnTo>
                  <a:lnTo>
                    <a:pt x="458838" y="521563"/>
                  </a:lnTo>
                  <a:lnTo>
                    <a:pt x="420014" y="547268"/>
                  </a:lnTo>
                  <a:lnTo>
                    <a:pt x="374611" y="561301"/>
                  </a:lnTo>
                  <a:lnTo>
                    <a:pt x="389318" y="546544"/>
                  </a:lnTo>
                  <a:lnTo>
                    <a:pt x="389293" y="541159"/>
                  </a:lnTo>
                  <a:lnTo>
                    <a:pt x="382651" y="534530"/>
                  </a:lnTo>
                  <a:lnTo>
                    <a:pt x="377253" y="534543"/>
                  </a:lnTo>
                  <a:lnTo>
                    <a:pt x="343217" y="568731"/>
                  </a:lnTo>
                  <a:lnTo>
                    <a:pt x="343217" y="574103"/>
                  </a:lnTo>
                  <a:lnTo>
                    <a:pt x="375589" y="606628"/>
                  </a:lnTo>
                  <a:lnTo>
                    <a:pt x="377774" y="607466"/>
                  </a:lnTo>
                  <a:lnTo>
                    <a:pt x="382130" y="607466"/>
                  </a:lnTo>
                  <a:lnTo>
                    <a:pt x="384302" y="606640"/>
                  </a:lnTo>
                  <a:lnTo>
                    <a:pt x="389293" y="601662"/>
                  </a:lnTo>
                  <a:lnTo>
                    <a:pt x="389305" y="596277"/>
                  </a:lnTo>
                  <a:lnTo>
                    <a:pt x="371868" y="578764"/>
                  </a:lnTo>
                  <a:lnTo>
                    <a:pt x="415315" y="567728"/>
                  </a:lnTo>
                  <a:lnTo>
                    <a:pt x="453936" y="546976"/>
                  </a:lnTo>
                  <a:lnTo>
                    <a:pt x="486333" y="517982"/>
                  </a:lnTo>
                  <a:lnTo>
                    <a:pt x="511162" y="482180"/>
                  </a:lnTo>
                  <a:lnTo>
                    <a:pt x="527050" y="441045"/>
                  </a:lnTo>
                  <a:lnTo>
                    <a:pt x="532650" y="396036"/>
                  </a:lnTo>
                  <a:close/>
                </a:path>
                <a:path w="682625" h="681354">
                  <a:moveTo>
                    <a:pt x="682485" y="316001"/>
                  </a:moveTo>
                  <a:lnTo>
                    <a:pt x="682256" y="310616"/>
                  </a:lnTo>
                  <a:lnTo>
                    <a:pt x="639584" y="271576"/>
                  </a:lnTo>
                  <a:lnTo>
                    <a:pt x="597357" y="232956"/>
                  </a:lnTo>
                  <a:lnTo>
                    <a:pt x="597357" y="256032"/>
                  </a:lnTo>
                  <a:lnTo>
                    <a:pt x="597357" y="664349"/>
                  </a:lnTo>
                  <a:lnTo>
                    <a:pt x="83007" y="664349"/>
                  </a:lnTo>
                  <a:lnTo>
                    <a:pt x="83007" y="271576"/>
                  </a:lnTo>
                  <a:lnTo>
                    <a:pt x="83007" y="256032"/>
                  </a:lnTo>
                  <a:lnTo>
                    <a:pt x="340182" y="20789"/>
                  </a:lnTo>
                  <a:lnTo>
                    <a:pt x="597357" y="256032"/>
                  </a:lnTo>
                  <a:lnTo>
                    <a:pt x="597357" y="232956"/>
                  </a:lnTo>
                  <a:lnTo>
                    <a:pt x="574154" y="211734"/>
                  </a:lnTo>
                  <a:lnTo>
                    <a:pt x="574154" y="196164"/>
                  </a:lnTo>
                  <a:lnTo>
                    <a:pt x="574154" y="44005"/>
                  </a:lnTo>
                  <a:lnTo>
                    <a:pt x="574154" y="30784"/>
                  </a:lnTo>
                  <a:lnTo>
                    <a:pt x="570344" y="26974"/>
                  </a:lnTo>
                  <a:lnTo>
                    <a:pt x="557123" y="26974"/>
                  </a:lnTo>
                  <a:lnTo>
                    <a:pt x="557123" y="44005"/>
                  </a:lnTo>
                  <a:lnTo>
                    <a:pt x="557123" y="196164"/>
                  </a:lnTo>
                  <a:lnTo>
                    <a:pt x="468122" y="114744"/>
                  </a:lnTo>
                  <a:lnTo>
                    <a:pt x="468122" y="99187"/>
                  </a:lnTo>
                  <a:lnTo>
                    <a:pt x="468109" y="44005"/>
                  </a:lnTo>
                  <a:lnTo>
                    <a:pt x="557123" y="44005"/>
                  </a:lnTo>
                  <a:lnTo>
                    <a:pt x="557123" y="26974"/>
                  </a:lnTo>
                  <a:lnTo>
                    <a:pt x="459625" y="26974"/>
                  </a:lnTo>
                  <a:lnTo>
                    <a:pt x="454914" y="26974"/>
                  </a:lnTo>
                  <a:lnTo>
                    <a:pt x="451104" y="30784"/>
                  </a:lnTo>
                  <a:lnTo>
                    <a:pt x="451104" y="99187"/>
                  </a:lnTo>
                  <a:lnTo>
                    <a:pt x="365417" y="20789"/>
                  </a:lnTo>
                  <a:lnTo>
                    <a:pt x="342684" y="0"/>
                  </a:lnTo>
                  <a:lnTo>
                    <a:pt x="337693" y="0"/>
                  </a:lnTo>
                  <a:lnTo>
                    <a:pt x="241" y="308673"/>
                  </a:lnTo>
                  <a:lnTo>
                    <a:pt x="0" y="314045"/>
                  </a:lnTo>
                  <a:lnTo>
                    <a:pt x="6350" y="320992"/>
                  </a:lnTo>
                  <a:lnTo>
                    <a:pt x="11734" y="321221"/>
                  </a:lnTo>
                  <a:lnTo>
                    <a:pt x="15189" y="318046"/>
                  </a:lnTo>
                  <a:lnTo>
                    <a:pt x="65989" y="271576"/>
                  </a:lnTo>
                  <a:lnTo>
                    <a:pt x="65989" y="677532"/>
                  </a:lnTo>
                  <a:lnTo>
                    <a:pt x="69799" y="681342"/>
                  </a:lnTo>
                  <a:lnTo>
                    <a:pt x="610565" y="681342"/>
                  </a:lnTo>
                  <a:lnTo>
                    <a:pt x="614375" y="677532"/>
                  </a:lnTo>
                  <a:lnTo>
                    <a:pt x="614375" y="664349"/>
                  </a:lnTo>
                  <a:lnTo>
                    <a:pt x="614375" y="271576"/>
                  </a:lnTo>
                  <a:lnTo>
                    <a:pt x="668934" y="321500"/>
                  </a:lnTo>
                  <a:lnTo>
                    <a:pt x="670991" y="322224"/>
                  </a:lnTo>
                  <a:lnTo>
                    <a:pt x="675347" y="322224"/>
                  </a:lnTo>
                  <a:lnTo>
                    <a:pt x="677646" y="321297"/>
                  </a:lnTo>
                  <a:lnTo>
                    <a:pt x="682485" y="316001"/>
                  </a:lnTo>
                  <a:close/>
                </a:path>
              </a:pathLst>
            </a:custGeom>
            <a:solidFill>
              <a:srgbClr val="FF5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4" name="object 57">
              <a:extLst>
                <a:ext uri="{FF2B5EF4-FFF2-40B4-BE49-F238E27FC236}">
                  <a16:creationId xmlns:a16="http://schemas.microsoft.com/office/drawing/2014/main" id="{495FEA2B-E092-E8CF-BEF4-392CCB026F31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636909" y="8377387"/>
              <a:ext cx="165343" cy="242610"/>
            </a:xfrm>
            <a:prstGeom prst="rect">
              <a:avLst/>
            </a:prstGeom>
          </p:spPr>
        </p:pic>
        <p:sp>
          <p:nvSpPr>
            <p:cNvPr id="115" name="object 58">
              <a:extLst>
                <a:ext uri="{FF2B5EF4-FFF2-40B4-BE49-F238E27FC236}">
                  <a16:creationId xmlns:a16="http://schemas.microsoft.com/office/drawing/2014/main" id="{45170BF7-B4B5-C2B0-B812-76599E1FD5A0}"/>
                </a:ext>
              </a:extLst>
            </p:cNvPr>
            <p:cNvSpPr/>
            <p:nvPr/>
          </p:nvSpPr>
          <p:spPr>
            <a:xfrm>
              <a:off x="14453305" y="5745506"/>
              <a:ext cx="296545" cy="358775"/>
            </a:xfrm>
            <a:custGeom>
              <a:avLst/>
              <a:gdLst/>
              <a:ahLst/>
              <a:cxnLst/>
              <a:rect l="l" t="t" r="r" b="b"/>
              <a:pathLst>
                <a:path w="296544" h="358775">
                  <a:moveTo>
                    <a:pt x="148100" y="0"/>
                  </a:moveTo>
                  <a:lnTo>
                    <a:pt x="91690" y="11219"/>
                  </a:lnTo>
                  <a:lnTo>
                    <a:pt x="43998" y="43422"/>
                  </a:lnTo>
                  <a:lnTo>
                    <a:pt x="12014" y="91227"/>
                  </a:lnTo>
                  <a:lnTo>
                    <a:pt x="0" y="147985"/>
                  </a:lnTo>
                  <a:lnTo>
                    <a:pt x="3965" y="186058"/>
                  </a:lnTo>
                  <a:lnTo>
                    <a:pt x="17360" y="224315"/>
                  </a:lnTo>
                  <a:lnTo>
                    <a:pt x="39936" y="262222"/>
                  </a:lnTo>
                  <a:lnTo>
                    <a:pt x="71442" y="299247"/>
                  </a:lnTo>
                  <a:lnTo>
                    <a:pt x="118487" y="340087"/>
                  </a:lnTo>
                  <a:lnTo>
                    <a:pt x="143660" y="357298"/>
                  </a:lnTo>
                  <a:lnTo>
                    <a:pt x="144937" y="358188"/>
                  </a:lnTo>
                  <a:lnTo>
                    <a:pt x="146487" y="358701"/>
                  </a:lnTo>
                  <a:lnTo>
                    <a:pt x="149786" y="358701"/>
                  </a:lnTo>
                  <a:lnTo>
                    <a:pt x="151335" y="358188"/>
                  </a:lnTo>
                  <a:lnTo>
                    <a:pt x="152592" y="357298"/>
                  </a:lnTo>
                  <a:lnTo>
                    <a:pt x="161116" y="351849"/>
                  </a:lnTo>
                  <a:lnTo>
                    <a:pt x="175512" y="341685"/>
                  </a:lnTo>
                  <a:lnTo>
                    <a:pt x="148131" y="341685"/>
                  </a:lnTo>
                  <a:lnTo>
                    <a:pt x="125368" y="325651"/>
                  </a:lnTo>
                  <a:lnTo>
                    <a:pt x="90960" y="296417"/>
                  </a:lnTo>
                  <a:lnTo>
                    <a:pt x="54725" y="255927"/>
                  </a:lnTo>
                  <a:lnTo>
                    <a:pt x="26333" y="205930"/>
                  </a:lnTo>
                  <a:lnTo>
                    <a:pt x="15591" y="148341"/>
                  </a:lnTo>
                  <a:lnTo>
                    <a:pt x="23024" y="105962"/>
                  </a:lnTo>
                  <a:lnTo>
                    <a:pt x="42016" y="69475"/>
                  </a:lnTo>
                  <a:lnTo>
                    <a:pt x="70546" y="40905"/>
                  </a:lnTo>
                  <a:lnTo>
                    <a:pt x="106591" y="22275"/>
                  </a:lnTo>
                  <a:lnTo>
                    <a:pt x="148131" y="15612"/>
                  </a:lnTo>
                  <a:lnTo>
                    <a:pt x="212711" y="15612"/>
                  </a:lnTo>
                  <a:lnTo>
                    <a:pt x="204561" y="11219"/>
                  </a:lnTo>
                  <a:lnTo>
                    <a:pt x="177128" y="2853"/>
                  </a:lnTo>
                  <a:lnTo>
                    <a:pt x="148100" y="0"/>
                  </a:lnTo>
                  <a:close/>
                </a:path>
                <a:path w="296544" h="358775">
                  <a:moveTo>
                    <a:pt x="212711" y="15612"/>
                  </a:moveTo>
                  <a:lnTo>
                    <a:pt x="148131" y="15612"/>
                  </a:lnTo>
                  <a:lnTo>
                    <a:pt x="189671" y="22275"/>
                  </a:lnTo>
                  <a:lnTo>
                    <a:pt x="225717" y="40905"/>
                  </a:lnTo>
                  <a:lnTo>
                    <a:pt x="254248" y="69475"/>
                  </a:lnTo>
                  <a:lnTo>
                    <a:pt x="273244" y="105962"/>
                  </a:lnTo>
                  <a:lnTo>
                    <a:pt x="280682" y="148341"/>
                  </a:lnTo>
                  <a:lnTo>
                    <a:pt x="269933" y="205880"/>
                  </a:lnTo>
                  <a:lnTo>
                    <a:pt x="241536" y="255866"/>
                  </a:lnTo>
                  <a:lnTo>
                    <a:pt x="205205" y="296462"/>
                  </a:lnTo>
                  <a:lnTo>
                    <a:pt x="170838" y="325671"/>
                  </a:lnTo>
                  <a:lnTo>
                    <a:pt x="148131" y="341685"/>
                  </a:lnTo>
                  <a:lnTo>
                    <a:pt x="175512" y="341685"/>
                  </a:lnTo>
                  <a:lnTo>
                    <a:pt x="224809" y="299247"/>
                  </a:lnTo>
                  <a:lnTo>
                    <a:pt x="256316" y="262217"/>
                  </a:lnTo>
                  <a:lnTo>
                    <a:pt x="278892" y="224311"/>
                  </a:lnTo>
                  <a:lnTo>
                    <a:pt x="292287" y="186057"/>
                  </a:lnTo>
                  <a:lnTo>
                    <a:pt x="296252" y="147985"/>
                  </a:lnTo>
                  <a:lnTo>
                    <a:pt x="292878" y="118807"/>
                  </a:lnTo>
                  <a:lnTo>
                    <a:pt x="284238" y="91227"/>
                  </a:lnTo>
                  <a:lnTo>
                    <a:pt x="270606" y="65886"/>
                  </a:lnTo>
                  <a:lnTo>
                    <a:pt x="252254" y="43422"/>
                  </a:lnTo>
                  <a:lnTo>
                    <a:pt x="229815" y="24831"/>
                  </a:lnTo>
                  <a:lnTo>
                    <a:pt x="212711" y="15612"/>
                  </a:lnTo>
                  <a:close/>
                </a:path>
              </a:pathLst>
            </a:custGeom>
            <a:solidFill>
              <a:srgbClr val="FF5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6" name="object 59">
              <a:extLst>
                <a:ext uri="{FF2B5EF4-FFF2-40B4-BE49-F238E27FC236}">
                  <a16:creationId xmlns:a16="http://schemas.microsoft.com/office/drawing/2014/main" id="{66D4C879-C83F-6D7F-04CE-435FD1A08E10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531264" y="5823506"/>
              <a:ext cx="140351" cy="140351"/>
            </a:xfrm>
            <a:prstGeom prst="rect">
              <a:avLst/>
            </a:prstGeom>
          </p:spPr>
        </p:pic>
        <p:sp>
          <p:nvSpPr>
            <p:cNvPr id="117" name="object 60">
              <a:extLst>
                <a:ext uri="{FF2B5EF4-FFF2-40B4-BE49-F238E27FC236}">
                  <a16:creationId xmlns:a16="http://schemas.microsoft.com/office/drawing/2014/main" id="{1615F392-2DBF-6247-D1E9-9019B1294E7F}"/>
                </a:ext>
              </a:extLst>
            </p:cNvPr>
            <p:cNvSpPr/>
            <p:nvPr/>
          </p:nvSpPr>
          <p:spPr>
            <a:xfrm>
              <a:off x="14383093" y="5995040"/>
              <a:ext cx="702310" cy="327660"/>
            </a:xfrm>
            <a:custGeom>
              <a:avLst/>
              <a:gdLst/>
              <a:ahLst/>
              <a:cxnLst/>
              <a:rect l="l" t="t" r="r" b="b"/>
              <a:pathLst>
                <a:path w="702309" h="327660">
                  <a:moveTo>
                    <a:pt x="701789" y="175044"/>
                  </a:moveTo>
                  <a:lnTo>
                    <a:pt x="698284" y="171551"/>
                  </a:lnTo>
                  <a:lnTo>
                    <a:pt x="679767" y="142494"/>
                  </a:lnTo>
                  <a:lnTo>
                    <a:pt x="679767" y="171551"/>
                  </a:lnTo>
                  <a:lnTo>
                    <a:pt x="467855" y="171551"/>
                  </a:lnTo>
                  <a:lnTo>
                    <a:pt x="467855" y="15595"/>
                  </a:lnTo>
                  <a:lnTo>
                    <a:pt x="580529" y="15595"/>
                  </a:lnTo>
                  <a:lnTo>
                    <a:pt x="679767" y="171551"/>
                  </a:lnTo>
                  <a:lnTo>
                    <a:pt x="679767" y="142494"/>
                  </a:lnTo>
                  <a:lnTo>
                    <a:pt x="589965" y="1358"/>
                  </a:lnTo>
                  <a:lnTo>
                    <a:pt x="587489" y="0"/>
                  </a:lnTo>
                  <a:lnTo>
                    <a:pt x="455752" y="0"/>
                  </a:lnTo>
                  <a:lnTo>
                    <a:pt x="452259" y="3492"/>
                  </a:lnTo>
                  <a:lnTo>
                    <a:pt x="452259" y="171551"/>
                  </a:lnTo>
                  <a:lnTo>
                    <a:pt x="440156" y="171551"/>
                  </a:lnTo>
                  <a:lnTo>
                    <a:pt x="3505" y="171551"/>
                  </a:lnTo>
                  <a:lnTo>
                    <a:pt x="0" y="175056"/>
                  </a:lnTo>
                  <a:lnTo>
                    <a:pt x="0" y="324015"/>
                  </a:lnTo>
                  <a:lnTo>
                    <a:pt x="3505" y="327507"/>
                  </a:lnTo>
                  <a:lnTo>
                    <a:pt x="74498" y="327507"/>
                  </a:lnTo>
                  <a:lnTo>
                    <a:pt x="77978" y="324015"/>
                  </a:lnTo>
                  <a:lnTo>
                    <a:pt x="77978" y="315404"/>
                  </a:lnTo>
                  <a:lnTo>
                    <a:pt x="74498" y="311912"/>
                  </a:lnTo>
                  <a:lnTo>
                    <a:pt x="15608" y="311912"/>
                  </a:lnTo>
                  <a:lnTo>
                    <a:pt x="15608" y="187159"/>
                  </a:lnTo>
                  <a:lnTo>
                    <a:pt x="452259" y="187159"/>
                  </a:lnTo>
                  <a:lnTo>
                    <a:pt x="452259" y="311912"/>
                  </a:lnTo>
                  <a:lnTo>
                    <a:pt x="190639" y="311912"/>
                  </a:lnTo>
                  <a:lnTo>
                    <a:pt x="187147" y="315404"/>
                  </a:lnTo>
                  <a:lnTo>
                    <a:pt x="187147" y="324015"/>
                  </a:lnTo>
                  <a:lnTo>
                    <a:pt x="190639" y="327507"/>
                  </a:lnTo>
                  <a:lnTo>
                    <a:pt x="460057" y="327507"/>
                  </a:lnTo>
                  <a:lnTo>
                    <a:pt x="464362" y="327507"/>
                  </a:lnTo>
                  <a:lnTo>
                    <a:pt x="511149" y="327494"/>
                  </a:lnTo>
                  <a:lnTo>
                    <a:pt x="514642" y="324015"/>
                  </a:lnTo>
                  <a:lnTo>
                    <a:pt x="514642" y="315391"/>
                  </a:lnTo>
                  <a:lnTo>
                    <a:pt x="511149" y="311899"/>
                  </a:lnTo>
                  <a:lnTo>
                    <a:pt x="467868" y="311899"/>
                  </a:lnTo>
                  <a:lnTo>
                    <a:pt x="467868" y="187147"/>
                  </a:lnTo>
                  <a:lnTo>
                    <a:pt x="686181" y="187147"/>
                  </a:lnTo>
                  <a:lnTo>
                    <a:pt x="686181" y="311912"/>
                  </a:lnTo>
                  <a:lnTo>
                    <a:pt x="627291" y="311912"/>
                  </a:lnTo>
                  <a:lnTo>
                    <a:pt x="623811" y="315404"/>
                  </a:lnTo>
                  <a:lnTo>
                    <a:pt x="623811" y="324015"/>
                  </a:lnTo>
                  <a:lnTo>
                    <a:pt x="627291" y="327507"/>
                  </a:lnTo>
                  <a:lnTo>
                    <a:pt x="693991" y="327494"/>
                  </a:lnTo>
                  <a:lnTo>
                    <a:pt x="698284" y="327494"/>
                  </a:lnTo>
                  <a:lnTo>
                    <a:pt x="701789" y="324002"/>
                  </a:lnTo>
                  <a:lnTo>
                    <a:pt x="701789" y="183654"/>
                  </a:lnTo>
                  <a:lnTo>
                    <a:pt x="701789" y="177850"/>
                  </a:lnTo>
                  <a:lnTo>
                    <a:pt x="701789" y="175044"/>
                  </a:lnTo>
                  <a:close/>
                </a:path>
              </a:pathLst>
            </a:custGeom>
            <a:solidFill>
              <a:srgbClr val="FF5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8" name="object 61">
              <a:extLst>
                <a:ext uri="{FF2B5EF4-FFF2-40B4-BE49-F238E27FC236}">
                  <a16:creationId xmlns:a16="http://schemas.microsoft.com/office/drawing/2014/main" id="{7BC99BBD-6692-7057-6195-A09ACC5C732D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882148" y="6244570"/>
              <a:ext cx="140351" cy="140351"/>
            </a:xfrm>
            <a:prstGeom prst="rect">
              <a:avLst/>
            </a:prstGeom>
          </p:spPr>
        </p:pic>
        <p:pic>
          <p:nvPicPr>
            <p:cNvPr id="119" name="object 62">
              <a:extLst>
                <a:ext uri="{FF2B5EF4-FFF2-40B4-BE49-F238E27FC236}">
                  <a16:creationId xmlns:a16="http://schemas.microsoft.com/office/drawing/2014/main" id="{3F8544E8-FEEE-D12B-F2FE-374262352D86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4445486" y="6244570"/>
              <a:ext cx="140351" cy="140351"/>
            </a:xfrm>
            <a:prstGeom prst="rect">
              <a:avLst/>
            </a:prstGeom>
          </p:spPr>
        </p:pic>
        <p:sp>
          <p:nvSpPr>
            <p:cNvPr id="120" name="object 63">
              <a:extLst>
                <a:ext uri="{FF2B5EF4-FFF2-40B4-BE49-F238E27FC236}">
                  <a16:creationId xmlns:a16="http://schemas.microsoft.com/office/drawing/2014/main" id="{B1BBD7CA-9B75-37FF-E212-670CE84F01C6}"/>
                </a:ext>
              </a:extLst>
            </p:cNvPr>
            <p:cNvSpPr/>
            <p:nvPr/>
          </p:nvSpPr>
          <p:spPr>
            <a:xfrm>
              <a:off x="14351914" y="5839084"/>
              <a:ext cx="499109" cy="530860"/>
            </a:xfrm>
            <a:custGeom>
              <a:avLst/>
              <a:gdLst/>
              <a:ahLst/>
              <a:cxnLst/>
              <a:rect l="l" t="t" r="r" b="b"/>
              <a:pathLst>
                <a:path w="499109" h="530860">
                  <a:moveTo>
                    <a:pt x="343090" y="253022"/>
                  </a:moveTo>
                  <a:lnTo>
                    <a:pt x="339585" y="249529"/>
                  </a:lnTo>
                  <a:lnTo>
                    <a:pt x="159435" y="249529"/>
                  </a:lnTo>
                  <a:lnTo>
                    <a:pt x="155943" y="253022"/>
                  </a:lnTo>
                  <a:lnTo>
                    <a:pt x="155943" y="261632"/>
                  </a:lnTo>
                  <a:lnTo>
                    <a:pt x="159435" y="265125"/>
                  </a:lnTo>
                  <a:lnTo>
                    <a:pt x="335280" y="265125"/>
                  </a:lnTo>
                  <a:lnTo>
                    <a:pt x="339585" y="265125"/>
                  </a:lnTo>
                  <a:lnTo>
                    <a:pt x="343090" y="261632"/>
                  </a:lnTo>
                  <a:lnTo>
                    <a:pt x="343090" y="253022"/>
                  </a:lnTo>
                  <a:close/>
                </a:path>
                <a:path w="499109" h="530860">
                  <a:moveTo>
                    <a:pt x="436664" y="471360"/>
                  </a:moveTo>
                  <a:lnTo>
                    <a:pt x="433171" y="467868"/>
                  </a:lnTo>
                  <a:lnTo>
                    <a:pt x="420281" y="467868"/>
                  </a:lnTo>
                  <a:lnTo>
                    <a:pt x="420281" y="483463"/>
                  </a:lnTo>
                  <a:lnTo>
                    <a:pt x="415429" y="495833"/>
                  </a:lnTo>
                  <a:lnTo>
                    <a:pt x="406882" y="505714"/>
                  </a:lnTo>
                  <a:lnTo>
                    <a:pt x="395478" y="512279"/>
                  </a:lnTo>
                  <a:lnTo>
                    <a:pt x="382079" y="514654"/>
                  </a:lnTo>
                  <a:lnTo>
                    <a:pt x="335292" y="514654"/>
                  </a:lnTo>
                  <a:lnTo>
                    <a:pt x="321894" y="512279"/>
                  </a:lnTo>
                  <a:lnTo>
                    <a:pt x="310489" y="505714"/>
                  </a:lnTo>
                  <a:lnTo>
                    <a:pt x="301942" y="495833"/>
                  </a:lnTo>
                  <a:lnTo>
                    <a:pt x="297091" y="483463"/>
                  </a:lnTo>
                  <a:lnTo>
                    <a:pt x="420281" y="483463"/>
                  </a:lnTo>
                  <a:lnTo>
                    <a:pt x="420281" y="467868"/>
                  </a:lnTo>
                  <a:lnTo>
                    <a:pt x="284200" y="467868"/>
                  </a:lnTo>
                  <a:lnTo>
                    <a:pt x="280720" y="471360"/>
                  </a:lnTo>
                  <a:lnTo>
                    <a:pt x="280720" y="475653"/>
                  </a:lnTo>
                  <a:lnTo>
                    <a:pt x="285013" y="496887"/>
                  </a:lnTo>
                  <a:lnTo>
                    <a:pt x="296722" y="514235"/>
                  </a:lnTo>
                  <a:lnTo>
                    <a:pt x="314071" y="525945"/>
                  </a:lnTo>
                  <a:lnTo>
                    <a:pt x="335292" y="530237"/>
                  </a:lnTo>
                  <a:lnTo>
                    <a:pt x="382079" y="530237"/>
                  </a:lnTo>
                  <a:lnTo>
                    <a:pt x="420052" y="514654"/>
                  </a:lnTo>
                  <a:lnTo>
                    <a:pt x="436664" y="475653"/>
                  </a:lnTo>
                  <a:lnTo>
                    <a:pt x="436664" y="471360"/>
                  </a:lnTo>
                  <a:close/>
                </a:path>
                <a:path w="499109" h="530860">
                  <a:moveTo>
                    <a:pt x="499033" y="3505"/>
                  </a:moveTo>
                  <a:lnTo>
                    <a:pt x="495541" y="0"/>
                  </a:lnTo>
                  <a:lnTo>
                    <a:pt x="376885" y="0"/>
                  </a:lnTo>
                  <a:lnTo>
                    <a:pt x="373392" y="3505"/>
                  </a:lnTo>
                  <a:lnTo>
                    <a:pt x="373392" y="12103"/>
                  </a:lnTo>
                  <a:lnTo>
                    <a:pt x="376885" y="15608"/>
                  </a:lnTo>
                  <a:lnTo>
                    <a:pt x="483438" y="15608"/>
                  </a:lnTo>
                  <a:lnTo>
                    <a:pt x="483438" y="327507"/>
                  </a:lnTo>
                  <a:lnTo>
                    <a:pt x="15595" y="327507"/>
                  </a:lnTo>
                  <a:lnTo>
                    <a:pt x="15595" y="15608"/>
                  </a:lnTo>
                  <a:lnTo>
                    <a:pt x="122161" y="15608"/>
                  </a:lnTo>
                  <a:lnTo>
                    <a:pt x="125653" y="12103"/>
                  </a:lnTo>
                  <a:lnTo>
                    <a:pt x="125653" y="3505"/>
                  </a:lnTo>
                  <a:lnTo>
                    <a:pt x="122161" y="0"/>
                  </a:lnTo>
                  <a:lnTo>
                    <a:pt x="3492" y="0"/>
                  </a:lnTo>
                  <a:lnTo>
                    <a:pt x="0" y="3505"/>
                  </a:lnTo>
                  <a:lnTo>
                    <a:pt x="0" y="339610"/>
                  </a:lnTo>
                  <a:lnTo>
                    <a:pt x="3492" y="343103"/>
                  </a:lnTo>
                  <a:lnTo>
                    <a:pt x="491236" y="343103"/>
                  </a:lnTo>
                  <a:lnTo>
                    <a:pt x="495541" y="343103"/>
                  </a:lnTo>
                  <a:lnTo>
                    <a:pt x="499033" y="339610"/>
                  </a:lnTo>
                  <a:lnTo>
                    <a:pt x="499033" y="3505"/>
                  </a:lnTo>
                  <a:close/>
                </a:path>
                <a:path w="499109" h="530860">
                  <a:moveTo>
                    <a:pt x="499046" y="393382"/>
                  </a:moveTo>
                  <a:lnTo>
                    <a:pt x="495541" y="389890"/>
                  </a:lnTo>
                  <a:lnTo>
                    <a:pt x="268605" y="389890"/>
                  </a:lnTo>
                  <a:lnTo>
                    <a:pt x="265125" y="393382"/>
                  </a:lnTo>
                  <a:lnTo>
                    <a:pt x="265125" y="401980"/>
                  </a:lnTo>
                  <a:lnTo>
                    <a:pt x="268605" y="405485"/>
                  </a:lnTo>
                  <a:lnTo>
                    <a:pt x="491236" y="405485"/>
                  </a:lnTo>
                  <a:lnTo>
                    <a:pt x="495541" y="405485"/>
                  </a:lnTo>
                  <a:lnTo>
                    <a:pt x="499046" y="401980"/>
                  </a:lnTo>
                  <a:lnTo>
                    <a:pt x="499046" y="393382"/>
                  </a:lnTo>
                  <a:close/>
                </a:path>
              </a:pathLst>
            </a:custGeom>
            <a:solidFill>
              <a:srgbClr val="FF5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1" name="object 64">
              <a:extLst>
                <a:ext uri="{FF2B5EF4-FFF2-40B4-BE49-F238E27FC236}">
                  <a16:creationId xmlns:a16="http://schemas.microsoft.com/office/drawing/2014/main" id="{95DDDCBB-E231-CE7E-6AF9-6E6FFEFABC9A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835358" y="5932668"/>
              <a:ext cx="171554" cy="77966"/>
            </a:xfrm>
            <a:prstGeom prst="rect">
              <a:avLst/>
            </a:prstGeom>
          </p:spPr>
        </p:pic>
        <p:sp>
          <p:nvSpPr>
            <p:cNvPr id="122" name="object 65">
              <a:extLst>
                <a:ext uri="{FF2B5EF4-FFF2-40B4-BE49-F238E27FC236}">
                  <a16:creationId xmlns:a16="http://schemas.microsoft.com/office/drawing/2014/main" id="{C43D9C60-DCDA-7D4E-A1F1-6C97DD958807}"/>
                </a:ext>
              </a:extLst>
            </p:cNvPr>
            <p:cNvSpPr/>
            <p:nvPr/>
          </p:nvSpPr>
          <p:spPr>
            <a:xfrm>
              <a:off x="14474598" y="6836894"/>
              <a:ext cx="487680" cy="733425"/>
            </a:xfrm>
            <a:custGeom>
              <a:avLst/>
              <a:gdLst/>
              <a:ahLst/>
              <a:cxnLst/>
              <a:rect l="l" t="t" r="r" b="b"/>
              <a:pathLst>
                <a:path w="487680" h="733425">
                  <a:moveTo>
                    <a:pt x="429369" y="732961"/>
                  </a:moveTo>
                  <a:lnTo>
                    <a:pt x="58239" y="732961"/>
                  </a:lnTo>
                  <a:lnTo>
                    <a:pt x="35568" y="728385"/>
                  </a:lnTo>
                  <a:lnTo>
                    <a:pt x="17057" y="715904"/>
                  </a:lnTo>
                  <a:lnTo>
                    <a:pt x="4576" y="697393"/>
                  </a:lnTo>
                  <a:lnTo>
                    <a:pt x="0" y="674722"/>
                  </a:lnTo>
                  <a:lnTo>
                    <a:pt x="0" y="58239"/>
                  </a:lnTo>
                  <a:lnTo>
                    <a:pt x="4576" y="35568"/>
                  </a:lnTo>
                  <a:lnTo>
                    <a:pt x="17057" y="17057"/>
                  </a:lnTo>
                  <a:lnTo>
                    <a:pt x="35568" y="4576"/>
                  </a:lnTo>
                  <a:lnTo>
                    <a:pt x="58239" y="0"/>
                  </a:lnTo>
                  <a:lnTo>
                    <a:pt x="429369" y="0"/>
                  </a:lnTo>
                  <a:lnTo>
                    <a:pt x="452039" y="4576"/>
                  </a:lnTo>
                  <a:lnTo>
                    <a:pt x="470551" y="17057"/>
                  </a:lnTo>
                  <a:lnTo>
                    <a:pt x="483031" y="35568"/>
                  </a:lnTo>
                  <a:lnTo>
                    <a:pt x="487608" y="58239"/>
                  </a:lnTo>
                  <a:lnTo>
                    <a:pt x="487608" y="674722"/>
                  </a:lnTo>
                  <a:lnTo>
                    <a:pt x="483031" y="697393"/>
                  </a:lnTo>
                  <a:lnTo>
                    <a:pt x="470551" y="715904"/>
                  </a:lnTo>
                  <a:lnTo>
                    <a:pt x="452039" y="728385"/>
                  </a:lnTo>
                  <a:lnTo>
                    <a:pt x="429369" y="732961"/>
                  </a:lnTo>
                  <a:close/>
                </a:path>
              </a:pathLst>
            </a:custGeom>
            <a:ln w="10470">
              <a:solidFill>
                <a:srgbClr val="FF5D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66">
              <a:extLst>
                <a:ext uri="{FF2B5EF4-FFF2-40B4-BE49-F238E27FC236}">
                  <a16:creationId xmlns:a16="http://schemas.microsoft.com/office/drawing/2014/main" id="{4422E64F-4AE9-DA9D-081A-A87CE18F9708}"/>
                </a:ext>
              </a:extLst>
            </p:cNvPr>
            <p:cNvSpPr/>
            <p:nvPr/>
          </p:nvSpPr>
          <p:spPr>
            <a:xfrm>
              <a:off x="14565274" y="6877640"/>
              <a:ext cx="306705" cy="513080"/>
            </a:xfrm>
            <a:custGeom>
              <a:avLst/>
              <a:gdLst/>
              <a:ahLst/>
              <a:cxnLst/>
              <a:rect l="l" t="t" r="r" b="b"/>
              <a:pathLst>
                <a:path w="306705" h="513079">
                  <a:moveTo>
                    <a:pt x="80581" y="209181"/>
                  </a:moveTo>
                  <a:lnTo>
                    <a:pt x="77762" y="206349"/>
                  </a:lnTo>
                  <a:lnTo>
                    <a:pt x="2832" y="206349"/>
                  </a:lnTo>
                  <a:lnTo>
                    <a:pt x="25" y="209169"/>
                  </a:lnTo>
                  <a:lnTo>
                    <a:pt x="25" y="284099"/>
                  </a:lnTo>
                  <a:lnTo>
                    <a:pt x="2832" y="286918"/>
                  </a:lnTo>
                  <a:lnTo>
                    <a:pt x="6286" y="286918"/>
                  </a:lnTo>
                  <a:lnTo>
                    <a:pt x="9728" y="286918"/>
                  </a:lnTo>
                  <a:lnTo>
                    <a:pt x="12547" y="284099"/>
                  </a:lnTo>
                  <a:lnTo>
                    <a:pt x="12547" y="218871"/>
                  </a:lnTo>
                  <a:lnTo>
                    <a:pt x="77762" y="218871"/>
                  </a:lnTo>
                  <a:lnTo>
                    <a:pt x="80581" y="216052"/>
                  </a:lnTo>
                  <a:lnTo>
                    <a:pt x="80581" y="209181"/>
                  </a:lnTo>
                  <a:close/>
                </a:path>
                <a:path w="306705" h="513079">
                  <a:moveTo>
                    <a:pt x="80594" y="509752"/>
                  </a:moveTo>
                  <a:lnTo>
                    <a:pt x="80581" y="502869"/>
                  </a:lnTo>
                  <a:lnTo>
                    <a:pt x="77774" y="500049"/>
                  </a:lnTo>
                  <a:lnTo>
                    <a:pt x="74333" y="500049"/>
                  </a:lnTo>
                  <a:lnTo>
                    <a:pt x="12547" y="500049"/>
                  </a:lnTo>
                  <a:lnTo>
                    <a:pt x="12547" y="434886"/>
                  </a:lnTo>
                  <a:lnTo>
                    <a:pt x="9728" y="432079"/>
                  </a:lnTo>
                  <a:lnTo>
                    <a:pt x="2844" y="432079"/>
                  </a:lnTo>
                  <a:lnTo>
                    <a:pt x="25" y="434886"/>
                  </a:lnTo>
                  <a:lnTo>
                    <a:pt x="25" y="509752"/>
                  </a:lnTo>
                  <a:lnTo>
                    <a:pt x="2844" y="512572"/>
                  </a:lnTo>
                  <a:lnTo>
                    <a:pt x="77774" y="512572"/>
                  </a:lnTo>
                  <a:lnTo>
                    <a:pt x="80594" y="509752"/>
                  </a:lnTo>
                  <a:close/>
                </a:path>
                <a:path w="306705" h="513079">
                  <a:moveTo>
                    <a:pt x="108432" y="244856"/>
                  </a:moveTo>
                  <a:lnTo>
                    <a:pt x="105613" y="242049"/>
                  </a:lnTo>
                  <a:lnTo>
                    <a:pt x="95923" y="242049"/>
                  </a:lnTo>
                  <a:lnTo>
                    <a:pt x="95923" y="254558"/>
                  </a:lnTo>
                  <a:lnTo>
                    <a:pt x="95923" y="298005"/>
                  </a:lnTo>
                  <a:lnTo>
                    <a:pt x="52476" y="298005"/>
                  </a:lnTo>
                  <a:lnTo>
                    <a:pt x="52476" y="254558"/>
                  </a:lnTo>
                  <a:lnTo>
                    <a:pt x="95923" y="254558"/>
                  </a:lnTo>
                  <a:lnTo>
                    <a:pt x="95923" y="242049"/>
                  </a:lnTo>
                  <a:lnTo>
                    <a:pt x="42710" y="242036"/>
                  </a:lnTo>
                  <a:lnTo>
                    <a:pt x="39954" y="244856"/>
                  </a:lnTo>
                  <a:lnTo>
                    <a:pt x="39954" y="307708"/>
                  </a:lnTo>
                  <a:lnTo>
                    <a:pt x="42760" y="310527"/>
                  </a:lnTo>
                  <a:lnTo>
                    <a:pt x="105613" y="310527"/>
                  </a:lnTo>
                  <a:lnTo>
                    <a:pt x="108432" y="307708"/>
                  </a:lnTo>
                  <a:lnTo>
                    <a:pt x="108432" y="298005"/>
                  </a:lnTo>
                  <a:lnTo>
                    <a:pt x="108432" y="254558"/>
                  </a:lnTo>
                  <a:lnTo>
                    <a:pt x="108432" y="244856"/>
                  </a:lnTo>
                  <a:close/>
                </a:path>
                <a:path w="306705" h="513079">
                  <a:moveTo>
                    <a:pt x="116078" y="376237"/>
                  </a:moveTo>
                  <a:lnTo>
                    <a:pt x="113258" y="373430"/>
                  </a:lnTo>
                  <a:lnTo>
                    <a:pt x="68186" y="373430"/>
                  </a:lnTo>
                  <a:lnTo>
                    <a:pt x="64757" y="373430"/>
                  </a:lnTo>
                  <a:lnTo>
                    <a:pt x="61925" y="376237"/>
                  </a:lnTo>
                  <a:lnTo>
                    <a:pt x="61925" y="383120"/>
                  </a:lnTo>
                  <a:lnTo>
                    <a:pt x="64744" y="385953"/>
                  </a:lnTo>
                  <a:lnTo>
                    <a:pt x="113258" y="385953"/>
                  </a:lnTo>
                  <a:lnTo>
                    <a:pt x="116078" y="383133"/>
                  </a:lnTo>
                  <a:lnTo>
                    <a:pt x="116078" y="376237"/>
                  </a:lnTo>
                  <a:close/>
                </a:path>
                <a:path w="306705" h="513079">
                  <a:moveTo>
                    <a:pt x="120015" y="439267"/>
                  </a:moveTo>
                  <a:lnTo>
                    <a:pt x="117208" y="436448"/>
                  </a:lnTo>
                  <a:lnTo>
                    <a:pt x="66065" y="436448"/>
                  </a:lnTo>
                  <a:lnTo>
                    <a:pt x="63246" y="439267"/>
                  </a:lnTo>
                  <a:lnTo>
                    <a:pt x="63246" y="464426"/>
                  </a:lnTo>
                  <a:lnTo>
                    <a:pt x="34201" y="464426"/>
                  </a:lnTo>
                  <a:lnTo>
                    <a:pt x="31381" y="467245"/>
                  </a:lnTo>
                  <a:lnTo>
                    <a:pt x="31381" y="474141"/>
                  </a:lnTo>
                  <a:lnTo>
                    <a:pt x="34201" y="476961"/>
                  </a:lnTo>
                  <a:lnTo>
                    <a:pt x="69507" y="476961"/>
                  </a:lnTo>
                  <a:lnTo>
                    <a:pt x="72948" y="476961"/>
                  </a:lnTo>
                  <a:lnTo>
                    <a:pt x="75768" y="474141"/>
                  </a:lnTo>
                  <a:lnTo>
                    <a:pt x="75768" y="448983"/>
                  </a:lnTo>
                  <a:lnTo>
                    <a:pt x="117195" y="448983"/>
                  </a:lnTo>
                  <a:lnTo>
                    <a:pt x="120015" y="446163"/>
                  </a:lnTo>
                  <a:lnTo>
                    <a:pt x="120015" y="439267"/>
                  </a:lnTo>
                  <a:close/>
                </a:path>
                <a:path w="306705" h="513079">
                  <a:moveTo>
                    <a:pt x="165900" y="2832"/>
                  </a:moveTo>
                  <a:lnTo>
                    <a:pt x="163080" y="0"/>
                  </a:lnTo>
                  <a:lnTo>
                    <a:pt x="101549" y="0"/>
                  </a:lnTo>
                  <a:lnTo>
                    <a:pt x="98729" y="2819"/>
                  </a:lnTo>
                  <a:lnTo>
                    <a:pt x="98729" y="9715"/>
                  </a:lnTo>
                  <a:lnTo>
                    <a:pt x="101549" y="12522"/>
                  </a:lnTo>
                  <a:lnTo>
                    <a:pt x="104990" y="12522"/>
                  </a:lnTo>
                  <a:lnTo>
                    <a:pt x="163068" y="12522"/>
                  </a:lnTo>
                  <a:lnTo>
                    <a:pt x="165900" y="9715"/>
                  </a:lnTo>
                  <a:lnTo>
                    <a:pt x="165900" y="2832"/>
                  </a:lnTo>
                  <a:close/>
                </a:path>
                <a:path w="306705" h="513079">
                  <a:moveTo>
                    <a:pt x="180619" y="467245"/>
                  </a:moveTo>
                  <a:lnTo>
                    <a:pt x="177787" y="464439"/>
                  </a:lnTo>
                  <a:lnTo>
                    <a:pt x="174358" y="464439"/>
                  </a:lnTo>
                  <a:lnTo>
                    <a:pt x="95554" y="464439"/>
                  </a:lnTo>
                  <a:lnTo>
                    <a:pt x="92735" y="467245"/>
                  </a:lnTo>
                  <a:lnTo>
                    <a:pt x="92735" y="474129"/>
                  </a:lnTo>
                  <a:lnTo>
                    <a:pt x="95542" y="476961"/>
                  </a:lnTo>
                  <a:lnTo>
                    <a:pt x="177787" y="476961"/>
                  </a:lnTo>
                  <a:lnTo>
                    <a:pt x="180619" y="474141"/>
                  </a:lnTo>
                  <a:lnTo>
                    <a:pt x="180619" y="467245"/>
                  </a:lnTo>
                  <a:close/>
                </a:path>
                <a:path w="306705" h="513079">
                  <a:moveTo>
                    <a:pt x="180619" y="439267"/>
                  </a:moveTo>
                  <a:lnTo>
                    <a:pt x="177787" y="436460"/>
                  </a:lnTo>
                  <a:lnTo>
                    <a:pt x="174358" y="436460"/>
                  </a:lnTo>
                  <a:lnTo>
                    <a:pt x="139039" y="436460"/>
                  </a:lnTo>
                  <a:lnTo>
                    <a:pt x="136232" y="439267"/>
                  </a:lnTo>
                  <a:lnTo>
                    <a:pt x="136232" y="446151"/>
                  </a:lnTo>
                  <a:lnTo>
                    <a:pt x="139039" y="448983"/>
                  </a:lnTo>
                  <a:lnTo>
                    <a:pt x="177787" y="448983"/>
                  </a:lnTo>
                  <a:lnTo>
                    <a:pt x="180619" y="446163"/>
                  </a:lnTo>
                  <a:lnTo>
                    <a:pt x="180619" y="439267"/>
                  </a:lnTo>
                  <a:close/>
                </a:path>
                <a:path w="306705" h="513079">
                  <a:moveTo>
                    <a:pt x="200012" y="366737"/>
                  </a:moveTo>
                  <a:lnTo>
                    <a:pt x="197192" y="363918"/>
                  </a:lnTo>
                  <a:lnTo>
                    <a:pt x="193751" y="363918"/>
                  </a:lnTo>
                  <a:lnTo>
                    <a:pt x="169405" y="363918"/>
                  </a:lnTo>
                  <a:lnTo>
                    <a:pt x="166585" y="366737"/>
                  </a:lnTo>
                  <a:lnTo>
                    <a:pt x="166585" y="373608"/>
                  </a:lnTo>
                  <a:lnTo>
                    <a:pt x="169392" y="376440"/>
                  </a:lnTo>
                  <a:lnTo>
                    <a:pt x="197192" y="376440"/>
                  </a:lnTo>
                  <a:lnTo>
                    <a:pt x="200012" y="373621"/>
                  </a:lnTo>
                  <a:lnTo>
                    <a:pt x="200012" y="366737"/>
                  </a:lnTo>
                  <a:close/>
                </a:path>
                <a:path w="306705" h="513079">
                  <a:moveTo>
                    <a:pt x="207518" y="2832"/>
                  </a:moveTo>
                  <a:lnTo>
                    <a:pt x="204698" y="0"/>
                  </a:lnTo>
                  <a:lnTo>
                    <a:pt x="184099" y="0"/>
                  </a:lnTo>
                  <a:lnTo>
                    <a:pt x="181292" y="2819"/>
                  </a:lnTo>
                  <a:lnTo>
                    <a:pt x="181292" y="9715"/>
                  </a:lnTo>
                  <a:lnTo>
                    <a:pt x="184099" y="12522"/>
                  </a:lnTo>
                  <a:lnTo>
                    <a:pt x="187553" y="12522"/>
                  </a:lnTo>
                  <a:lnTo>
                    <a:pt x="204698" y="12522"/>
                  </a:lnTo>
                  <a:lnTo>
                    <a:pt x="207518" y="9715"/>
                  </a:lnTo>
                  <a:lnTo>
                    <a:pt x="207518" y="2832"/>
                  </a:lnTo>
                  <a:close/>
                </a:path>
                <a:path w="306705" h="513079">
                  <a:moveTo>
                    <a:pt x="214210" y="272846"/>
                  </a:moveTo>
                  <a:lnTo>
                    <a:pt x="211404" y="270014"/>
                  </a:lnTo>
                  <a:lnTo>
                    <a:pt x="170027" y="270027"/>
                  </a:lnTo>
                  <a:lnTo>
                    <a:pt x="170027" y="244868"/>
                  </a:lnTo>
                  <a:lnTo>
                    <a:pt x="167208" y="242049"/>
                  </a:lnTo>
                  <a:lnTo>
                    <a:pt x="128473" y="242049"/>
                  </a:lnTo>
                  <a:lnTo>
                    <a:pt x="125641" y="244868"/>
                  </a:lnTo>
                  <a:lnTo>
                    <a:pt x="125641" y="251739"/>
                  </a:lnTo>
                  <a:lnTo>
                    <a:pt x="128473" y="254558"/>
                  </a:lnTo>
                  <a:lnTo>
                    <a:pt x="131902" y="254558"/>
                  </a:lnTo>
                  <a:lnTo>
                    <a:pt x="157505" y="254558"/>
                  </a:lnTo>
                  <a:lnTo>
                    <a:pt x="157505" y="279717"/>
                  </a:lnTo>
                  <a:lnTo>
                    <a:pt x="160324" y="282536"/>
                  </a:lnTo>
                  <a:lnTo>
                    <a:pt x="211404" y="282536"/>
                  </a:lnTo>
                  <a:lnTo>
                    <a:pt x="214210" y="279717"/>
                  </a:lnTo>
                  <a:lnTo>
                    <a:pt x="214210" y="272846"/>
                  </a:lnTo>
                  <a:close/>
                </a:path>
                <a:path w="306705" h="513079">
                  <a:moveTo>
                    <a:pt x="243522" y="297878"/>
                  </a:moveTo>
                  <a:lnTo>
                    <a:pt x="240703" y="295059"/>
                  </a:lnTo>
                  <a:lnTo>
                    <a:pt x="233819" y="295059"/>
                  </a:lnTo>
                  <a:lnTo>
                    <a:pt x="231000" y="297815"/>
                  </a:lnTo>
                  <a:lnTo>
                    <a:pt x="231000" y="301320"/>
                  </a:lnTo>
                  <a:lnTo>
                    <a:pt x="231000" y="325666"/>
                  </a:lnTo>
                  <a:lnTo>
                    <a:pt x="233819" y="328485"/>
                  </a:lnTo>
                  <a:lnTo>
                    <a:pt x="240703" y="328485"/>
                  </a:lnTo>
                  <a:lnTo>
                    <a:pt x="243522" y="325678"/>
                  </a:lnTo>
                  <a:lnTo>
                    <a:pt x="243522" y="297878"/>
                  </a:lnTo>
                  <a:close/>
                </a:path>
                <a:path w="306705" h="513079">
                  <a:moveTo>
                    <a:pt x="274815" y="411289"/>
                  </a:moveTo>
                  <a:lnTo>
                    <a:pt x="271995" y="408482"/>
                  </a:lnTo>
                  <a:lnTo>
                    <a:pt x="262293" y="408482"/>
                  </a:lnTo>
                  <a:lnTo>
                    <a:pt x="262293" y="420992"/>
                  </a:lnTo>
                  <a:lnTo>
                    <a:pt x="262293" y="464439"/>
                  </a:lnTo>
                  <a:lnTo>
                    <a:pt x="218846" y="464439"/>
                  </a:lnTo>
                  <a:lnTo>
                    <a:pt x="218846" y="420992"/>
                  </a:lnTo>
                  <a:lnTo>
                    <a:pt x="262293" y="420992"/>
                  </a:lnTo>
                  <a:lnTo>
                    <a:pt x="262293" y="408482"/>
                  </a:lnTo>
                  <a:lnTo>
                    <a:pt x="209143" y="408482"/>
                  </a:lnTo>
                  <a:lnTo>
                    <a:pt x="206336" y="411289"/>
                  </a:lnTo>
                  <a:lnTo>
                    <a:pt x="206336" y="474141"/>
                  </a:lnTo>
                  <a:lnTo>
                    <a:pt x="209143" y="476961"/>
                  </a:lnTo>
                  <a:lnTo>
                    <a:pt x="272059" y="476961"/>
                  </a:lnTo>
                  <a:lnTo>
                    <a:pt x="274815" y="474141"/>
                  </a:lnTo>
                  <a:lnTo>
                    <a:pt x="274815" y="464439"/>
                  </a:lnTo>
                  <a:lnTo>
                    <a:pt x="274815" y="420992"/>
                  </a:lnTo>
                  <a:lnTo>
                    <a:pt x="274815" y="411289"/>
                  </a:lnTo>
                  <a:close/>
                </a:path>
                <a:path w="306705" h="513079">
                  <a:moveTo>
                    <a:pt x="274815" y="272834"/>
                  </a:moveTo>
                  <a:lnTo>
                    <a:pt x="271995" y="270014"/>
                  </a:lnTo>
                  <a:lnTo>
                    <a:pt x="233248" y="270014"/>
                  </a:lnTo>
                  <a:lnTo>
                    <a:pt x="230428" y="272834"/>
                  </a:lnTo>
                  <a:lnTo>
                    <a:pt x="230428" y="279717"/>
                  </a:lnTo>
                  <a:lnTo>
                    <a:pt x="233248" y="282536"/>
                  </a:lnTo>
                  <a:lnTo>
                    <a:pt x="272059" y="282524"/>
                  </a:lnTo>
                  <a:lnTo>
                    <a:pt x="274815" y="279717"/>
                  </a:lnTo>
                  <a:lnTo>
                    <a:pt x="274815" y="276275"/>
                  </a:lnTo>
                  <a:lnTo>
                    <a:pt x="274815" y="272834"/>
                  </a:lnTo>
                  <a:close/>
                </a:path>
                <a:path w="306705" h="513079">
                  <a:moveTo>
                    <a:pt x="274878" y="244868"/>
                  </a:moveTo>
                  <a:lnTo>
                    <a:pt x="272072" y="242036"/>
                  </a:lnTo>
                  <a:lnTo>
                    <a:pt x="189814" y="242036"/>
                  </a:lnTo>
                  <a:lnTo>
                    <a:pt x="186994" y="244856"/>
                  </a:lnTo>
                  <a:lnTo>
                    <a:pt x="186994" y="251739"/>
                  </a:lnTo>
                  <a:lnTo>
                    <a:pt x="189750" y="254558"/>
                  </a:lnTo>
                  <a:lnTo>
                    <a:pt x="193255" y="254558"/>
                  </a:lnTo>
                  <a:lnTo>
                    <a:pt x="272059" y="254558"/>
                  </a:lnTo>
                  <a:lnTo>
                    <a:pt x="274878" y="251739"/>
                  </a:lnTo>
                  <a:lnTo>
                    <a:pt x="274878" y="244868"/>
                  </a:lnTo>
                  <a:close/>
                </a:path>
                <a:path w="306705" h="513079">
                  <a:moveTo>
                    <a:pt x="306235" y="434898"/>
                  </a:moveTo>
                  <a:lnTo>
                    <a:pt x="303415" y="432079"/>
                  </a:lnTo>
                  <a:lnTo>
                    <a:pt x="299974" y="432079"/>
                  </a:lnTo>
                  <a:lnTo>
                    <a:pt x="296545" y="432079"/>
                  </a:lnTo>
                  <a:lnTo>
                    <a:pt x="293712" y="434898"/>
                  </a:lnTo>
                  <a:lnTo>
                    <a:pt x="293712" y="500062"/>
                  </a:lnTo>
                  <a:lnTo>
                    <a:pt x="228549" y="500062"/>
                  </a:lnTo>
                  <a:lnTo>
                    <a:pt x="225729" y="502869"/>
                  </a:lnTo>
                  <a:lnTo>
                    <a:pt x="225729" y="509765"/>
                  </a:lnTo>
                  <a:lnTo>
                    <a:pt x="228549" y="512584"/>
                  </a:lnTo>
                  <a:lnTo>
                    <a:pt x="303415" y="512584"/>
                  </a:lnTo>
                  <a:lnTo>
                    <a:pt x="306235" y="509765"/>
                  </a:lnTo>
                  <a:lnTo>
                    <a:pt x="306235" y="434898"/>
                  </a:lnTo>
                  <a:close/>
                </a:path>
                <a:path w="306705" h="513079">
                  <a:moveTo>
                    <a:pt x="306235" y="345503"/>
                  </a:moveTo>
                  <a:lnTo>
                    <a:pt x="303415" y="342696"/>
                  </a:lnTo>
                  <a:lnTo>
                    <a:pt x="299974" y="342696"/>
                  </a:lnTo>
                  <a:lnTo>
                    <a:pt x="274307" y="342696"/>
                  </a:lnTo>
                  <a:lnTo>
                    <a:pt x="274307" y="297878"/>
                  </a:lnTo>
                  <a:lnTo>
                    <a:pt x="271500" y="295046"/>
                  </a:lnTo>
                  <a:lnTo>
                    <a:pt x="264617" y="295046"/>
                  </a:lnTo>
                  <a:lnTo>
                    <a:pt x="261797" y="297865"/>
                  </a:lnTo>
                  <a:lnTo>
                    <a:pt x="261797" y="342696"/>
                  </a:lnTo>
                  <a:lnTo>
                    <a:pt x="209207" y="342696"/>
                  </a:lnTo>
                  <a:lnTo>
                    <a:pt x="210337" y="340563"/>
                  </a:lnTo>
                  <a:lnTo>
                    <a:pt x="210337" y="335864"/>
                  </a:lnTo>
                  <a:lnTo>
                    <a:pt x="207530" y="333044"/>
                  </a:lnTo>
                  <a:lnTo>
                    <a:pt x="159016" y="333044"/>
                  </a:lnTo>
                  <a:lnTo>
                    <a:pt x="156184" y="335864"/>
                  </a:lnTo>
                  <a:lnTo>
                    <a:pt x="156184" y="340563"/>
                  </a:lnTo>
                  <a:lnTo>
                    <a:pt x="157314" y="342696"/>
                  </a:lnTo>
                  <a:lnTo>
                    <a:pt x="143865" y="342696"/>
                  </a:lnTo>
                  <a:lnTo>
                    <a:pt x="143865" y="314083"/>
                  </a:lnTo>
                  <a:lnTo>
                    <a:pt x="204203" y="314083"/>
                  </a:lnTo>
                  <a:lnTo>
                    <a:pt x="207022" y="311264"/>
                  </a:lnTo>
                  <a:lnTo>
                    <a:pt x="207022" y="304393"/>
                  </a:lnTo>
                  <a:lnTo>
                    <a:pt x="204203" y="301561"/>
                  </a:lnTo>
                  <a:lnTo>
                    <a:pt x="134162" y="301561"/>
                  </a:lnTo>
                  <a:lnTo>
                    <a:pt x="131343" y="304380"/>
                  </a:lnTo>
                  <a:lnTo>
                    <a:pt x="131343" y="342696"/>
                  </a:lnTo>
                  <a:lnTo>
                    <a:pt x="99796" y="342696"/>
                  </a:lnTo>
                  <a:lnTo>
                    <a:pt x="99479" y="342569"/>
                  </a:lnTo>
                  <a:lnTo>
                    <a:pt x="43954" y="342696"/>
                  </a:lnTo>
                  <a:lnTo>
                    <a:pt x="43954" y="328422"/>
                  </a:lnTo>
                  <a:lnTo>
                    <a:pt x="41135" y="325602"/>
                  </a:lnTo>
                  <a:lnTo>
                    <a:pt x="34251" y="325602"/>
                  </a:lnTo>
                  <a:lnTo>
                    <a:pt x="31432" y="328409"/>
                  </a:lnTo>
                  <a:lnTo>
                    <a:pt x="31432" y="342696"/>
                  </a:lnTo>
                  <a:lnTo>
                    <a:pt x="2832" y="342696"/>
                  </a:lnTo>
                  <a:lnTo>
                    <a:pt x="0" y="345503"/>
                  </a:lnTo>
                  <a:lnTo>
                    <a:pt x="0" y="352386"/>
                  </a:lnTo>
                  <a:lnTo>
                    <a:pt x="2819" y="355219"/>
                  </a:lnTo>
                  <a:lnTo>
                    <a:pt x="31432" y="355219"/>
                  </a:lnTo>
                  <a:lnTo>
                    <a:pt x="31432" y="414604"/>
                  </a:lnTo>
                  <a:lnTo>
                    <a:pt x="34239" y="417436"/>
                  </a:lnTo>
                  <a:lnTo>
                    <a:pt x="176276" y="417436"/>
                  </a:lnTo>
                  <a:lnTo>
                    <a:pt x="179095" y="414616"/>
                  </a:lnTo>
                  <a:lnTo>
                    <a:pt x="179095" y="407720"/>
                  </a:lnTo>
                  <a:lnTo>
                    <a:pt x="176276" y="404914"/>
                  </a:lnTo>
                  <a:lnTo>
                    <a:pt x="43954" y="404914"/>
                  </a:lnTo>
                  <a:lnTo>
                    <a:pt x="43954" y="355206"/>
                  </a:lnTo>
                  <a:lnTo>
                    <a:pt x="131343" y="355206"/>
                  </a:lnTo>
                  <a:lnTo>
                    <a:pt x="131343" y="390563"/>
                  </a:lnTo>
                  <a:lnTo>
                    <a:pt x="134162" y="393382"/>
                  </a:lnTo>
                  <a:lnTo>
                    <a:pt x="141046" y="393382"/>
                  </a:lnTo>
                  <a:lnTo>
                    <a:pt x="143865" y="390575"/>
                  </a:lnTo>
                  <a:lnTo>
                    <a:pt x="143865" y="355206"/>
                  </a:lnTo>
                  <a:lnTo>
                    <a:pt x="230987" y="355206"/>
                  </a:lnTo>
                  <a:lnTo>
                    <a:pt x="230987" y="373595"/>
                  </a:lnTo>
                  <a:lnTo>
                    <a:pt x="233807" y="376428"/>
                  </a:lnTo>
                  <a:lnTo>
                    <a:pt x="261861" y="376428"/>
                  </a:lnTo>
                  <a:lnTo>
                    <a:pt x="261861" y="394512"/>
                  </a:lnTo>
                  <a:lnTo>
                    <a:pt x="264680" y="397332"/>
                  </a:lnTo>
                  <a:lnTo>
                    <a:pt x="271551" y="397332"/>
                  </a:lnTo>
                  <a:lnTo>
                    <a:pt x="274383" y="394512"/>
                  </a:lnTo>
                  <a:lnTo>
                    <a:pt x="274383" y="366725"/>
                  </a:lnTo>
                  <a:lnTo>
                    <a:pt x="271564" y="363905"/>
                  </a:lnTo>
                  <a:lnTo>
                    <a:pt x="243509" y="363905"/>
                  </a:lnTo>
                  <a:lnTo>
                    <a:pt x="243509" y="355206"/>
                  </a:lnTo>
                  <a:lnTo>
                    <a:pt x="303415" y="355206"/>
                  </a:lnTo>
                  <a:lnTo>
                    <a:pt x="306235" y="352386"/>
                  </a:lnTo>
                  <a:lnTo>
                    <a:pt x="306235" y="345503"/>
                  </a:lnTo>
                  <a:close/>
                </a:path>
                <a:path w="306705" h="513079">
                  <a:moveTo>
                    <a:pt x="306235" y="209181"/>
                  </a:moveTo>
                  <a:lnTo>
                    <a:pt x="303415" y="206362"/>
                  </a:lnTo>
                  <a:lnTo>
                    <a:pt x="299974" y="206362"/>
                  </a:lnTo>
                  <a:lnTo>
                    <a:pt x="228549" y="206362"/>
                  </a:lnTo>
                  <a:lnTo>
                    <a:pt x="225729" y="209181"/>
                  </a:lnTo>
                  <a:lnTo>
                    <a:pt x="225729" y="216052"/>
                  </a:lnTo>
                  <a:lnTo>
                    <a:pt x="228536" y="218884"/>
                  </a:lnTo>
                  <a:lnTo>
                    <a:pt x="293712" y="218884"/>
                  </a:lnTo>
                  <a:lnTo>
                    <a:pt x="293712" y="284099"/>
                  </a:lnTo>
                  <a:lnTo>
                    <a:pt x="296532" y="286918"/>
                  </a:lnTo>
                  <a:lnTo>
                    <a:pt x="303415" y="286918"/>
                  </a:lnTo>
                  <a:lnTo>
                    <a:pt x="306235" y="284111"/>
                  </a:lnTo>
                  <a:lnTo>
                    <a:pt x="306235" y="209181"/>
                  </a:lnTo>
                  <a:close/>
                </a:path>
              </a:pathLst>
            </a:custGeom>
            <a:solidFill>
              <a:srgbClr val="FF5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67">
              <a:extLst>
                <a:ext uri="{FF2B5EF4-FFF2-40B4-BE49-F238E27FC236}">
                  <a16:creationId xmlns:a16="http://schemas.microsoft.com/office/drawing/2014/main" id="{6EC18BA4-E680-0EC4-ACFE-4134C1D079D9}"/>
                </a:ext>
              </a:extLst>
            </p:cNvPr>
            <p:cNvSpPr/>
            <p:nvPr/>
          </p:nvSpPr>
          <p:spPr>
            <a:xfrm>
              <a:off x="14474593" y="6927662"/>
              <a:ext cx="487680" cy="0"/>
            </a:xfrm>
            <a:custGeom>
              <a:avLst/>
              <a:gdLst/>
              <a:ahLst/>
              <a:cxnLst/>
              <a:rect l="l" t="t" r="r" b="b"/>
              <a:pathLst>
                <a:path w="487680">
                  <a:moveTo>
                    <a:pt x="0" y="0"/>
                  </a:moveTo>
                  <a:lnTo>
                    <a:pt x="487618" y="0"/>
                  </a:lnTo>
                </a:path>
              </a:pathLst>
            </a:custGeom>
            <a:ln w="10470">
              <a:solidFill>
                <a:srgbClr val="FF5D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5" name="object 68">
            <a:extLst>
              <a:ext uri="{FF2B5EF4-FFF2-40B4-BE49-F238E27FC236}">
                <a16:creationId xmlns:a16="http://schemas.microsoft.com/office/drawing/2014/main" id="{B57E5C5A-28A0-EB0C-E0E5-DE16565928B4}"/>
              </a:ext>
            </a:extLst>
          </p:cNvPr>
          <p:cNvSpPr/>
          <p:nvPr/>
        </p:nvSpPr>
        <p:spPr>
          <a:xfrm>
            <a:off x="9337311" y="2480724"/>
            <a:ext cx="1318260" cy="1318260"/>
          </a:xfrm>
          <a:custGeom>
            <a:avLst/>
            <a:gdLst/>
            <a:ahLst/>
            <a:cxnLst/>
            <a:rect l="l" t="t" r="r" b="b"/>
            <a:pathLst>
              <a:path w="1318259" h="1318260">
                <a:moveTo>
                  <a:pt x="1317666" y="0"/>
                </a:moveTo>
                <a:lnTo>
                  <a:pt x="0" y="0"/>
                </a:lnTo>
                <a:lnTo>
                  <a:pt x="0" y="1317666"/>
                </a:lnTo>
                <a:lnTo>
                  <a:pt x="400668" y="934851"/>
                </a:lnTo>
                <a:lnTo>
                  <a:pt x="1317666" y="934851"/>
                </a:lnTo>
                <a:lnTo>
                  <a:pt x="1317666" y="0"/>
                </a:lnTo>
                <a:close/>
              </a:path>
            </a:pathLst>
          </a:custGeom>
          <a:solidFill>
            <a:srgbClr val="1700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69">
            <a:extLst>
              <a:ext uri="{FF2B5EF4-FFF2-40B4-BE49-F238E27FC236}">
                <a16:creationId xmlns:a16="http://schemas.microsoft.com/office/drawing/2014/main" id="{3A562637-6E2F-C7A0-EB26-E6CE1532E641}"/>
              </a:ext>
            </a:extLst>
          </p:cNvPr>
          <p:cNvSpPr/>
          <p:nvPr/>
        </p:nvSpPr>
        <p:spPr>
          <a:xfrm>
            <a:off x="16764578" y="2492405"/>
            <a:ext cx="375285" cy="1306195"/>
          </a:xfrm>
          <a:custGeom>
            <a:avLst/>
            <a:gdLst/>
            <a:ahLst/>
            <a:cxnLst/>
            <a:rect l="l" t="t" r="r" b="b"/>
            <a:pathLst>
              <a:path w="375284" h="1306195">
                <a:moveTo>
                  <a:pt x="375004" y="0"/>
                </a:moveTo>
                <a:lnTo>
                  <a:pt x="0" y="0"/>
                </a:lnTo>
                <a:lnTo>
                  <a:pt x="0" y="1305981"/>
                </a:lnTo>
                <a:lnTo>
                  <a:pt x="375004" y="1305981"/>
                </a:lnTo>
                <a:lnTo>
                  <a:pt x="375004" y="0"/>
                </a:lnTo>
                <a:close/>
              </a:path>
            </a:pathLst>
          </a:custGeom>
          <a:solidFill>
            <a:srgbClr val="1700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70">
            <a:extLst>
              <a:ext uri="{FF2B5EF4-FFF2-40B4-BE49-F238E27FC236}">
                <a16:creationId xmlns:a16="http://schemas.microsoft.com/office/drawing/2014/main" id="{7ECE2154-9BFC-DC6C-B7E3-36A7C9B4F2B9}"/>
              </a:ext>
            </a:extLst>
          </p:cNvPr>
          <p:cNvSpPr/>
          <p:nvPr/>
        </p:nvSpPr>
        <p:spPr>
          <a:xfrm>
            <a:off x="16299084" y="2832164"/>
            <a:ext cx="375285" cy="966469"/>
          </a:xfrm>
          <a:custGeom>
            <a:avLst/>
            <a:gdLst/>
            <a:ahLst/>
            <a:cxnLst/>
            <a:rect l="l" t="t" r="r" b="b"/>
            <a:pathLst>
              <a:path w="375284" h="966470">
                <a:moveTo>
                  <a:pt x="374993" y="0"/>
                </a:moveTo>
                <a:lnTo>
                  <a:pt x="0" y="0"/>
                </a:lnTo>
                <a:lnTo>
                  <a:pt x="0" y="966221"/>
                </a:lnTo>
                <a:lnTo>
                  <a:pt x="374993" y="966221"/>
                </a:lnTo>
                <a:lnTo>
                  <a:pt x="374993" y="0"/>
                </a:lnTo>
                <a:close/>
              </a:path>
            </a:pathLst>
          </a:custGeom>
          <a:solidFill>
            <a:srgbClr val="1700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71">
            <a:extLst>
              <a:ext uri="{FF2B5EF4-FFF2-40B4-BE49-F238E27FC236}">
                <a16:creationId xmlns:a16="http://schemas.microsoft.com/office/drawing/2014/main" id="{E28A3B7A-5AEF-4780-2896-6FBEC9FDDF1A}"/>
              </a:ext>
            </a:extLst>
          </p:cNvPr>
          <p:cNvSpPr/>
          <p:nvPr/>
        </p:nvSpPr>
        <p:spPr>
          <a:xfrm>
            <a:off x="15833591" y="3167034"/>
            <a:ext cx="375285" cy="631825"/>
          </a:xfrm>
          <a:custGeom>
            <a:avLst/>
            <a:gdLst/>
            <a:ahLst/>
            <a:cxnLst/>
            <a:rect l="l" t="t" r="r" b="b"/>
            <a:pathLst>
              <a:path w="375284" h="631825">
                <a:moveTo>
                  <a:pt x="374993" y="0"/>
                </a:moveTo>
                <a:lnTo>
                  <a:pt x="0" y="0"/>
                </a:lnTo>
                <a:lnTo>
                  <a:pt x="0" y="631352"/>
                </a:lnTo>
                <a:lnTo>
                  <a:pt x="374993" y="631352"/>
                </a:lnTo>
                <a:lnTo>
                  <a:pt x="374993" y="0"/>
                </a:lnTo>
                <a:close/>
              </a:path>
            </a:pathLst>
          </a:custGeom>
          <a:solidFill>
            <a:srgbClr val="1700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Slide Number Placeholder 6">
            <a:extLst>
              <a:ext uri="{FF2B5EF4-FFF2-40B4-BE49-F238E27FC236}">
                <a16:creationId xmlns:a16="http://schemas.microsoft.com/office/drawing/2014/main" id="{8CAF1954-CC58-B96F-36F3-E1D96649074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474953" y="10517696"/>
            <a:ext cx="4623943" cy="341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38100">
              <a:lnSpc>
                <a:spcPts val="3010"/>
              </a:lnSpc>
            </a:pPr>
            <a:fld id="{81D60167-4931-47E6-BA6A-407CBD079E47}" type="slidenum">
              <a:rPr lang="en-MY" spc="-25" smtClean="0">
                <a:solidFill>
                  <a:schemeClr val="bg1"/>
                </a:solidFill>
              </a:rPr>
              <a:pPr marL="38100">
                <a:lnSpc>
                  <a:spcPts val="3010"/>
                </a:lnSpc>
              </a:pPr>
              <a:t>17</a:t>
            </a:fld>
            <a:endParaRPr lang="en-MY" spc="-25" dirty="0">
              <a:solidFill>
                <a:schemeClr val="bg1"/>
              </a:solidFill>
            </a:endParaRPr>
          </a:p>
        </p:txBody>
      </p:sp>
      <p:sp>
        <p:nvSpPr>
          <p:cNvPr id="3" name="object 35">
            <a:extLst>
              <a:ext uri="{FF2B5EF4-FFF2-40B4-BE49-F238E27FC236}">
                <a16:creationId xmlns:a16="http://schemas.microsoft.com/office/drawing/2014/main" id="{98274299-7BE6-FEE6-5157-C3F5C2D39FD0}"/>
              </a:ext>
            </a:extLst>
          </p:cNvPr>
          <p:cNvSpPr txBox="1">
            <a:spLocks/>
          </p:cNvSpPr>
          <p:nvPr/>
        </p:nvSpPr>
        <p:spPr>
          <a:xfrm>
            <a:off x="2213492" y="361714"/>
            <a:ext cx="16755826" cy="50654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>
              <a:defRPr sz="5350" b="0" i="0">
                <a:solidFill>
                  <a:srgbClr val="1300E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700">
              <a:spcBef>
                <a:spcPts val="110"/>
              </a:spcBef>
            </a:pPr>
            <a:r>
              <a:rPr lang="en-MY" sz="3200" b="1" spc="105" dirty="0">
                <a:latin typeface="Arial Black" panose="020B0604020202020204" pitchFamily="34" charset="0"/>
                <a:cs typeface="Arial Black" panose="020B0604020202020204" pitchFamily="34" charset="0"/>
              </a:rPr>
              <a:t>HEADLINE FOR INFOGRAPHIC HERE</a:t>
            </a:r>
            <a:endParaRPr lang="en-MY" sz="3200" b="1" spc="90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13875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4B667C3-B57C-CFE3-0F73-4272BDD14E1B}"/>
              </a:ext>
            </a:extLst>
          </p:cNvPr>
          <p:cNvSpPr/>
          <p:nvPr/>
        </p:nvSpPr>
        <p:spPr>
          <a:xfrm>
            <a:off x="222016" y="2911758"/>
            <a:ext cx="28575" cy="4226560"/>
          </a:xfrm>
          <a:custGeom>
            <a:avLst/>
            <a:gdLst/>
            <a:ahLst/>
            <a:cxnLst/>
            <a:rect l="l" t="t" r="r" b="b"/>
            <a:pathLst>
              <a:path w="28575" h="4226559">
                <a:moveTo>
                  <a:pt x="0" y="4226560"/>
                </a:moveTo>
                <a:lnTo>
                  <a:pt x="28187" y="4226560"/>
                </a:lnTo>
                <a:lnTo>
                  <a:pt x="28187" y="0"/>
                </a:lnTo>
                <a:lnTo>
                  <a:pt x="0" y="0"/>
                </a:lnTo>
                <a:lnTo>
                  <a:pt x="0" y="4226560"/>
                </a:lnTo>
                <a:close/>
              </a:path>
            </a:pathLst>
          </a:custGeom>
          <a:solidFill>
            <a:srgbClr val="99B6FF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D879FDAB-D65E-47ED-D5AE-21108D6170EA}"/>
              </a:ext>
            </a:extLst>
          </p:cNvPr>
          <p:cNvSpPr/>
          <p:nvPr/>
        </p:nvSpPr>
        <p:spPr>
          <a:xfrm>
            <a:off x="6433460" y="2912274"/>
            <a:ext cx="28575" cy="4226560"/>
          </a:xfrm>
          <a:custGeom>
            <a:avLst/>
            <a:gdLst/>
            <a:ahLst/>
            <a:cxnLst/>
            <a:rect l="l" t="t" r="r" b="b"/>
            <a:pathLst>
              <a:path w="28575" h="4226559">
                <a:moveTo>
                  <a:pt x="28198" y="0"/>
                </a:moveTo>
                <a:lnTo>
                  <a:pt x="0" y="0"/>
                </a:lnTo>
                <a:lnTo>
                  <a:pt x="0" y="4225955"/>
                </a:lnTo>
                <a:lnTo>
                  <a:pt x="28198" y="4225955"/>
                </a:lnTo>
                <a:lnTo>
                  <a:pt x="28198" y="0"/>
                </a:lnTo>
                <a:close/>
              </a:path>
            </a:pathLst>
          </a:custGeom>
          <a:solidFill>
            <a:srgbClr val="99B6FF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5608CF16-5B77-BBA4-6AFA-41E751CE2E1F}"/>
              </a:ext>
            </a:extLst>
          </p:cNvPr>
          <p:cNvSpPr txBox="1"/>
          <p:nvPr/>
        </p:nvSpPr>
        <p:spPr>
          <a:xfrm>
            <a:off x="222016" y="7138318"/>
            <a:ext cx="6240145" cy="3007995"/>
          </a:xfrm>
          <a:prstGeom prst="rect">
            <a:avLst/>
          </a:prstGeom>
          <a:solidFill>
            <a:srgbClr val="99B6FF">
              <a:alpha val="29998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300">
              <a:latin typeface="Times New Roman"/>
              <a:cs typeface="Times New Roman"/>
            </a:endParaRPr>
          </a:p>
          <a:p>
            <a:pPr marL="478790">
              <a:lnSpc>
                <a:spcPct val="100000"/>
              </a:lnSpc>
            </a:pPr>
            <a:r>
              <a:rPr sz="1450" b="1" dirty="0">
                <a:latin typeface="Arial"/>
                <a:cs typeface="Arial"/>
              </a:rPr>
              <a:t>Lorem</a:t>
            </a:r>
            <a:r>
              <a:rPr sz="1450" b="1" spc="85" dirty="0">
                <a:latin typeface="Arial"/>
                <a:cs typeface="Arial"/>
              </a:rPr>
              <a:t> </a:t>
            </a:r>
            <a:r>
              <a:rPr sz="1450" b="1" dirty="0">
                <a:latin typeface="Arial"/>
                <a:cs typeface="Arial"/>
              </a:rPr>
              <a:t>ipsum</a:t>
            </a:r>
            <a:r>
              <a:rPr sz="1450" b="1" spc="85" dirty="0">
                <a:latin typeface="Arial"/>
                <a:cs typeface="Arial"/>
              </a:rPr>
              <a:t> </a:t>
            </a:r>
            <a:r>
              <a:rPr sz="1450" b="1" dirty="0">
                <a:latin typeface="Arial"/>
                <a:cs typeface="Arial"/>
              </a:rPr>
              <a:t>dolor</a:t>
            </a:r>
            <a:r>
              <a:rPr sz="1450" b="1" spc="85" dirty="0">
                <a:latin typeface="Arial"/>
                <a:cs typeface="Arial"/>
              </a:rPr>
              <a:t> </a:t>
            </a:r>
            <a:r>
              <a:rPr sz="1450" b="1" dirty="0">
                <a:latin typeface="Arial"/>
                <a:cs typeface="Arial"/>
              </a:rPr>
              <a:t>sit</a:t>
            </a:r>
            <a:r>
              <a:rPr sz="1450" b="1" spc="80" dirty="0">
                <a:latin typeface="Arial"/>
                <a:cs typeface="Arial"/>
              </a:rPr>
              <a:t> </a:t>
            </a:r>
            <a:r>
              <a:rPr sz="1450" b="1" dirty="0">
                <a:latin typeface="Arial"/>
                <a:cs typeface="Arial"/>
              </a:rPr>
              <a:t>amet,</a:t>
            </a:r>
            <a:r>
              <a:rPr sz="1450" b="1" spc="80" dirty="0">
                <a:latin typeface="Arial"/>
                <a:cs typeface="Arial"/>
              </a:rPr>
              <a:t> </a:t>
            </a:r>
            <a:r>
              <a:rPr sz="1450" b="1" dirty="0">
                <a:latin typeface="Arial"/>
                <a:cs typeface="Arial"/>
              </a:rPr>
              <a:t>consectetuer</a:t>
            </a:r>
            <a:r>
              <a:rPr sz="1450" b="1" spc="80" dirty="0">
                <a:latin typeface="Arial"/>
                <a:cs typeface="Arial"/>
              </a:rPr>
              <a:t> </a:t>
            </a:r>
            <a:r>
              <a:rPr sz="1450" b="1" spc="-10" dirty="0">
                <a:latin typeface="Arial"/>
                <a:cs typeface="Arial"/>
              </a:rPr>
              <a:t>adipiscing.</a:t>
            </a:r>
            <a:endParaRPr sz="1450">
              <a:latin typeface="Arial"/>
              <a:cs typeface="Arial"/>
            </a:endParaRPr>
          </a:p>
          <a:p>
            <a:pPr marL="583565" marR="458470" indent="-105410">
              <a:lnSpc>
                <a:spcPct val="102299"/>
              </a:lnSpc>
              <a:buChar char="•"/>
              <a:tabLst>
                <a:tab pos="587375" algn="l"/>
              </a:tabLst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commodo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ligula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eget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dolor.</a:t>
            </a:r>
            <a:r>
              <a:rPr sz="1450" spc="-1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Aenean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massa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cum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sociis </a:t>
            </a:r>
            <a:r>
              <a:rPr sz="1450" dirty="0">
                <a:latin typeface="Arial"/>
                <a:cs typeface="Arial"/>
              </a:rPr>
              <a:t>natoque</a:t>
            </a:r>
            <a:r>
              <a:rPr sz="1450" spc="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penatibus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magnis</a:t>
            </a:r>
            <a:r>
              <a:rPr sz="1450" spc="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dis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parturient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montes,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nascetur.</a:t>
            </a:r>
            <a:endParaRPr sz="1450">
              <a:latin typeface="Arial"/>
              <a:cs typeface="Arial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endParaRPr sz="1550">
              <a:latin typeface="Arial"/>
              <a:cs typeface="Arial"/>
            </a:endParaRPr>
          </a:p>
          <a:p>
            <a:pPr marL="583565" marR="458470" indent="-105410">
              <a:lnSpc>
                <a:spcPct val="102299"/>
              </a:lnSpc>
              <a:buChar char="•"/>
              <a:tabLst>
                <a:tab pos="587375" algn="l"/>
              </a:tabLst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commodo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ligula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eget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dolor.</a:t>
            </a:r>
            <a:r>
              <a:rPr sz="1450" spc="-1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Aenean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massa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cum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sociis </a:t>
            </a:r>
            <a:r>
              <a:rPr sz="1450" dirty="0">
                <a:latin typeface="Arial"/>
                <a:cs typeface="Arial"/>
              </a:rPr>
              <a:t>natoque</a:t>
            </a:r>
            <a:r>
              <a:rPr sz="1450" spc="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penatibus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magnis</a:t>
            </a:r>
            <a:r>
              <a:rPr sz="1450" spc="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dis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parturient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montes,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nascetur.</a:t>
            </a:r>
            <a:endParaRPr sz="1450">
              <a:latin typeface="Arial"/>
              <a:cs typeface="Arial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endParaRPr sz="1550">
              <a:latin typeface="Arial"/>
              <a:cs typeface="Arial"/>
            </a:endParaRPr>
          </a:p>
          <a:p>
            <a:pPr marL="583565" marR="458470" indent="-105410">
              <a:lnSpc>
                <a:spcPct val="102299"/>
              </a:lnSpc>
              <a:buChar char="•"/>
              <a:tabLst>
                <a:tab pos="587375" algn="l"/>
              </a:tabLst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commodo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ligula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eget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dolor.</a:t>
            </a:r>
            <a:r>
              <a:rPr sz="1450" spc="-1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Aenean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massa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cum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sociis </a:t>
            </a:r>
            <a:r>
              <a:rPr sz="1450" dirty="0">
                <a:latin typeface="Arial"/>
                <a:cs typeface="Arial"/>
              </a:rPr>
              <a:t>natoque</a:t>
            </a:r>
            <a:r>
              <a:rPr sz="1450" spc="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penatibus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magnis</a:t>
            </a:r>
            <a:r>
              <a:rPr sz="1450" spc="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dis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parturient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montes,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nascetur.</a:t>
            </a:r>
            <a:endParaRPr sz="1450">
              <a:latin typeface="Arial"/>
              <a:cs typeface="Arial"/>
            </a:endParaRPr>
          </a:p>
        </p:txBody>
      </p:sp>
      <p:grpSp>
        <p:nvGrpSpPr>
          <p:cNvPr id="6" name="object 5">
            <a:extLst>
              <a:ext uri="{FF2B5EF4-FFF2-40B4-BE49-F238E27FC236}">
                <a16:creationId xmlns:a16="http://schemas.microsoft.com/office/drawing/2014/main" id="{5DB5C317-4C87-E09A-25D2-9DE222C769FD}"/>
              </a:ext>
            </a:extLst>
          </p:cNvPr>
          <p:cNvGrpSpPr/>
          <p:nvPr/>
        </p:nvGrpSpPr>
        <p:grpSpPr>
          <a:xfrm>
            <a:off x="6711860" y="8633775"/>
            <a:ext cx="6601459" cy="1451610"/>
            <a:chOff x="6751616" y="9110853"/>
            <a:chExt cx="6601459" cy="1451610"/>
          </a:xfrm>
        </p:grpSpPr>
        <p:sp>
          <p:nvSpPr>
            <p:cNvPr id="7" name="object 6">
              <a:extLst>
                <a:ext uri="{FF2B5EF4-FFF2-40B4-BE49-F238E27FC236}">
                  <a16:creationId xmlns:a16="http://schemas.microsoft.com/office/drawing/2014/main" id="{BFE4FB9A-BA7C-C6F6-4844-CE074EFB62BF}"/>
                </a:ext>
              </a:extLst>
            </p:cNvPr>
            <p:cNvSpPr/>
            <p:nvPr/>
          </p:nvSpPr>
          <p:spPr>
            <a:xfrm>
              <a:off x="6751616" y="9110853"/>
              <a:ext cx="6601459" cy="1451610"/>
            </a:xfrm>
            <a:custGeom>
              <a:avLst/>
              <a:gdLst/>
              <a:ahLst/>
              <a:cxnLst/>
              <a:rect l="l" t="t" r="r" b="b"/>
              <a:pathLst>
                <a:path w="6601459" h="1451609">
                  <a:moveTo>
                    <a:pt x="6600867" y="0"/>
                  </a:moveTo>
                  <a:lnTo>
                    <a:pt x="0" y="0"/>
                  </a:lnTo>
                  <a:lnTo>
                    <a:pt x="0" y="1451243"/>
                  </a:lnTo>
                  <a:lnTo>
                    <a:pt x="6600867" y="1451243"/>
                  </a:lnTo>
                  <a:lnTo>
                    <a:pt x="6600867" y="0"/>
                  </a:lnTo>
                  <a:close/>
                </a:path>
              </a:pathLst>
            </a:custGeom>
            <a:solidFill>
              <a:srgbClr val="99B6FF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7">
              <a:extLst>
                <a:ext uri="{FF2B5EF4-FFF2-40B4-BE49-F238E27FC236}">
                  <a16:creationId xmlns:a16="http://schemas.microsoft.com/office/drawing/2014/main" id="{8B61F05B-E2A1-9B64-0AED-4251CB22C54F}"/>
                </a:ext>
              </a:extLst>
            </p:cNvPr>
            <p:cNvSpPr/>
            <p:nvPr/>
          </p:nvSpPr>
          <p:spPr>
            <a:xfrm>
              <a:off x="7137476" y="9495427"/>
              <a:ext cx="682625" cy="681355"/>
            </a:xfrm>
            <a:custGeom>
              <a:avLst/>
              <a:gdLst/>
              <a:ahLst/>
              <a:cxnLst/>
              <a:rect l="l" t="t" r="r" b="b"/>
              <a:pathLst>
                <a:path w="682625" h="681354">
                  <a:moveTo>
                    <a:pt x="339255" y="218414"/>
                  </a:moveTo>
                  <a:lnTo>
                    <a:pt x="305219" y="184226"/>
                  </a:lnTo>
                  <a:lnTo>
                    <a:pt x="299834" y="184200"/>
                  </a:lnTo>
                  <a:lnTo>
                    <a:pt x="293166" y="190842"/>
                  </a:lnTo>
                  <a:lnTo>
                    <a:pt x="293154" y="196227"/>
                  </a:lnTo>
                  <a:lnTo>
                    <a:pt x="310591" y="213741"/>
                  </a:lnTo>
                  <a:lnTo>
                    <a:pt x="267144" y="224777"/>
                  </a:lnTo>
                  <a:lnTo>
                    <a:pt x="228536" y="245516"/>
                  </a:lnTo>
                  <a:lnTo>
                    <a:pt x="196138" y="274523"/>
                  </a:lnTo>
                  <a:lnTo>
                    <a:pt x="171310" y="310311"/>
                  </a:lnTo>
                  <a:lnTo>
                    <a:pt x="155422" y="351447"/>
                  </a:lnTo>
                  <a:lnTo>
                    <a:pt x="149821" y="396468"/>
                  </a:lnTo>
                  <a:lnTo>
                    <a:pt x="155511" y="442366"/>
                  </a:lnTo>
                  <a:lnTo>
                    <a:pt x="171678" y="484098"/>
                  </a:lnTo>
                  <a:lnTo>
                    <a:pt x="197002" y="520192"/>
                  </a:lnTo>
                  <a:lnTo>
                    <a:pt x="230162" y="549160"/>
                  </a:lnTo>
                  <a:lnTo>
                    <a:pt x="269824" y="569544"/>
                  </a:lnTo>
                  <a:lnTo>
                    <a:pt x="315531" y="579920"/>
                  </a:lnTo>
                  <a:lnTo>
                    <a:pt x="319849" y="579920"/>
                  </a:lnTo>
                  <a:lnTo>
                    <a:pt x="323545" y="576656"/>
                  </a:lnTo>
                  <a:lnTo>
                    <a:pt x="324472" y="567601"/>
                  </a:lnTo>
                  <a:lnTo>
                    <a:pt x="321068" y="563410"/>
                  </a:lnTo>
                  <a:lnTo>
                    <a:pt x="316382" y="562952"/>
                  </a:lnTo>
                  <a:lnTo>
                    <a:pt x="268097" y="550570"/>
                  </a:lnTo>
                  <a:lnTo>
                    <a:pt x="226910" y="525424"/>
                  </a:lnTo>
                  <a:lnTo>
                    <a:pt x="194919" y="489813"/>
                  </a:lnTo>
                  <a:lnTo>
                    <a:pt x="174205" y="446049"/>
                  </a:lnTo>
                  <a:lnTo>
                    <a:pt x="166827" y="396468"/>
                  </a:lnTo>
                  <a:lnTo>
                    <a:pt x="173812" y="348716"/>
                  </a:lnTo>
                  <a:lnTo>
                    <a:pt x="193421" y="306158"/>
                  </a:lnTo>
                  <a:lnTo>
                    <a:pt x="223634" y="270941"/>
                  </a:lnTo>
                  <a:lnTo>
                    <a:pt x="262458" y="245237"/>
                  </a:lnTo>
                  <a:lnTo>
                    <a:pt x="307860" y="231190"/>
                  </a:lnTo>
                  <a:lnTo>
                    <a:pt x="293154" y="245960"/>
                  </a:lnTo>
                  <a:lnTo>
                    <a:pt x="293166" y="251345"/>
                  </a:lnTo>
                  <a:lnTo>
                    <a:pt x="298157" y="256311"/>
                  </a:lnTo>
                  <a:lnTo>
                    <a:pt x="300329" y="257136"/>
                  </a:lnTo>
                  <a:lnTo>
                    <a:pt x="304685" y="257136"/>
                  </a:lnTo>
                  <a:lnTo>
                    <a:pt x="306870" y="256298"/>
                  </a:lnTo>
                  <a:lnTo>
                    <a:pt x="339255" y="223786"/>
                  </a:lnTo>
                  <a:lnTo>
                    <a:pt x="339255" y="218414"/>
                  </a:lnTo>
                  <a:close/>
                </a:path>
                <a:path w="682625" h="681354">
                  <a:moveTo>
                    <a:pt x="532663" y="396036"/>
                  </a:moveTo>
                  <a:lnTo>
                    <a:pt x="526973" y="350151"/>
                  </a:lnTo>
                  <a:lnTo>
                    <a:pt x="510806" y="308419"/>
                  </a:lnTo>
                  <a:lnTo>
                    <a:pt x="485482" y="272326"/>
                  </a:lnTo>
                  <a:lnTo>
                    <a:pt x="452323" y="243344"/>
                  </a:lnTo>
                  <a:lnTo>
                    <a:pt x="412661" y="222961"/>
                  </a:lnTo>
                  <a:lnTo>
                    <a:pt x="367830" y="212636"/>
                  </a:lnTo>
                  <a:lnTo>
                    <a:pt x="363270" y="212115"/>
                  </a:lnTo>
                  <a:lnTo>
                    <a:pt x="358978" y="215569"/>
                  </a:lnTo>
                  <a:lnTo>
                    <a:pt x="358025" y="224917"/>
                  </a:lnTo>
                  <a:lnTo>
                    <a:pt x="361429" y="229095"/>
                  </a:lnTo>
                  <a:lnTo>
                    <a:pt x="366090" y="229565"/>
                  </a:lnTo>
                  <a:lnTo>
                    <a:pt x="414388" y="241947"/>
                  </a:lnTo>
                  <a:lnTo>
                    <a:pt x="455561" y="267093"/>
                  </a:lnTo>
                  <a:lnTo>
                    <a:pt x="487553" y="302704"/>
                  </a:lnTo>
                  <a:lnTo>
                    <a:pt x="508279" y="346456"/>
                  </a:lnTo>
                  <a:lnTo>
                    <a:pt x="515645" y="396036"/>
                  </a:lnTo>
                  <a:lnTo>
                    <a:pt x="508660" y="443788"/>
                  </a:lnTo>
                  <a:lnTo>
                    <a:pt x="489051" y="486359"/>
                  </a:lnTo>
                  <a:lnTo>
                    <a:pt x="458838" y="521576"/>
                  </a:lnTo>
                  <a:lnTo>
                    <a:pt x="420027" y="547281"/>
                  </a:lnTo>
                  <a:lnTo>
                    <a:pt x="374611" y="561314"/>
                  </a:lnTo>
                  <a:lnTo>
                    <a:pt x="389318" y="546557"/>
                  </a:lnTo>
                  <a:lnTo>
                    <a:pt x="389305" y="541172"/>
                  </a:lnTo>
                  <a:lnTo>
                    <a:pt x="382651" y="534543"/>
                  </a:lnTo>
                  <a:lnTo>
                    <a:pt x="377253" y="534555"/>
                  </a:lnTo>
                  <a:lnTo>
                    <a:pt x="343217" y="568744"/>
                  </a:lnTo>
                  <a:lnTo>
                    <a:pt x="343217" y="574116"/>
                  </a:lnTo>
                  <a:lnTo>
                    <a:pt x="375602" y="606628"/>
                  </a:lnTo>
                  <a:lnTo>
                    <a:pt x="377786" y="607466"/>
                  </a:lnTo>
                  <a:lnTo>
                    <a:pt x="382143" y="607466"/>
                  </a:lnTo>
                  <a:lnTo>
                    <a:pt x="384314" y="606640"/>
                  </a:lnTo>
                  <a:lnTo>
                    <a:pt x="389305" y="601675"/>
                  </a:lnTo>
                  <a:lnTo>
                    <a:pt x="389305" y="596290"/>
                  </a:lnTo>
                  <a:lnTo>
                    <a:pt x="371868" y="578764"/>
                  </a:lnTo>
                  <a:lnTo>
                    <a:pt x="415328" y="567728"/>
                  </a:lnTo>
                  <a:lnTo>
                    <a:pt x="453936" y="546989"/>
                  </a:lnTo>
                  <a:lnTo>
                    <a:pt x="486333" y="517982"/>
                  </a:lnTo>
                  <a:lnTo>
                    <a:pt x="511162" y="482193"/>
                  </a:lnTo>
                  <a:lnTo>
                    <a:pt x="527062" y="441058"/>
                  </a:lnTo>
                  <a:lnTo>
                    <a:pt x="532663" y="396036"/>
                  </a:lnTo>
                  <a:close/>
                </a:path>
                <a:path w="682625" h="681354">
                  <a:moveTo>
                    <a:pt x="682485" y="316001"/>
                  </a:moveTo>
                  <a:lnTo>
                    <a:pt x="682256" y="310616"/>
                  </a:lnTo>
                  <a:lnTo>
                    <a:pt x="639584" y="271589"/>
                  </a:lnTo>
                  <a:lnTo>
                    <a:pt x="597357" y="232968"/>
                  </a:lnTo>
                  <a:lnTo>
                    <a:pt x="597357" y="256032"/>
                  </a:lnTo>
                  <a:lnTo>
                    <a:pt x="597357" y="664362"/>
                  </a:lnTo>
                  <a:lnTo>
                    <a:pt x="83007" y="664362"/>
                  </a:lnTo>
                  <a:lnTo>
                    <a:pt x="83007" y="271589"/>
                  </a:lnTo>
                  <a:lnTo>
                    <a:pt x="83007" y="256032"/>
                  </a:lnTo>
                  <a:lnTo>
                    <a:pt x="340182" y="20802"/>
                  </a:lnTo>
                  <a:lnTo>
                    <a:pt x="597357" y="256032"/>
                  </a:lnTo>
                  <a:lnTo>
                    <a:pt x="597357" y="232968"/>
                  </a:lnTo>
                  <a:lnTo>
                    <a:pt x="574154" y="211734"/>
                  </a:lnTo>
                  <a:lnTo>
                    <a:pt x="574154" y="196176"/>
                  </a:lnTo>
                  <a:lnTo>
                    <a:pt x="574154" y="44005"/>
                  </a:lnTo>
                  <a:lnTo>
                    <a:pt x="574154" y="30784"/>
                  </a:lnTo>
                  <a:lnTo>
                    <a:pt x="570344" y="26974"/>
                  </a:lnTo>
                  <a:lnTo>
                    <a:pt x="557123" y="26987"/>
                  </a:lnTo>
                  <a:lnTo>
                    <a:pt x="557123" y="44005"/>
                  </a:lnTo>
                  <a:lnTo>
                    <a:pt x="557123" y="196176"/>
                  </a:lnTo>
                  <a:lnTo>
                    <a:pt x="468122" y="114757"/>
                  </a:lnTo>
                  <a:lnTo>
                    <a:pt x="468122" y="99187"/>
                  </a:lnTo>
                  <a:lnTo>
                    <a:pt x="468122" y="44005"/>
                  </a:lnTo>
                  <a:lnTo>
                    <a:pt x="557123" y="44005"/>
                  </a:lnTo>
                  <a:lnTo>
                    <a:pt x="557123" y="26987"/>
                  </a:lnTo>
                  <a:lnTo>
                    <a:pt x="459625" y="26987"/>
                  </a:lnTo>
                  <a:lnTo>
                    <a:pt x="454926" y="26987"/>
                  </a:lnTo>
                  <a:lnTo>
                    <a:pt x="451116" y="30784"/>
                  </a:lnTo>
                  <a:lnTo>
                    <a:pt x="451116" y="99187"/>
                  </a:lnTo>
                  <a:lnTo>
                    <a:pt x="365417" y="20802"/>
                  </a:lnTo>
                  <a:lnTo>
                    <a:pt x="342684" y="0"/>
                  </a:lnTo>
                  <a:lnTo>
                    <a:pt x="337693" y="0"/>
                  </a:lnTo>
                  <a:lnTo>
                    <a:pt x="241" y="308673"/>
                  </a:lnTo>
                  <a:lnTo>
                    <a:pt x="0" y="314058"/>
                  </a:lnTo>
                  <a:lnTo>
                    <a:pt x="6350" y="320992"/>
                  </a:lnTo>
                  <a:lnTo>
                    <a:pt x="11747" y="321233"/>
                  </a:lnTo>
                  <a:lnTo>
                    <a:pt x="15201" y="318058"/>
                  </a:lnTo>
                  <a:lnTo>
                    <a:pt x="65989" y="271589"/>
                  </a:lnTo>
                  <a:lnTo>
                    <a:pt x="65989" y="677545"/>
                  </a:lnTo>
                  <a:lnTo>
                    <a:pt x="69799" y="681355"/>
                  </a:lnTo>
                  <a:lnTo>
                    <a:pt x="610577" y="681355"/>
                  </a:lnTo>
                  <a:lnTo>
                    <a:pt x="614387" y="677545"/>
                  </a:lnTo>
                  <a:lnTo>
                    <a:pt x="614387" y="664362"/>
                  </a:lnTo>
                  <a:lnTo>
                    <a:pt x="614387" y="271589"/>
                  </a:lnTo>
                  <a:lnTo>
                    <a:pt x="668934" y="321500"/>
                  </a:lnTo>
                  <a:lnTo>
                    <a:pt x="671004" y="322237"/>
                  </a:lnTo>
                  <a:lnTo>
                    <a:pt x="675360" y="322237"/>
                  </a:lnTo>
                  <a:lnTo>
                    <a:pt x="677659" y="321297"/>
                  </a:lnTo>
                  <a:lnTo>
                    <a:pt x="682485" y="316001"/>
                  </a:lnTo>
                  <a:close/>
                </a:path>
              </a:pathLst>
            </a:custGeom>
            <a:solidFill>
              <a:srgbClr val="1700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8">
              <a:extLst>
                <a:ext uri="{FF2B5EF4-FFF2-40B4-BE49-F238E27FC236}">
                  <a16:creationId xmlns:a16="http://schemas.microsoft.com/office/drawing/2014/main" id="{1CF101EA-5329-D91D-4819-EABF9CA173C3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397241" y="9764703"/>
              <a:ext cx="165343" cy="242610"/>
            </a:xfrm>
            <a:prstGeom prst="rect">
              <a:avLst/>
            </a:prstGeom>
          </p:spPr>
        </p:pic>
      </p:grpSp>
      <p:grpSp>
        <p:nvGrpSpPr>
          <p:cNvPr id="10" name="object 9">
            <a:extLst>
              <a:ext uri="{FF2B5EF4-FFF2-40B4-BE49-F238E27FC236}">
                <a16:creationId xmlns:a16="http://schemas.microsoft.com/office/drawing/2014/main" id="{B9ADC3EB-660D-8192-A017-5038A348C007}"/>
              </a:ext>
            </a:extLst>
          </p:cNvPr>
          <p:cNvGrpSpPr/>
          <p:nvPr/>
        </p:nvGrpSpPr>
        <p:grpSpPr>
          <a:xfrm>
            <a:off x="6711860" y="7016694"/>
            <a:ext cx="6601459" cy="1451610"/>
            <a:chOff x="6751616" y="7493772"/>
            <a:chExt cx="6601459" cy="1451610"/>
          </a:xfrm>
        </p:grpSpPr>
        <p:sp>
          <p:nvSpPr>
            <p:cNvPr id="11" name="object 10">
              <a:extLst>
                <a:ext uri="{FF2B5EF4-FFF2-40B4-BE49-F238E27FC236}">
                  <a16:creationId xmlns:a16="http://schemas.microsoft.com/office/drawing/2014/main" id="{C714473B-DCF9-EF65-685A-7CE30BC1B8A9}"/>
                </a:ext>
              </a:extLst>
            </p:cNvPr>
            <p:cNvSpPr/>
            <p:nvPr/>
          </p:nvSpPr>
          <p:spPr>
            <a:xfrm>
              <a:off x="6751616" y="7493772"/>
              <a:ext cx="6601459" cy="1451610"/>
            </a:xfrm>
            <a:custGeom>
              <a:avLst/>
              <a:gdLst/>
              <a:ahLst/>
              <a:cxnLst/>
              <a:rect l="l" t="t" r="r" b="b"/>
              <a:pathLst>
                <a:path w="6601459" h="1451609">
                  <a:moveTo>
                    <a:pt x="6600867" y="0"/>
                  </a:moveTo>
                  <a:lnTo>
                    <a:pt x="0" y="0"/>
                  </a:lnTo>
                  <a:lnTo>
                    <a:pt x="0" y="1451243"/>
                  </a:lnTo>
                  <a:lnTo>
                    <a:pt x="6600867" y="1451243"/>
                  </a:lnTo>
                  <a:lnTo>
                    <a:pt x="6600867" y="0"/>
                  </a:lnTo>
                  <a:close/>
                </a:path>
              </a:pathLst>
            </a:custGeom>
            <a:solidFill>
              <a:srgbClr val="99B6FF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1">
              <a:extLst>
                <a:ext uri="{FF2B5EF4-FFF2-40B4-BE49-F238E27FC236}">
                  <a16:creationId xmlns:a16="http://schemas.microsoft.com/office/drawing/2014/main" id="{5486A946-1226-CF42-9CAF-DD3E9FDF4E74}"/>
                </a:ext>
              </a:extLst>
            </p:cNvPr>
            <p:cNvSpPr/>
            <p:nvPr/>
          </p:nvSpPr>
          <p:spPr>
            <a:xfrm>
              <a:off x="7200090" y="7800557"/>
              <a:ext cx="557530" cy="838200"/>
            </a:xfrm>
            <a:custGeom>
              <a:avLst/>
              <a:gdLst/>
              <a:ahLst/>
              <a:cxnLst/>
              <a:rect l="l" t="t" r="r" b="b"/>
              <a:pathLst>
                <a:path w="557529" h="838200">
                  <a:moveTo>
                    <a:pt x="490718" y="837670"/>
                  </a:moveTo>
                  <a:lnTo>
                    <a:pt x="66563" y="837670"/>
                  </a:lnTo>
                  <a:lnTo>
                    <a:pt x="40653" y="832440"/>
                  </a:lnTo>
                  <a:lnTo>
                    <a:pt x="19495" y="818175"/>
                  </a:lnTo>
                  <a:lnTo>
                    <a:pt x="5230" y="797017"/>
                  </a:lnTo>
                  <a:lnTo>
                    <a:pt x="0" y="771107"/>
                  </a:lnTo>
                  <a:lnTo>
                    <a:pt x="0" y="66563"/>
                  </a:lnTo>
                  <a:lnTo>
                    <a:pt x="5230" y="40653"/>
                  </a:lnTo>
                  <a:lnTo>
                    <a:pt x="19495" y="19495"/>
                  </a:lnTo>
                  <a:lnTo>
                    <a:pt x="40653" y="5230"/>
                  </a:lnTo>
                  <a:lnTo>
                    <a:pt x="66563" y="0"/>
                  </a:lnTo>
                  <a:lnTo>
                    <a:pt x="490718" y="0"/>
                  </a:lnTo>
                  <a:lnTo>
                    <a:pt x="516628" y="5230"/>
                  </a:lnTo>
                  <a:lnTo>
                    <a:pt x="537785" y="19495"/>
                  </a:lnTo>
                  <a:lnTo>
                    <a:pt x="552050" y="40653"/>
                  </a:lnTo>
                  <a:lnTo>
                    <a:pt x="557281" y="66563"/>
                  </a:lnTo>
                  <a:lnTo>
                    <a:pt x="557281" y="771107"/>
                  </a:lnTo>
                  <a:lnTo>
                    <a:pt x="552050" y="797017"/>
                  </a:lnTo>
                  <a:lnTo>
                    <a:pt x="537785" y="818175"/>
                  </a:lnTo>
                  <a:lnTo>
                    <a:pt x="516628" y="832440"/>
                  </a:lnTo>
                  <a:lnTo>
                    <a:pt x="490718" y="837670"/>
                  </a:lnTo>
                  <a:close/>
                </a:path>
              </a:pathLst>
            </a:custGeom>
            <a:ln w="11968">
              <a:solidFill>
                <a:srgbClr val="1700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2">
              <a:extLst>
                <a:ext uri="{FF2B5EF4-FFF2-40B4-BE49-F238E27FC236}">
                  <a16:creationId xmlns:a16="http://schemas.microsoft.com/office/drawing/2014/main" id="{C3FF6640-B609-C385-2831-C861DB45BA4A}"/>
                </a:ext>
              </a:extLst>
            </p:cNvPr>
            <p:cNvSpPr/>
            <p:nvPr/>
          </p:nvSpPr>
          <p:spPr>
            <a:xfrm>
              <a:off x="7303745" y="7847120"/>
              <a:ext cx="350520" cy="586105"/>
            </a:xfrm>
            <a:custGeom>
              <a:avLst/>
              <a:gdLst/>
              <a:ahLst/>
              <a:cxnLst/>
              <a:rect l="l" t="t" r="r" b="b"/>
              <a:pathLst>
                <a:path w="350520" h="586104">
                  <a:moveTo>
                    <a:pt x="92087" y="574700"/>
                  </a:moveTo>
                  <a:lnTo>
                    <a:pt x="88874" y="571487"/>
                  </a:lnTo>
                  <a:lnTo>
                    <a:pt x="84937" y="571487"/>
                  </a:lnTo>
                  <a:lnTo>
                    <a:pt x="14325" y="571487"/>
                  </a:lnTo>
                  <a:lnTo>
                    <a:pt x="14325" y="497027"/>
                  </a:lnTo>
                  <a:lnTo>
                    <a:pt x="11112" y="493801"/>
                  </a:lnTo>
                  <a:lnTo>
                    <a:pt x="3238" y="493801"/>
                  </a:lnTo>
                  <a:lnTo>
                    <a:pt x="12" y="497014"/>
                  </a:lnTo>
                  <a:lnTo>
                    <a:pt x="12" y="582574"/>
                  </a:lnTo>
                  <a:lnTo>
                    <a:pt x="3238" y="585800"/>
                  </a:lnTo>
                  <a:lnTo>
                    <a:pt x="88874" y="585800"/>
                  </a:lnTo>
                  <a:lnTo>
                    <a:pt x="92087" y="582574"/>
                  </a:lnTo>
                  <a:lnTo>
                    <a:pt x="92087" y="574700"/>
                  </a:lnTo>
                  <a:close/>
                </a:path>
                <a:path w="350520" h="586104">
                  <a:moveTo>
                    <a:pt x="92087" y="239052"/>
                  </a:moveTo>
                  <a:lnTo>
                    <a:pt x="88861" y="235826"/>
                  </a:lnTo>
                  <a:lnTo>
                    <a:pt x="3225" y="235826"/>
                  </a:lnTo>
                  <a:lnTo>
                    <a:pt x="12" y="239052"/>
                  </a:lnTo>
                  <a:lnTo>
                    <a:pt x="12" y="324688"/>
                  </a:lnTo>
                  <a:lnTo>
                    <a:pt x="3225" y="327901"/>
                  </a:lnTo>
                  <a:lnTo>
                    <a:pt x="7162" y="327901"/>
                  </a:lnTo>
                  <a:lnTo>
                    <a:pt x="11087" y="327901"/>
                  </a:lnTo>
                  <a:lnTo>
                    <a:pt x="14312" y="324688"/>
                  </a:lnTo>
                  <a:lnTo>
                    <a:pt x="14312" y="250151"/>
                  </a:lnTo>
                  <a:lnTo>
                    <a:pt x="88861" y="250151"/>
                  </a:lnTo>
                  <a:lnTo>
                    <a:pt x="92087" y="246926"/>
                  </a:lnTo>
                  <a:lnTo>
                    <a:pt x="92087" y="239052"/>
                  </a:lnTo>
                  <a:close/>
                </a:path>
                <a:path w="350520" h="586104">
                  <a:moveTo>
                    <a:pt x="123913" y="279844"/>
                  </a:moveTo>
                  <a:lnTo>
                    <a:pt x="120688" y="276631"/>
                  </a:lnTo>
                  <a:lnTo>
                    <a:pt x="109601" y="276631"/>
                  </a:lnTo>
                  <a:lnTo>
                    <a:pt x="109601" y="290931"/>
                  </a:lnTo>
                  <a:lnTo>
                    <a:pt x="109601" y="340588"/>
                  </a:lnTo>
                  <a:lnTo>
                    <a:pt x="59956" y="340588"/>
                  </a:lnTo>
                  <a:lnTo>
                    <a:pt x="59956" y="290931"/>
                  </a:lnTo>
                  <a:lnTo>
                    <a:pt x="109601" y="290931"/>
                  </a:lnTo>
                  <a:lnTo>
                    <a:pt x="109601" y="276631"/>
                  </a:lnTo>
                  <a:lnTo>
                    <a:pt x="48806" y="276618"/>
                  </a:lnTo>
                  <a:lnTo>
                    <a:pt x="45643" y="279844"/>
                  </a:lnTo>
                  <a:lnTo>
                    <a:pt x="45656" y="351675"/>
                  </a:lnTo>
                  <a:lnTo>
                    <a:pt x="48856" y="354888"/>
                  </a:lnTo>
                  <a:lnTo>
                    <a:pt x="120688" y="354888"/>
                  </a:lnTo>
                  <a:lnTo>
                    <a:pt x="123913" y="351675"/>
                  </a:lnTo>
                  <a:lnTo>
                    <a:pt x="123913" y="340588"/>
                  </a:lnTo>
                  <a:lnTo>
                    <a:pt x="123913" y="290931"/>
                  </a:lnTo>
                  <a:lnTo>
                    <a:pt x="123913" y="279844"/>
                  </a:lnTo>
                  <a:close/>
                </a:path>
                <a:path w="350520" h="586104">
                  <a:moveTo>
                    <a:pt x="132651" y="429996"/>
                  </a:moveTo>
                  <a:lnTo>
                    <a:pt x="129425" y="426770"/>
                  </a:lnTo>
                  <a:lnTo>
                    <a:pt x="77914" y="426770"/>
                  </a:lnTo>
                  <a:lnTo>
                    <a:pt x="73990" y="426770"/>
                  </a:lnTo>
                  <a:lnTo>
                    <a:pt x="70764" y="429996"/>
                  </a:lnTo>
                  <a:lnTo>
                    <a:pt x="70764" y="437870"/>
                  </a:lnTo>
                  <a:lnTo>
                    <a:pt x="73977" y="441096"/>
                  </a:lnTo>
                  <a:lnTo>
                    <a:pt x="129425" y="441096"/>
                  </a:lnTo>
                  <a:lnTo>
                    <a:pt x="132651" y="437870"/>
                  </a:lnTo>
                  <a:lnTo>
                    <a:pt x="132651" y="429996"/>
                  </a:lnTo>
                  <a:close/>
                </a:path>
                <a:path w="350520" h="586104">
                  <a:moveTo>
                    <a:pt x="137160" y="502031"/>
                  </a:moveTo>
                  <a:lnTo>
                    <a:pt x="133934" y="498817"/>
                  </a:lnTo>
                  <a:lnTo>
                    <a:pt x="75488" y="498817"/>
                  </a:lnTo>
                  <a:lnTo>
                    <a:pt x="72263" y="502031"/>
                  </a:lnTo>
                  <a:lnTo>
                    <a:pt x="72263" y="530783"/>
                  </a:lnTo>
                  <a:lnTo>
                    <a:pt x="39077" y="530783"/>
                  </a:lnTo>
                  <a:lnTo>
                    <a:pt x="35852" y="534009"/>
                  </a:lnTo>
                  <a:lnTo>
                    <a:pt x="35852" y="541870"/>
                  </a:lnTo>
                  <a:lnTo>
                    <a:pt x="39065" y="545096"/>
                  </a:lnTo>
                  <a:lnTo>
                    <a:pt x="79425" y="545096"/>
                  </a:lnTo>
                  <a:lnTo>
                    <a:pt x="83350" y="545096"/>
                  </a:lnTo>
                  <a:lnTo>
                    <a:pt x="86575" y="541883"/>
                  </a:lnTo>
                  <a:lnTo>
                    <a:pt x="86575" y="513118"/>
                  </a:lnTo>
                  <a:lnTo>
                    <a:pt x="133934" y="513118"/>
                  </a:lnTo>
                  <a:lnTo>
                    <a:pt x="137160" y="509905"/>
                  </a:lnTo>
                  <a:lnTo>
                    <a:pt x="137160" y="502031"/>
                  </a:lnTo>
                  <a:close/>
                </a:path>
                <a:path w="350520" h="586104">
                  <a:moveTo>
                    <a:pt x="189585" y="3225"/>
                  </a:moveTo>
                  <a:lnTo>
                    <a:pt x="186372" y="0"/>
                  </a:lnTo>
                  <a:lnTo>
                    <a:pt x="116039" y="0"/>
                  </a:lnTo>
                  <a:lnTo>
                    <a:pt x="112826" y="3225"/>
                  </a:lnTo>
                  <a:lnTo>
                    <a:pt x="112826" y="11099"/>
                  </a:lnTo>
                  <a:lnTo>
                    <a:pt x="116039" y="14325"/>
                  </a:lnTo>
                  <a:lnTo>
                    <a:pt x="119976" y="14325"/>
                  </a:lnTo>
                  <a:lnTo>
                    <a:pt x="186359" y="14325"/>
                  </a:lnTo>
                  <a:lnTo>
                    <a:pt x="189585" y="11099"/>
                  </a:lnTo>
                  <a:lnTo>
                    <a:pt x="189585" y="3225"/>
                  </a:lnTo>
                  <a:close/>
                </a:path>
                <a:path w="350520" h="586104">
                  <a:moveTo>
                    <a:pt x="206400" y="534009"/>
                  </a:moveTo>
                  <a:lnTo>
                    <a:pt x="203174" y="530783"/>
                  </a:lnTo>
                  <a:lnTo>
                    <a:pt x="199250" y="530783"/>
                  </a:lnTo>
                  <a:lnTo>
                    <a:pt x="109181" y="530783"/>
                  </a:lnTo>
                  <a:lnTo>
                    <a:pt x="105956" y="533996"/>
                  </a:lnTo>
                  <a:lnTo>
                    <a:pt x="105956" y="541870"/>
                  </a:lnTo>
                  <a:lnTo>
                    <a:pt x="109169" y="545096"/>
                  </a:lnTo>
                  <a:lnTo>
                    <a:pt x="203174" y="545096"/>
                  </a:lnTo>
                  <a:lnTo>
                    <a:pt x="206400" y="541870"/>
                  </a:lnTo>
                  <a:lnTo>
                    <a:pt x="206400" y="534009"/>
                  </a:lnTo>
                  <a:close/>
                </a:path>
                <a:path w="350520" h="586104">
                  <a:moveTo>
                    <a:pt x="206400" y="502018"/>
                  </a:moveTo>
                  <a:lnTo>
                    <a:pt x="203174" y="498805"/>
                  </a:lnTo>
                  <a:lnTo>
                    <a:pt x="199250" y="498805"/>
                  </a:lnTo>
                  <a:lnTo>
                    <a:pt x="158902" y="498805"/>
                  </a:lnTo>
                  <a:lnTo>
                    <a:pt x="155676" y="502018"/>
                  </a:lnTo>
                  <a:lnTo>
                    <a:pt x="155676" y="509892"/>
                  </a:lnTo>
                  <a:lnTo>
                    <a:pt x="158889" y="513118"/>
                  </a:lnTo>
                  <a:lnTo>
                    <a:pt x="203174" y="513118"/>
                  </a:lnTo>
                  <a:lnTo>
                    <a:pt x="206400" y="509892"/>
                  </a:lnTo>
                  <a:lnTo>
                    <a:pt x="206400" y="502018"/>
                  </a:lnTo>
                  <a:close/>
                </a:path>
                <a:path w="350520" h="586104">
                  <a:moveTo>
                    <a:pt x="228561" y="419125"/>
                  </a:moveTo>
                  <a:lnTo>
                    <a:pt x="225348" y="415912"/>
                  </a:lnTo>
                  <a:lnTo>
                    <a:pt x="221411" y="415912"/>
                  </a:lnTo>
                  <a:lnTo>
                    <a:pt x="193598" y="415912"/>
                  </a:lnTo>
                  <a:lnTo>
                    <a:pt x="190373" y="419125"/>
                  </a:lnTo>
                  <a:lnTo>
                    <a:pt x="190373" y="426999"/>
                  </a:lnTo>
                  <a:lnTo>
                    <a:pt x="193586" y="430225"/>
                  </a:lnTo>
                  <a:lnTo>
                    <a:pt x="225336" y="430225"/>
                  </a:lnTo>
                  <a:lnTo>
                    <a:pt x="228561" y="426999"/>
                  </a:lnTo>
                  <a:lnTo>
                    <a:pt x="228561" y="419125"/>
                  </a:lnTo>
                  <a:close/>
                </a:path>
                <a:path w="350520" h="586104">
                  <a:moveTo>
                    <a:pt x="237159" y="3225"/>
                  </a:moveTo>
                  <a:lnTo>
                    <a:pt x="233934" y="0"/>
                  </a:lnTo>
                  <a:lnTo>
                    <a:pt x="210400" y="0"/>
                  </a:lnTo>
                  <a:lnTo>
                    <a:pt x="207175" y="3225"/>
                  </a:lnTo>
                  <a:lnTo>
                    <a:pt x="207175" y="11099"/>
                  </a:lnTo>
                  <a:lnTo>
                    <a:pt x="210400" y="14325"/>
                  </a:lnTo>
                  <a:lnTo>
                    <a:pt x="214325" y="14325"/>
                  </a:lnTo>
                  <a:lnTo>
                    <a:pt x="233934" y="14325"/>
                  </a:lnTo>
                  <a:lnTo>
                    <a:pt x="237159" y="11099"/>
                  </a:lnTo>
                  <a:lnTo>
                    <a:pt x="237159" y="3225"/>
                  </a:lnTo>
                  <a:close/>
                </a:path>
                <a:path w="350520" h="586104">
                  <a:moveTo>
                    <a:pt x="244805" y="311823"/>
                  </a:moveTo>
                  <a:lnTo>
                    <a:pt x="241592" y="308597"/>
                  </a:lnTo>
                  <a:lnTo>
                    <a:pt x="194297" y="308597"/>
                  </a:lnTo>
                  <a:lnTo>
                    <a:pt x="194297" y="279844"/>
                  </a:lnTo>
                  <a:lnTo>
                    <a:pt x="191084" y="276618"/>
                  </a:lnTo>
                  <a:lnTo>
                    <a:pt x="146812" y="276618"/>
                  </a:lnTo>
                  <a:lnTo>
                    <a:pt x="143586" y="279844"/>
                  </a:lnTo>
                  <a:lnTo>
                    <a:pt x="143586" y="287718"/>
                  </a:lnTo>
                  <a:lnTo>
                    <a:pt x="146812" y="290931"/>
                  </a:lnTo>
                  <a:lnTo>
                    <a:pt x="150736" y="290931"/>
                  </a:lnTo>
                  <a:lnTo>
                    <a:pt x="179984" y="290931"/>
                  </a:lnTo>
                  <a:lnTo>
                    <a:pt x="179984" y="319684"/>
                  </a:lnTo>
                  <a:lnTo>
                    <a:pt x="183210" y="322910"/>
                  </a:lnTo>
                  <a:lnTo>
                    <a:pt x="241592" y="322910"/>
                  </a:lnTo>
                  <a:lnTo>
                    <a:pt x="244805" y="319697"/>
                  </a:lnTo>
                  <a:lnTo>
                    <a:pt x="244805" y="311823"/>
                  </a:lnTo>
                  <a:close/>
                </a:path>
                <a:path w="350520" h="586104">
                  <a:moveTo>
                    <a:pt x="278295" y="340436"/>
                  </a:moveTo>
                  <a:lnTo>
                    <a:pt x="275069" y="337223"/>
                  </a:lnTo>
                  <a:lnTo>
                    <a:pt x="267195" y="337223"/>
                  </a:lnTo>
                  <a:lnTo>
                    <a:pt x="263982" y="340360"/>
                  </a:lnTo>
                  <a:lnTo>
                    <a:pt x="263982" y="344373"/>
                  </a:lnTo>
                  <a:lnTo>
                    <a:pt x="263982" y="372186"/>
                  </a:lnTo>
                  <a:lnTo>
                    <a:pt x="267195" y="375412"/>
                  </a:lnTo>
                  <a:lnTo>
                    <a:pt x="275069" y="375412"/>
                  </a:lnTo>
                  <a:lnTo>
                    <a:pt x="278295" y="372198"/>
                  </a:lnTo>
                  <a:lnTo>
                    <a:pt x="278295" y="340436"/>
                  </a:lnTo>
                  <a:close/>
                </a:path>
                <a:path w="350520" h="586104">
                  <a:moveTo>
                    <a:pt x="314058" y="481139"/>
                  </a:moveTo>
                  <a:lnTo>
                    <a:pt x="314045" y="470052"/>
                  </a:lnTo>
                  <a:lnTo>
                    <a:pt x="310845" y="466826"/>
                  </a:lnTo>
                  <a:lnTo>
                    <a:pt x="299745" y="466826"/>
                  </a:lnTo>
                  <a:lnTo>
                    <a:pt x="299745" y="481139"/>
                  </a:lnTo>
                  <a:lnTo>
                    <a:pt x="299745" y="530783"/>
                  </a:lnTo>
                  <a:lnTo>
                    <a:pt x="250088" y="530783"/>
                  </a:lnTo>
                  <a:lnTo>
                    <a:pt x="250088" y="481139"/>
                  </a:lnTo>
                  <a:lnTo>
                    <a:pt x="299745" y="481139"/>
                  </a:lnTo>
                  <a:lnTo>
                    <a:pt x="299745" y="466826"/>
                  </a:lnTo>
                  <a:lnTo>
                    <a:pt x="239014" y="466826"/>
                  </a:lnTo>
                  <a:lnTo>
                    <a:pt x="235800" y="470052"/>
                  </a:lnTo>
                  <a:lnTo>
                    <a:pt x="235800" y="541870"/>
                  </a:lnTo>
                  <a:lnTo>
                    <a:pt x="239014" y="545096"/>
                  </a:lnTo>
                  <a:lnTo>
                    <a:pt x="310908" y="545096"/>
                  </a:lnTo>
                  <a:lnTo>
                    <a:pt x="314058" y="541870"/>
                  </a:lnTo>
                  <a:lnTo>
                    <a:pt x="314058" y="530783"/>
                  </a:lnTo>
                  <a:lnTo>
                    <a:pt x="314058" y="481139"/>
                  </a:lnTo>
                  <a:close/>
                </a:path>
                <a:path w="350520" h="586104">
                  <a:moveTo>
                    <a:pt x="314058" y="311823"/>
                  </a:moveTo>
                  <a:lnTo>
                    <a:pt x="310845" y="308597"/>
                  </a:lnTo>
                  <a:lnTo>
                    <a:pt x="266547" y="308597"/>
                  </a:lnTo>
                  <a:lnTo>
                    <a:pt x="263334" y="311810"/>
                  </a:lnTo>
                  <a:lnTo>
                    <a:pt x="263334" y="319684"/>
                  </a:lnTo>
                  <a:lnTo>
                    <a:pt x="266547" y="322897"/>
                  </a:lnTo>
                  <a:lnTo>
                    <a:pt x="310908" y="322897"/>
                  </a:lnTo>
                  <a:lnTo>
                    <a:pt x="314058" y="319684"/>
                  </a:lnTo>
                  <a:lnTo>
                    <a:pt x="314058" y="315747"/>
                  </a:lnTo>
                  <a:lnTo>
                    <a:pt x="314058" y="311823"/>
                  </a:lnTo>
                  <a:close/>
                </a:path>
                <a:path w="350520" h="586104">
                  <a:moveTo>
                    <a:pt x="314134" y="279844"/>
                  </a:moveTo>
                  <a:lnTo>
                    <a:pt x="310921" y="276618"/>
                  </a:lnTo>
                  <a:lnTo>
                    <a:pt x="216928" y="276618"/>
                  </a:lnTo>
                  <a:lnTo>
                    <a:pt x="213702" y="279844"/>
                  </a:lnTo>
                  <a:lnTo>
                    <a:pt x="213702" y="287718"/>
                  </a:lnTo>
                  <a:lnTo>
                    <a:pt x="216839" y="290931"/>
                  </a:lnTo>
                  <a:lnTo>
                    <a:pt x="220853" y="290931"/>
                  </a:lnTo>
                  <a:lnTo>
                    <a:pt x="310908" y="290931"/>
                  </a:lnTo>
                  <a:lnTo>
                    <a:pt x="314134" y="287718"/>
                  </a:lnTo>
                  <a:lnTo>
                    <a:pt x="314134" y="279844"/>
                  </a:lnTo>
                  <a:close/>
                </a:path>
                <a:path w="350520" h="586104">
                  <a:moveTo>
                    <a:pt x="349961" y="497039"/>
                  </a:moveTo>
                  <a:lnTo>
                    <a:pt x="346748" y="493814"/>
                  </a:lnTo>
                  <a:lnTo>
                    <a:pt x="342811" y="493814"/>
                  </a:lnTo>
                  <a:lnTo>
                    <a:pt x="338886" y="493814"/>
                  </a:lnTo>
                  <a:lnTo>
                    <a:pt x="335661" y="497027"/>
                  </a:lnTo>
                  <a:lnTo>
                    <a:pt x="335661" y="571500"/>
                  </a:lnTo>
                  <a:lnTo>
                    <a:pt x="261188" y="571500"/>
                  </a:lnTo>
                  <a:lnTo>
                    <a:pt x="257962" y="574713"/>
                  </a:lnTo>
                  <a:lnTo>
                    <a:pt x="257962" y="582587"/>
                  </a:lnTo>
                  <a:lnTo>
                    <a:pt x="261188" y="585812"/>
                  </a:lnTo>
                  <a:lnTo>
                    <a:pt x="346748" y="585812"/>
                  </a:lnTo>
                  <a:lnTo>
                    <a:pt x="349961" y="582587"/>
                  </a:lnTo>
                  <a:lnTo>
                    <a:pt x="349961" y="497039"/>
                  </a:lnTo>
                  <a:close/>
                </a:path>
                <a:path w="350520" h="586104">
                  <a:moveTo>
                    <a:pt x="349961" y="394868"/>
                  </a:moveTo>
                  <a:lnTo>
                    <a:pt x="346748" y="391655"/>
                  </a:lnTo>
                  <a:lnTo>
                    <a:pt x="342811" y="391655"/>
                  </a:lnTo>
                  <a:lnTo>
                    <a:pt x="313486" y="391655"/>
                  </a:lnTo>
                  <a:lnTo>
                    <a:pt x="313486" y="340423"/>
                  </a:lnTo>
                  <a:lnTo>
                    <a:pt x="310273" y="337210"/>
                  </a:lnTo>
                  <a:lnTo>
                    <a:pt x="302399" y="337210"/>
                  </a:lnTo>
                  <a:lnTo>
                    <a:pt x="299186" y="340423"/>
                  </a:lnTo>
                  <a:lnTo>
                    <a:pt x="299186" y="391655"/>
                  </a:lnTo>
                  <a:lnTo>
                    <a:pt x="239090" y="391655"/>
                  </a:lnTo>
                  <a:lnTo>
                    <a:pt x="240372" y="389216"/>
                  </a:lnTo>
                  <a:lnTo>
                    <a:pt x="240372" y="383844"/>
                  </a:lnTo>
                  <a:lnTo>
                    <a:pt x="237159" y="380631"/>
                  </a:lnTo>
                  <a:lnTo>
                    <a:pt x="181711" y="380631"/>
                  </a:lnTo>
                  <a:lnTo>
                    <a:pt x="178498" y="383844"/>
                  </a:lnTo>
                  <a:lnTo>
                    <a:pt x="178498" y="389216"/>
                  </a:lnTo>
                  <a:lnTo>
                    <a:pt x="179781" y="391655"/>
                  </a:lnTo>
                  <a:lnTo>
                    <a:pt x="164401" y="391655"/>
                  </a:lnTo>
                  <a:lnTo>
                    <a:pt x="164401" y="358965"/>
                  </a:lnTo>
                  <a:lnTo>
                    <a:pt x="233362" y="358965"/>
                  </a:lnTo>
                  <a:lnTo>
                    <a:pt x="236588" y="355739"/>
                  </a:lnTo>
                  <a:lnTo>
                    <a:pt x="236588" y="347865"/>
                  </a:lnTo>
                  <a:lnTo>
                    <a:pt x="233362" y="344639"/>
                  </a:lnTo>
                  <a:lnTo>
                    <a:pt x="153314" y="344639"/>
                  </a:lnTo>
                  <a:lnTo>
                    <a:pt x="150088" y="347865"/>
                  </a:lnTo>
                  <a:lnTo>
                    <a:pt x="150088" y="391655"/>
                  </a:lnTo>
                  <a:lnTo>
                    <a:pt x="114033" y="391655"/>
                  </a:lnTo>
                  <a:lnTo>
                    <a:pt x="113665" y="391502"/>
                  </a:lnTo>
                  <a:lnTo>
                    <a:pt x="50215" y="391655"/>
                  </a:lnTo>
                  <a:lnTo>
                    <a:pt x="50215" y="375335"/>
                  </a:lnTo>
                  <a:lnTo>
                    <a:pt x="47002" y="372122"/>
                  </a:lnTo>
                  <a:lnTo>
                    <a:pt x="39128" y="372122"/>
                  </a:lnTo>
                  <a:lnTo>
                    <a:pt x="35915" y="375335"/>
                  </a:lnTo>
                  <a:lnTo>
                    <a:pt x="35915" y="391655"/>
                  </a:lnTo>
                  <a:lnTo>
                    <a:pt x="3213" y="391655"/>
                  </a:lnTo>
                  <a:lnTo>
                    <a:pt x="0" y="394868"/>
                  </a:lnTo>
                  <a:lnTo>
                    <a:pt x="0" y="402742"/>
                  </a:lnTo>
                  <a:lnTo>
                    <a:pt x="3213" y="405955"/>
                  </a:lnTo>
                  <a:lnTo>
                    <a:pt x="35915" y="405955"/>
                  </a:lnTo>
                  <a:lnTo>
                    <a:pt x="35915" y="473837"/>
                  </a:lnTo>
                  <a:lnTo>
                    <a:pt x="39128" y="477062"/>
                  </a:lnTo>
                  <a:lnTo>
                    <a:pt x="201447" y="477062"/>
                  </a:lnTo>
                  <a:lnTo>
                    <a:pt x="204673" y="473849"/>
                  </a:lnTo>
                  <a:lnTo>
                    <a:pt x="204673" y="465975"/>
                  </a:lnTo>
                  <a:lnTo>
                    <a:pt x="201447" y="462762"/>
                  </a:lnTo>
                  <a:lnTo>
                    <a:pt x="50228" y="462762"/>
                  </a:lnTo>
                  <a:lnTo>
                    <a:pt x="50228" y="405955"/>
                  </a:lnTo>
                  <a:lnTo>
                    <a:pt x="150088" y="405955"/>
                  </a:lnTo>
                  <a:lnTo>
                    <a:pt x="150088" y="446354"/>
                  </a:lnTo>
                  <a:lnTo>
                    <a:pt x="153314" y="449580"/>
                  </a:lnTo>
                  <a:lnTo>
                    <a:pt x="161175" y="449580"/>
                  </a:lnTo>
                  <a:lnTo>
                    <a:pt x="164401" y="446366"/>
                  </a:lnTo>
                  <a:lnTo>
                    <a:pt x="164401" y="405955"/>
                  </a:lnTo>
                  <a:lnTo>
                    <a:pt x="263982" y="405955"/>
                  </a:lnTo>
                  <a:lnTo>
                    <a:pt x="263982" y="426974"/>
                  </a:lnTo>
                  <a:lnTo>
                    <a:pt x="267195" y="430199"/>
                  </a:lnTo>
                  <a:lnTo>
                    <a:pt x="299250" y="430199"/>
                  </a:lnTo>
                  <a:lnTo>
                    <a:pt x="299250" y="450875"/>
                  </a:lnTo>
                  <a:lnTo>
                    <a:pt x="302475" y="454101"/>
                  </a:lnTo>
                  <a:lnTo>
                    <a:pt x="310337" y="454101"/>
                  </a:lnTo>
                  <a:lnTo>
                    <a:pt x="313563" y="450875"/>
                  </a:lnTo>
                  <a:lnTo>
                    <a:pt x="313563" y="419112"/>
                  </a:lnTo>
                  <a:lnTo>
                    <a:pt x="310349" y="415886"/>
                  </a:lnTo>
                  <a:lnTo>
                    <a:pt x="278295" y="415886"/>
                  </a:lnTo>
                  <a:lnTo>
                    <a:pt x="278295" y="405955"/>
                  </a:lnTo>
                  <a:lnTo>
                    <a:pt x="346748" y="405955"/>
                  </a:lnTo>
                  <a:lnTo>
                    <a:pt x="349961" y="402742"/>
                  </a:lnTo>
                  <a:lnTo>
                    <a:pt x="349961" y="394868"/>
                  </a:lnTo>
                  <a:close/>
                </a:path>
                <a:path w="350520" h="586104">
                  <a:moveTo>
                    <a:pt x="349961" y="239064"/>
                  </a:moveTo>
                  <a:lnTo>
                    <a:pt x="346735" y="235839"/>
                  </a:lnTo>
                  <a:lnTo>
                    <a:pt x="342811" y="235839"/>
                  </a:lnTo>
                  <a:lnTo>
                    <a:pt x="261188" y="235839"/>
                  </a:lnTo>
                  <a:lnTo>
                    <a:pt x="257962" y="239052"/>
                  </a:lnTo>
                  <a:lnTo>
                    <a:pt x="257962" y="246926"/>
                  </a:lnTo>
                  <a:lnTo>
                    <a:pt x="261188" y="250151"/>
                  </a:lnTo>
                  <a:lnTo>
                    <a:pt x="335661" y="250151"/>
                  </a:lnTo>
                  <a:lnTo>
                    <a:pt x="335661" y="324688"/>
                  </a:lnTo>
                  <a:lnTo>
                    <a:pt x="338874" y="327914"/>
                  </a:lnTo>
                  <a:lnTo>
                    <a:pt x="346735" y="327914"/>
                  </a:lnTo>
                  <a:lnTo>
                    <a:pt x="349961" y="324700"/>
                  </a:lnTo>
                  <a:lnTo>
                    <a:pt x="349961" y="239064"/>
                  </a:lnTo>
                  <a:close/>
                </a:path>
              </a:pathLst>
            </a:custGeom>
            <a:solidFill>
              <a:srgbClr val="1700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3">
              <a:extLst>
                <a:ext uri="{FF2B5EF4-FFF2-40B4-BE49-F238E27FC236}">
                  <a16:creationId xmlns:a16="http://schemas.microsoft.com/office/drawing/2014/main" id="{63984755-A1EC-ADE7-F571-C119BB1A2149}"/>
                </a:ext>
              </a:extLst>
            </p:cNvPr>
            <p:cNvSpPr/>
            <p:nvPr/>
          </p:nvSpPr>
          <p:spPr>
            <a:xfrm>
              <a:off x="7200095" y="7904292"/>
              <a:ext cx="557530" cy="0"/>
            </a:xfrm>
            <a:custGeom>
              <a:avLst/>
              <a:gdLst/>
              <a:ahLst/>
              <a:cxnLst/>
              <a:rect l="l" t="t" r="r" b="b"/>
              <a:pathLst>
                <a:path w="557529">
                  <a:moveTo>
                    <a:pt x="0" y="0"/>
                  </a:moveTo>
                  <a:lnTo>
                    <a:pt x="557270" y="0"/>
                  </a:lnTo>
                </a:path>
              </a:pathLst>
            </a:custGeom>
            <a:ln w="11968">
              <a:solidFill>
                <a:srgbClr val="1700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4">
            <a:extLst>
              <a:ext uri="{FF2B5EF4-FFF2-40B4-BE49-F238E27FC236}">
                <a16:creationId xmlns:a16="http://schemas.microsoft.com/office/drawing/2014/main" id="{5423F4B9-D00F-1249-64EA-66CF5F8D33D5}"/>
              </a:ext>
            </a:extLst>
          </p:cNvPr>
          <p:cNvGrpSpPr/>
          <p:nvPr/>
        </p:nvGrpSpPr>
        <p:grpSpPr>
          <a:xfrm>
            <a:off x="6711860" y="5399612"/>
            <a:ext cx="6601459" cy="1451610"/>
            <a:chOff x="6751616" y="5876690"/>
            <a:chExt cx="6601459" cy="1451610"/>
          </a:xfrm>
        </p:grpSpPr>
        <p:sp>
          <p:nvSpPr>
            <p:cNvPr id="16" name="object 15">
              <a:extLst>
                <a:ext uri="{FF2B5EF4-FFF2-40B4-BE49-F238E27FC236}">
                  <a16:creationId xmlns:a16="http://schemas.microsoft.com/office/drawing/2014/main" id="{7B3B0E89-3D77-DE4A-74E2-2454FD2B278F}"/>
                </a:ext>
              </a:extLst>
            </p:cNvPr>
            <p:cNvSpPr/>
            <p:nvPr/>
          </p:nvSpPr>
          <p:spPr>
            <a:xfrm>
              <a:off x="6751616" y="5876690"/>
              <a:ext cx="6601459" cy="1451610"/>
            </a:xfrm>
            <a:custGeom>
              <a:avLst/>
              <a:gdLst/>
              <a:ahLst/>
              <a:cxnLst/>
              <a:rect l="l" t="t" r="r" b="b"/>
              <a:pathLst>
                <a:path w="6601459" h="1451609">
                  <a:moveTo>
                    <a:pt x="6600867" y="0"/>
                  </a:moveTo>
                  <a:lnTo>
                    <a:pt x="0" y="0"/>
                  </a:lnTo>
                  <a:lnTo>
                    <a:pt x="0" y="1451243"/>
                  </a:lnTo>
                  <a:lnTo>
                    <a:pt x="6600867" y="1451243"/>
                  </a:lnTo>
                  <a:lnTo>
                    <a:pt x="6600867" y="0"/>
                  </a:lnTo>
                  <a:close/>
                </a:path>
              </a:pathLst>
            </a:custGeom>
            <a:solidFill>
              <a:srgbClr val="99B6FF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6">
              <a:extLst>
                <a:ext uri="{FF2B5EF4-FFF2-40B4-BE49-F238E27FC236}">
                  <a16:creationId xmlns:a16="http://schemas.microsoft.com/office/drawing/2014/main" id="{6BCDA716-7494-9B2B-4D49-00DD9067CDC3}"/>
                </a:ext>
              </a:extLst>
            </p:cNvPr>
            <p:cNvSpPr/>
            <p:nvPr/>
          </p:nvSpPr>
          <p:spPr>
            <a:xfrm>
              <a:off x="7213637" y="6286607"/>
              <a:ext cx="296545" cy="358775"/>
            </a:xfrm>
            <a:custGeom>
              <a:avLst/>
              <a:gdLst/>
              <a:ahLst/>
              <a:cxnLst/>
              <a:rect l="l" t="t" r="r" b="b"/>
              <a:pathLst>
                <a:path w="296545" h="358775">
                  <a:moveTo>
                    <a:pt x="148100" y="0"/>
                  </a:moveTo>
                  <a:lnTo>
                    <a:pt x="91690" y="11219"/>
                  </a:lnTo>
                  <a:lnTo>
                    <a:pt x="43998" y="43422"/>
                  </a:lnTo>
                  <a:lnTo>
                    <a:pt x="12014" y="91227"/>
                  </a:lnTo>
                  <a:lnTo>
                    <a:pt x="0" y="147985"/>
                  </a:lnTo>
                  <a:lnTo>
                    <a:pt x="3965" y="186058"/>
                  </a:lnTo>
                  <a:lnTo>
                    <a:pt x="17360" y="224315"/>
                  </a:lnTo>
                  <a:lnTo>
                    <a:pt x="39936" y="262222"/>
                  </a:lnTo>
                  <a:lnTo>
                    <a:pt x="71442" y="299247"/>
                  </a:lnTo>
                  <a:lnTo>
                    <a:pt x="118479" y="340087"/>
                  </a:lnTo>
                  <a:lnTo>
                    <a:pt x="143660" y="357298"/>
                  </a:lnTo>
                  <a:lnTo>
                    <a:pt x="144937" y="358188"/>
                  </a:lnTo>
                  <a:lnTo>
                    <a:pt x="146487" y="358701"/>
                  </a:lnTo>
                  <a:lnTo>
                    <a:pt x="149786" y="358701"/>
                  </a:lnTo>
                  <a:lnTo>
                    <a:pt x="151325" y="358188"/>
                  </a:lnTo>
                  <a:lnTo>
                    <a:pt x="152592" y="357298"/>
                  </a:lnTo>
                  <a:lnTo>
                    <a:pt x="161116" y="351849"/>
                  </a:lnTo>
                  <a:lnTo>
                    <a:pt x="175512" y="341685"/>
                  </a:lnTo>
                  <a:lnTo>
                    <a:pt x="148131" y="341685"/>
                  </a:lnTo>
                  <a:lnTo>
                    <a:pt x="125364" y="325651"/>
                  </a:lnTo>
                  <a:lnTo>
                    <a:pt x="90956" y="296417"/>
                  </a:lnTo>
                  <a:lnTo>
                    <a:pt x="54722" y="255927"/>
                  </a:lnTo>
                  <a:lnTo>
                    <a:pt x="26332" y="205930"/>
                  </a:lnTo>
                  <a:lnTo>
                    <a:pt x="15591" y="148341"/>
                  </a:lnTo>
                  <a:lnTo>
                    <a:pt x="23024" y="105962"/>
                  </a:lnTo>
                  <a:lnTo>
                    <a:pt x="42016" y="69475"/>
                  </a:lnTo>
                  <a:lnTo>
                    <a:pt x="70546" y="40905"/>
                  </a:lnTo>
                  <a:lnTo>
                    <a:pt x="106591" y="22275"/>
                  </a:lnTo>
                  <a:lnTo>
                    <a:pt x="148131" y="15612"/>
                  </a:lnTo>
                  <a:lnTo>
                    <a:pt x="212711" y="15612"/>
                  </a:lnTo>
                  <a:lnTo>
                    <a:pt x="204561" y="11219"/>
                  </a:lnTo>
                  <a:lnTo>
                    <a:pt x="177128" y="2853"/>
                  </a:lnTo>
                  <a:lnTo>
                    <a:pt x="148100" y="0"/>
                  </a:lnTo>
                  <a:close/>
                </a:path>
                <a:path w="296545" h="358775">
                  <a:moveTo>
                    <a:pt x="212711" y="15612"/>
                  </a:moveTo>
                  <a:lnTo>
                    <a:pt x="148131" y="15612"/>
                  </a:lnTo>
                  <a:lnTo>
                    <a:pt x="189671" y="22275"/>
                  </a:lnTo>
                  <a:lnTo>
                    <a:pt x="225717" y="40905"/>
                  </a:lnTo>
                  <a:lnTo>
                    <a:pt x="254248" y="69475"/>
                  </a:lnTo>
                  <a:lnTo>
                    <a:pt x="273244" y="105962"/>
                  </a:lnTo>
                  <a:lnTo>
                    <a:pt x="280682" y="148341"/>
                  </a:lnTo>
                  <a:lnTo>
                    <a:pt x="269933" y="205880"/>
                  </a:lnTo>
                  <a:lnTo>
                    <a:pt x="241536" y="255866"/>
                  </a:lnTo>
                  <a:lnTo>
                    <a:pt x="205205" y="296462"/>
                  </a:lnTo>
                  <a:lnTo>
                    <a:pt x="170838" y="325671"/>
                  </a:lnTo>
                  <a:lnTo>
                    <a:pt x="148131" y="341685"/>
                  </a:lnTo>
                  <a:lnTo>
                    <a:pt x="175512" y="341685"/>
                  </a:lnTo>
                  <a:lnTo>
                    <a:pt x="224809" y="299247"/>
                  </a:lnTo>
                  <a:lnTo>
                    <a:pt x="256316" y="262217"/>
                  </a:lnTo>
                  <a:lnTo>
                    <a:pt x="278892" y="224311"/>
                  </a:lnTo>
                  <a:lnTo>
                    <a:pt x="292287" y="186057"/>
                  </a:lnTo>
                  <a:lnTo>
                    <a:pt x="296252" y="147985"/>
                  </a:lnTo>
                  <a:lnTo>
                    <a:pt x="292878" y="118807"/>
                  </a:lnTo>
                  <a:lnTo>
                    <a:pt x="284238" y="91227"/>
                  </a:lnTo>
                  <a:lnTo>
                    <a:pt x="270606" y="65886"/>
                  </a:lnTo>
                  <a:lnTo>
                    <a:pt x="252254" y="43422"/>
                  </a:lnTo>
                  <a:lnTo>
                    <a:pt x="229815" y="24831"/>
                  </a:lnTo>
                  <a:lnTo>
                    <a:pt x="212711" y="15612"/>
                  </a:lnTo>
                  <a:close/>
                </a:path>
              </a:pathLst>
            </a:custGeom>
            <a:solidFill>
              <a:srgbClr val="1700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7">
              <a:extLst>
                <a:ext uri="{FF2B5EF4-FFF2-40B4-BE49-F238E27FC236}">
                  <a16:creationId xmlns:a16="http://schemas.microsoft.com/office/drawing/2014/main" id="{CDB8A000-5195-8D8B-5617-BF731AEEED9F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91594" y="6364607"/>
              <a:ext cx="140351" cy="140351"/>
            </a:xfrm>
            <a:prstGeom prst="rect">
              <a:avLst/>
            </a:prstGeom>
          </p:spPr>
        </p:pic>
        <p:sp>
          <p:nvSpPr>
            <p:cNvPr id="19" name="object 18">
              <a:extLst>
                <a:ext uri="{FF2B5EF4-FFF2-40B4-BE49-F238E27FC236}">
                  <a16:creationId xmlns:a16="http://schemas.microsoft.com/office/drawing/2014/main" id="{18EA8E3F-CAD4-549D-E97F-AB7107F84429}"/>
                </a:ext>
              </a:extLst>
            </p:cNvPr>
            <p:cNvSpPr/>
            <p:nvPr/>
          </p:nvSpPr>
          <p:spPr>
            <a:xfrm>
              <a:off x="7143432" y="6536137"/>
              <a:ext cx="702310" cy="327660"/>
            </a:xfrm>
            <a:custGeom>
              <a:avLst/>
              <a:gdLst/>
              <a:ahLst/>
              <a:cxnLst/>
              <a:rect l="l" t="t" r="r" b="b"/>
              <a:pathLst>
                <a:path w="702309" h="327659">
                  <a:moveTo>
                    <a:pt x="701776" y="175044"/>
                  </a:moveTo>
                  <a:lnTo>
                    <a:pt x="698284" y="171564"/>
                  </a:lnTo>
                  <a:lnTo>
                    <a:pt x="679767" y="142532"/>
                  </a:lnTo>
                  <a:lnTo>
                    <a:pt x="679767" y="171564"/>
                  </a:lnTo>
                  <a:lnTo>
                    <a:pt x="467842" y="171564"/>
                  </a:lnTo>
                  <a:lnTo>
                    <a:pt x="467842" y="15608"/>
                  </a:lnTo>
                  <a:lnTo>
                    <a:pt x="580529" y="15608"/>
                  </a:lnTo>
                  <a:lnTo>
                    <a:pt x="679767" y="171564"/>
                  </a:lnTo>
                  <a:lnTo>
                    <a:pt x="679767" y="142532"/>
                  </a:lnTo>
                  <a:lnTo>
                    <a:pt x="589953" y="1358"/>
                  </a:lnTo>
                  <a:lnTo>
                    <a:pt x="587476" y="0"/>
                  </a:lnTo>
                  <a:lnTo>
                    <a:pt x="455739" y="0"/>
                  </a:lnTo>
                  <a:lnTo>
                    <a:pt x="452259" y="3505"/>
                  </a:lnTo>
                  <a:lnTo>
                    <a:pt x="452259" y="171564"/>
                  </a:lnTo>
                  <a:lnTo>
                    <a:pt x="440156" y="171564"/>
                  </a:lnTo>
                  <a:lnTo>
                    <a:pt x="3492" y="171564"/>
                  </a:lnTo>
                  <a:lnTo>
                    <a:pt x="0" y="175056"/>
                  </a:lnTo>
                  <a:lnTo>
                    <a:pt x="0" y="324027"/>
                  </a:lnTo>
                  <a:lnTo>
                    <a:pt x="3492" y="327507"/>
                  </a:lnTo>
                  <a:lnTo>
                    <a:pt x="74485" y="327507"/>
                  </a:lnTo>
                  <a:lnTo>
                    <a:pt x="77978" y="324027"/>
                  </a:lnTo>
                  <a:lnTo>
                    <a:pt x="77978" y="315404"/>
                  </a:lnTo>
                  <a:lnTo>
                    <a:pt x="74485" y="311924"/>
                  </a:lnTo>
                  <a:lnTo>
                    <a:pt x="15595" y="311924"/>
                  </a:lnTo>
                  <a:lnTo>
                    <a:pt x="15595" y="187159"/>
                  </a:lnTo>
                  <a:lnTo>
                    <a:pt x="452259" y="187159"/>
                  </a:lnTo>
                  <a:lnTo>
                    <a:pt x="452259" y="311924"/>
                  </a:lnTo>
                  <a:lnTo>
                    <a:pt x="190627" y="311924"/>
                  </a:lnTo>
                  <a:lnTo>
                    <a:pt x="187147" y="315404"/>
                  </a:lnTo>
                  <a:lnTo>
                    <a:pt x="187147" y="324027"/>
                  </a:lnTo>
                  <a:lnTo>
                    <a:pt x="190627" y="327507"/>
                  </a:lnTo>
                  <a:lnTo>
                    <a:pt x="455739" y="327507"/>
                  </a:lnTo>
                  <a:lnTo>
                    <a:pt x="460057" y="327507"/>
                  </a:lnTo>
                  <a:lnTo>
                    <a:pt x="464362" y="327507"/>
                  </a:lnTo>
                  <a:lnTo>
                    <a:pt x="511149" y="327507"/>
                  </a:lnTo>
                  <a:lnTo>
                    <a:pt x="514629" y="324015"/>
                  </a:lnTo>
                  <a:lnTo>
                    <a:pt x="514629" y="315391"/>
                  </a:lnTo>
                  <a:lnTo>
                    <a:pt x="511149" y="311912"/>
                  </a:lnTo>
                  <a:lnTo>
                    <a:pt x="467855" y="311912"/>
                  </a:lnTo>
                  <a:lnTo>
                    <a:pt x="467855" y="187147"/>
                  </a:lnTo>
                  <a:lnTo>
                    <a:pt x="686181" y="187147"/>
                  </a:lnTo>
                  <a:lnTo>
                    <a:pt x="686181" y="311924"/>
                  </a:lnTo>
                  <a:lnTo>
                    <a:pt x="627291" y="311924"/>
                  </a:lnTo>
                  <a:lnTo>
                    <a:pt x="623798" y="315404"/>
                  </a:lnTo>
                  <a:lnTo>
                    <a:pt x="623798" y="324027"/>
                  </a:lnTo>
                  <a:lnTo>
                    <a:pt x="627291" y="327507"/>
                  </a:lnTo>
                  <a:lnTo>
                    <a:pt x="693978" y="327507"/>
                  </a:lnTo>
                  <a:lnTo>
                    <a:pt x="698284" y="327507"/>
                  </a:lnTo>
                  <a:lnTo>
                    <a:pt x="701776" y="324015"/>
                  </a:lnTo>
                  <a:lnTo>
                    <a:pt x="701776" y="183667"/>
                  </a:lnTo>
                  <a:lnTo>
                    <a:pt x="701776" y="177863"/>
                  </a:lnTo>
                  <a:lnTo>
                    <a:pt x="701776" y="175044"/>
                  </a:lnTo>
                  <a:close/>
                </a:path>
              </a:pathLst>
            </a:custGeom>
            <a:solidFill>
              <a:srgbClr val="1700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19">
              <a:extLst>
                <a:ext uri="{FF2B5EF4-FFF2-40B4-BE49-F238E27FC236}">
                  <a16:creationId xmlns:a16="http://schemas.microsoft.com/office/drawing/2014/main" id="{3B807964-A776-EAC9-D208-085A7F1FAE19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42479" y="6785671"/>
              <a:ext cx="140351" cy="140351"/>
            </a:xfrm>
            <a:prstGeom prst="rect">
              <a:avLst/>
            </a:prstGeom>
          </p:spPr>
        </p:pic>
        <p:pic>
          <p:nvPicPr>
            <p:cNvPr id="21" name="object 20">
              <a:extLst>
                <a:ext uri="{FF2B5EF4-FFF2-40B4-BE49-F238E27FC236}">
                  <a16:creationId xmlns:a16="http://schemas.microsoft.com/office/drawing/2014/main" id="{9D870AAA-0E66-7A8C-B3CC-77ABAB0C408D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205816" y="6785671"/>
              <a:ext cx="140351" cy="140351"/>
            </a:xfrm>
            <a:prstGeom prst="rect">
              <a:avLst/>
            </a:prstGeom>
          </p:spPr>
        </p:pic>
        <p:sp>
          <p:nvSpPr>
            <p:cNvPr id="22" name="object 21">
              <a:extLst>
                <a:ext uri="{FF2B5EF4-FFF2-40B4-BE49-F238E27FC236}">
                  <a16:creationId xmlns:a16="http://schemas.microsoft.com/office/drawing/2014/main" id="{081AFF17-5C8A-AE4B-0276-09CED82A4269}"/>
                </a:ext>
              </a:extLst>
            </p:cNvPr>
            <p:cNvSpPr/>
            <p:nvPr/>
          </p:nvSpPr>
          <p:spPr>
            <a:xfrm>
              <a:off x="7112241" y="6380193"/>
              <a:ext cx="499109" cy="530860"/>
            </a:xfrm>
            <a:custGeom>
              <a:avLst/>
              <a:gdLst/>
              <a:ahLst/>
              <a:cxnLst/>
              <a:rect l="l" t="t" r="r" b="b"/>
              <a:pathLst>
                <a:path w="499109" h="530859">
                  <a:moveTo>
                    <a:pt x="343090" y="253009"/>
                  </a:moveTo>
                  <a:lnTo>
                    <a:pt x="339585" y="249529"/>
                  </a:lnTo>
                  <a:lnTo>
                    <a:pt x="159435" y="249529"/>
                  </a:lnTo>
                  <a:lnTo>
                    <a:pt x="155943" y="253009"/>
                  </a:lnTo>
                  <a:lnTo>
                    <a:pt x="155943" y="261620"/>
                  </a:lnTo>
                  <a:lnTo>
                    <a:pt x="159435" y="265112"/>
                  </a:lnTo>
                  <a:lnTo>
                    <a:pt x="335292" y="265112"/>
                  </a:lnTo>
                  <a:lnTo>
                    <a:pt x="339585" y="265112"/>
                  </a:lnTo>
                  <a:lnTo>
                    <a:pt x="343090" y="261620"/>
                  </a:lnTo>
                  <a:lnTo>
                    <a:pt x="343090" y="253009"/>
                  </a:lnTo>
                  <a:close/>
                </a:path>
                <a:path w="499109" h="530859">
                  <a:moveTo>
                    <a:pt x="436664" y="471347"/>
                  </a:moveTo>
                  <a:lnTo>
                    <a:pt x="433171" y="467855"/>
                  </a:lnTo>
                  <a:lnTo>
                    <a:pt x="420281" y="467855"/>
                  </a:lnTo>
                  <a:lnTo>
                    <a:pt x="420281" y="483450"/>
                  </a:lnTo>
                  <a:lnTo>
                    <a:pt x="415429" y="495820"/>
                  </a:lnTo>
                  <a:lnTo>
                    <a:pt x="406882" y="505714"/>
                  </a:lnTo>
                  <a:lnTo>
                    <a:pt x="395490" y="512267"/>
                  </a:lnTo>
                  <a:lnTo>
                    <a:pt x="382092" y="514642"/>
                  </a:lnTo>
                  <a:lnTo>
                    <a:pt x="335292" y="514642"/>
                  </a:lnTo>
                  <a:lnTo>
                    <a:pt x="321894" y="512267"/>
                  </a:lnTo>
                  <a:lnTo>
                    <a:pt x="310502" y="505714"/>
                  </a:lnTo>
                  <a:lnTo>
                    <a:pt x="301942" y="495820"/>
                  </a:lnTo>
                  <a:lnTo>
                    <a:pt x="297091" y="483450"/>
                  </a:lnTo>
                  <a:lnTo>
                    <a:pt x="420281" y="483450"/>
                  </a:lnTo>
                  <a:lnTo>
                    <a:pt x="420281" y="467855"/>
                  </a:lnTo>
                  <a:lnTo>
                    <a:pt x="284200" y="467855"/>
                  </a:lnTo>
                  <a:lnTo>
                    <a:pt x="280720" y="471347"/>
                  </a:lnTo>
                  <a:lnTo>
                    <a:pt x="280720" y="475653"/>
                  </a:lnTo>
                  <a:lnTo>
                    <a:pt x="285013" y="496874"/>
                  </a:lnTo>
                  <a:lnTo>
                    <a:pt x="296722" y="514235"/>
                  </a:lnTo>
                  <a:lnTo>
                    <a:pt x="314071" y="525945"/>
                  </a:lnTo>
                  <a:lnTo>
                    <a:pt x="335292" y="530237"/>
                  </a:lnTo>
                  <a:lnTo>
                    <a:pt x="382092" y="530237"/>
                  </a:lnTo>
                  <a:lnTo>
                    <a:pt x="403313" y="525945"/>
                  </a:lnTo>
                  <a:lnTo>
                    <a:pt x="420052" y="514642"/>
                  </a:lnTo>
                  <a:lnTo>
                    <a:pt x="420662" y="514235"/>
                  </a:lnTo>
                  <a:lnTo>
                    <a:pt x="432371" y="496874"/>
                  </a:lnTo>
                  <a:lnTo>
                    <a:pt x="435089" y="483450"/>
                  </a:lnTo>
                  <a:lnTo>
                    <a:pt x="436664" y="475653"/>
                  </a:lnTo>
                  <a:lnTo>
                    <a:pt x="436664" y="471347"/>
                  </a:lnTo>
                  <a:close/>
                </a:path>
                <a:path w="499109" h="530859">
                  <a:moveTo>
                    <a:pt x="499033" y="3492"/>
                  </a:moveTo>
                  <a:lnTo>
                    <a:pt x="495554" y="0"/>
                  </a:lnTo>
                  <a:lnTo>
                    <a:pt x="376885" y="0"/>
                  </a:lnTo>
                  <a:lnTo>
                    <a:pt x="373392" y="3492"/>
                  </a:lnTo>
                  <a:lnTo>
                    <a:pt x="373392" y="12103"/>
                  </a:lnTo>
                  <a:lnTo>
                    <a:pt x="376885" y="15595"/>
                  </a:lnTo>
                  <a:lnTo>
                    <a:pt x="483450" y="15595"/>
                  </a:lnTo>
                  <a:lnTo>
                    <a:pt x="483450" y="327494"/>
                  </a:lnTo>
                  <a:lnTo>
                    <a:pt x="15595" y="327494"/>
                  </a:lnTo>
                  <a:lnTo>
                    <a:pt x="15595" y="15595"/>
                  </a:lnTo>
                  <a:lnTo>
                    <a:pt x="122174" y="15595"/>
                  </a:lnTo>
                  <a:lnTo>
                    <a:pt x="125653" y="12103"/>
                  </a:lnTo>
                  <a:lnTo>
                    <a:pt x="125653" y="3492"/>
                  </a:lnTo>
                  <a:lnTo>
                    <a:pt x="122174" y="0"/>
                  </a:lnTo>
                  <a:lnTo>
                    <a:pt x="3492" y="0"/>
                  </a:lnTo>
                  <a:lnTo>
                    <a:pt x="0" y="3492"/>
                  </a:lnTo>
                  <a:lnTo>
                    <a:pt x="0" y="339610"/>
                  </a:lnTo>
                  <a:lnTo>
                    <a:pt x="3505" y="343090"/>
                  </a:lnTo>
                  <a:lnTo>
                    <a:pt x="491248" y="343090"/>
                  </a:lnTo>
                  <a:lnTo>
                    <a:pt x="495554" y="343090"/>
                  </a:lnTo>
                  <a:lnTo>
                    <a:pt x="499033" y="339598"/>
                  </a:lnTo>
                  <a:lnTo>
                    <a:pt x="499033" y="3492"/>
                  </a:lnTo>
                  <a:close/>
                </a:path>
                <a:path w="499109" h="530859">
                  <a:moveTo>
                    <a:pt x="499046" y="393369"/>
                  </a:moveTo>
                  <a:lnTo>
                    <a:pt x="495554" y="389890"/>
                  </a:lnTo>
                  <a:lnTo>
                    <a:pt x="268617" y="389890"/>
                  </a:lnTo>
                  <a:lnTo>
                    <a:pt x="265125" y="393369"/>
                  </a:lnTo>
                  <a:lnTo>
                    <a:pt x="265125" y="401980"/>
                  </a:lnTo>
                  <a:lnTo>
                    <a:pt x="268617" y="405472"/>
                  </a:lnTo>
                  <a:lnTo>
                    <a:pt x="491248" y="405472"/>
                  </a:lnTo>
                  <a:lnTo>
                    <a:pt x="495554" y="405472"/>
                  </a:lnTo>
                  <a:lnTo>
                    <a:pt x="499046" y="401980"/>
                  </a:lnTo>
                  <a:lnTo>
                    <a:pt x="499046" y="393369"/>
                  </a:lnTo>
                  <a:close/>
                </a:path>
              </a:pathLst>
            </a:custGeom>
            <a:solidFill>
              <a:srgbClr val="1700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2">
              <a:extLst>
                <a:ext uri="{FF2B5EF4-FFF2-40B4-BE49-F238E27FC236}">
                  <a16:creationId xmlns:a16="http://schemas.microsoft.com/office/drawing/2014/main" id="{7EAFB101-4435-0AFF-5CF7-7435D115F35E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595699" y="6473770"/>
              <a:ext cx="171544" cy="77966"/>
            </a:xfrm>
            <a:prstGeom prst="rect">
              <a:avLst/>
            </a:prstGeom>
          </p:spPr>
        </p:pic>
      </p:grpSp>
      <p:sp>
        <p:nvSpPr>
          <p:cNvPr id="24" name="object 23">
            <a:extLst>
              <a:ext uri="{FF2B5EF4-FFF2-40B4-BE49-F238E27FC236}">
                <a16:creationId xmlns:a16="http://schemas.microsoft.com/office/drawing/2014/main" id="{0E11FA78-BEBF-482F-2AC6-65B74693BC31}"/>
              </a:ext>
            </a:extLst>
          </p:cNvPr>
          <p:cNvSpPr txBox="1"/>
          <p:nvPr/>
        </p:nvSpPr>
        <p:spPr>
          <a:xfrm>
            <a:off x="13665416" y="1849678"/>
            <a:ext cx="438582" cy="3675721"/>
          </a:xfrm>
          <a:prstGeom prst="rect">
            <a:avLst/>
          </a:prstGeom>
        </p:spPr>
        <p:txBody>
          <a:bodyPr vert="vert270" wrap="square" lIns="0" tIns="539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5"/>
              </a:spcBef>
            </a:pPr>
            <a:r>
              <a:rPr sz="2850" spc="85" dirty="0">
                <a:solidFill>
                  <a:srgbClr val="1300E2"/>
                </a:solidFill>
                <a:latin typeface="Arial Black"/>
                <a:cs typeface="Arial Black"/>
              </a:rPr>
              <a:t>Title</a:t>
            </a:r>
            <a:r>
              <a:rPr sz="2850" spc="190" dirty="0">
                <a:solidFill>
                  <a:srgbClr val="1300E2"/>
                </a:solidFill>
                <a:latin typeface="Arial Black"/>
                <a:cs typeface="Arial Black"/>
              </a:rPr>
              <a:t> </a:t>
            </a:r>
            <a:r>
              <a:rPr sz="2850" spc="100" dirty="0">
                <a:solidFill>
                  <a:srgbClr val="1300E2"/>
                </a:solidFill>
                <a:latin typeface="Arial Black"/>
                <a:cs typeface="Arial Black"/>
              </a:rPr>
              <a:t>Example</a:t>
            </a:r>
            <a:r>
              <a:rPr sz="2850" spc="185" dirty="0">
                <a:solidFill>
                  <a:srgbClr val="1300E2"/>
                </a:solidFill>
                <a:latin typeface="Arial Black"/>
                <a:cs typeface="Arial Black"/>
              </a:rPr>
              <a:t> </a:t>
            </a:r>
            <a:r>
              <a:rPr sz="2850" spc="-50" dirty="0">
                <a:solidFill>
                  <a:srgbClr val="1300E2"/>
                </a:solidFill>
                <a:latin typeface="Arial Black"/>
                <a:cs typeface="Arial Black"/>
              </a:rPr>
              <a:t>1</a:t>
            </a:r>
            <a:endParaRPr sz="2850" dirty="0">
              <a:latin typeface="Arial Black"/>
              <a:cs typeface="Arial Black"/>
            </a:endParaRPr>
          </a:p>
        </p:txBody>
      </p:sp>
      <p:sp>
        <p:nvSpPr>
          <p:cNvPr id="25" name="object 24">
            <a:extLst>
              <a:ext uri="{FF2B5EF4-FFF2-40B4-BE49-F238E27FC236}">
                <a16:creationId xmlns:a16="http://schemas.microsoft.com/office/drawing/2014/main" id="{C9FEDE19-5EE1-F543-D89E-A975FA3CCDE4}"/>
              </a:ext>
            </a:extLst>
          </p:cNvPr>
          <p:cNvSpPr txBox="1"/>
          <p:nvPr/>
        </p:nvSpPr>
        <p:spPr>
          <a:xfrm>
            <a:off x="13665416" y="6059059"/>
            <a:ext cx="438582" cy="3688567"/>
          </a:xfrm>
          <a:prstGeom prst="rect">
            <a:avLst/>
          </a:prstGeom>
        </p:spPr>
        <p:txBody>
          <a:bodyPr vert="vert270" wrap="square" lIns="0" tIns="539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5"/>
              </a:spcBef>
            </a:pPr>
            <a:r>
              <a:rPr sz="2850" spc="85" dirty="0">
                <a:solidFill>
                  <a:srgbClr val="1300E2"/>
                </a:solidFill>
                <a:latin typeface="Arial Black"/>
                <a:cs typeface="Arial Black"/>
              </a:rPr>
              <a:t>Title</a:t>
            </a:r>
            <a:r>
              <a:rPr sz="2850" spc="190" dirty="0">
                <a:solidFill>
                  <a:srgbClr val="1300E2"/>
                </a:solidFill>
                <a:latin typeface="Arial Black"/>
                <a:cs typeface="Arial Black"/>
              </a:rPr>
              <a:t> </a:t>
            </a:r>
            <a:r>
              <a:rPr sz="2850" spc="100" dirty="0">
                <a:solidFill>
                  <a:srgbClr val="1300E2"/>
                </a:solidFill>
                <a:latin typeface="Arial Black"/>
                <a:cs typeface="Arial Black"/>
              </a:rPr>
              <a:t>Example</a:t>
            </a:r>
            <a:r>
              <a:rPr sz="2850" spc="185" dirty="0">
                <a:solidFill>
                  <a:srgbClr val="1300E2"/>
                </a:solidFill>
                <a:latin typeface="Arial Black"/>
                <a:cs typeface="Arial Black"/>
              </a:rPr>
              <a:t> </a:t>
            </a:r>
            <a:r>
              <a:rPr sz="2850" spc="-50" dirty="0">
                <a:solidFill>
                  <a:srgbClr val="1300E2"/>
                </a:solidFill>
                <a:latin typeface="Arial Black"/>
                <a:cs typeface="Arial Black"/>
              </a:rPr>
              <a:t>2</a:t>
            </a:r>
            <a:endParaRPr sz="2850" dirty="0">
              <a:latin typeface="Arial Black"/>
              <a:cs typeface="Arial Black"/>
            </a:endParaRPr>
          </a:p>
        </p:txBody>
      </p:sp>
      <p:sp>
        <p:nvSpPr>
          <p:cNvPr id="26" name="object 25">
            <a:extLst>
              <a:ext uri="{FF2B5EF4-FFF2-40B4-BE49-F238E27FC236}">
                <a16:creationId xmlns:a16="http://schemas.microsoft.com/office/drawing/2014/main" id="{A0D0B498-3598-4F55-CAF0-1A3E710666E4}"/>
              </a:ext>
            </a:extLst>
          </p:cNvPr>
          <p:cNvSpPr/>
          <p:nvPr/>
        </p:nvSpPr>
        <p:spPr>
          <a:xfrm>
            <a:off x="13520041" y="1849683"/>
            <a:ext cx="0" cy="62865"/>
          </a:xfrm>
          <a:custGeom>
            <a:avLst/>
            <a:gdLst/>
            <a:ahLst/>
            <a:cxnLst/>
            <a:rect l="l" t="t" r="r" b="b"/>
            <a:pathLst>
              <a:path h="62864">
                <a:moveTo>
                  <a:pt x="0" y="0"/>
                </a:moveTo>
                <a:lnTo>
                  <a:pt x="0" y="62825"/>
                </a:lnTo>
              </a:path>
            </a:pathLst>
          </a:custGeom>
          <a:ln w="29046">
            <a:solidFill>
              <a:srgbClr val="FF5D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6">
            <a:extLst>
              <a:ext uri="{FF2B5EF4-FFF2-40B4-BE49-F238E27FC236}">
                <a16:creationId xmlns:a16="http://schemas.microsoft.com/office/drawing/2014/main" id="{A049B5D0-1EE3-6035-6C8C-3E4817FE1B5F}"/>
              </a:ext>
            </a:extLst>
          </p:cNvPr>
          <p:cNvSpPr/>
          <p:nvPr/>
        </p:nvSpPr>
        <p:spPr>
          <a:xfrm>
            <a:off x="13520041" y="2037272"/>
            <a:ext cx="0" cy="7922895"/>
          </a:xfrm>
          <a:custGeom>
            <a:avLst/>
            <a:gdLst/>
            <a:ahLst/>
            <a:cxnLst/>
            <a:rect l="l" t="t" r="r" b="b"/>
            <a:pathLst>
              <a:path h="7922895">
                <a:moveTo>
                  <a:pt x="0" y="0"/>
                </a:moveTo>
                <a:lnTo>
                  <a:pt x="0" y="7922533"/>
                </a:lnTo>
              </a:path>
            </a:pathLst>
          </a:custGeom>
          <a:ln w="29046">
            <a:solidFill>
              <a:srgbClr val="FF5D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7">
            <a:extLst>
              <a:ext uri="{FF2B5EF4-FFF2-40B4-BE49-F238E27FC236}">
                <a16:creationId xmlns:a16="http://schemas.microsoft.com/office/drawing/2014/main" id="{9C8A2688-6085-AFE2-B540-4C40B3E90D60}"/>
              </a:ext>
            </a:extLst>
          </p:cNvPr>
          <p:cNvSpPr/>
          <p:nvPr/>
        </p:nvSpPr>
        <p:spPr>
          <a:xfrm>
            <a:off x="13520041" y="10022192"/>
            <a:ext cx="0" cy="62865"/>
          </a:xfrm>
          <a:custGeom>
            <a:avLst/>
            <a:gdLst/>
            <a:ahLst/>
            <a:cxnLst/>
            <a:rect l="l" t="t" r="r" b="b"/>
            <a:pathLst>
              <a:path h="62865">
                <a:moveTo>
                  <a:pt x="0" y="0"/>
                </a:moveTo>
                <a:lnTo>
                  <a:pt x="0" y="62825"/>
                </a:lnTo>
              </a:path>
            </a:pathLst>
          </a:custGeom>
          <a:ln w="29046">
            <a:solidFill>
              <a:srgbClr val="FF5D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8">
            <a:extLst>
              <a:ext uri="{FF2B5EF4-FFF2-40B4-BE49-F238E27FC236}">
                <a16:creationId xmlns:a16="http://schemas.microsoft.com/office/drawing/2014/main" id="{D2282828-D7EE-5CD7-84ED-7CA403334597}"/>
              </a:ext>
            </a:extLst>
          </p:cNvPr>
          <p:cNvSpPr txBox="1"/>
          <p:nvPr/>
        </p:nvSpPr>
        <p:spPr>
          <a:xfrm>
            <a:off x="14295891" y="1849688"/>
            <a:ext cx="5506720" cy="4013200"/>
          </a:xfrm>
          <a:prstGeom prst="rect">
            <a:avLst/>
          </a:prstGeom>
          <a:solidFill>
            <a:srgbClr val="99B6FF">
              <a:alpha val="29998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 marL="337820">
              <a:lnSpc>
                <a:spcPct val="100000"/>
              </a:lnSpc>
              <a:spcBef>
                <a:spcPts val="925"/>
              </a:spcBef>
            </a:pPr>
            <a:r>
              <a:rPr sz="1450" b="1" dirty="0">
                <a:solidFill>
                  <a:srgbClr val="FF5D00"/>
                </a:solidFill>
                <a:latin typeface="Arial"/>
                <a:cs typeface="Arial"/>
              </a:rPr>
              <a:t>Lorem</a:t>
            </a:r>
            <a:r>
              <a:rPr sz="1450" b="1" spc="85" dirty="0">
                <a:solidFill>
                  <a:srgbClr val="FF5D00"/>
                </a:solidFill>
                <a:latin typeface="Arial"/>
                <a:cs typeface="Arial"/>
              </a:rPr>
              <a:t> </a:t>
            </a:r>
            <a:r>
              <a:rPr sz="1450" b="1" dirty="0">
                <a:solidFill>
                  <a:srgbClr val="FF5D00"/>
                </a:solidFill>
                <a:latin typeface="Arial"/>
                <a:cs typeface="Arial"/>
              </a:rPr>
              <a:t>ipsum</a:t>
            </a:r>
            <a:r>
              <a:rPr sz="1450" b="1" spc="85" dirty="0">
                <a:solidFill>
                  <a:srgbClr val="FF5D00"/>
                </a:solidFill>
                <a:latin typeface="Arial"/>
                <a:cs typeface="Arial"/>
              </a:rPr>
              <a:t> </a:t>
            </a:r>
            <a:r>
              <a:rPr sz="1450" b="1" dirty="0">
                <a:solidFill>
                  <a:srgbClr val="FF5D00"/>
                </a:solidFill>
                <a:latin typeface="Arial"/>
                <a:cs typeface="Arial"/>
              </a:rPr>
              <a:t>dolor</a:t>
            </a:r>
            <a:r>
              <a:rPr sz="1450" b="1" spc="85" dirty="0">
                <a:solidFill>
                  <a:srgbClr val="FF5D00"/>
                </a:solidFill>
                <a:latin typeface="Arial"/>
                <a:cs typeface="Arial"/>
              </a:rPr>
              <a:t> </a:t>
            </a:r>
            <a:r>
              <a:rPr sz="1450" b="1" dirty="0">
                <a:solidFill>
                  <a:srgbClr val="FF5D00"/>
                </a:solidFill>
                <a:latin typeface="Arial"/>
                <a:cs typeface="Arial"/>
              </a:rPr>
              <a:t>sit</a:t>
            </a:r>
            <a:r>
              <a:rPr sz="1450" b="1" spc="80" dirty="0">
                <a:solidFill>
                  <a:srgbClr val="FF5D00"/>
                </a:solidFill>
                <a:latin typeface="Arial"/>
                <a:cs typeface="Arial"/>
              </a:rPr>
              <a:t> </a:t>
            </a:r>
            <a:r>
              <a:rPr sz="1450" b="1" dirty="0">
                <a:solidFill>
                  <a:srgbClr val="FF5D00"/>
                </a:solidFill>
                <a:latin typeface="Arial"/>
                <a:cs typeface="Arial"/>
              </a:rPr>
              <a:t>amet,</a:t>
            </a:r>
            <a:r>
              <a:rPr sz="1450" b="1" spc="80" dirty="0">
                <a:solidFill>
                  <a:srgbClr val="FF5D00"/>
                </a:solidFill>
                <a:latin typeface="Arial"/>
                <a:cs typeface="Arial"/>
              </a:rPr>
              <a:t> </a:t>
            </a:r>
            <a:r>
              <a:rPr sz="1450" b="1" dirty="0">
                <a:solidFill>
                  <a:srgbClr val="FF5D00"/>
                </a:solidFill>
                <a:latin typeface="Arial"/>
                <a:cs typeface="Arial"/>
              </a:rPr>
              <a:t>consectetuer</a:t>
            </a:r>
            <a:r>
              <a:rPr sz="1450" b="1" spc="80" dirty="0">
                <a:solidFill>
                  <a:srgbClr val="FF5D00"/>
                </a:solidFill>
                <a:latin typeface="Arial"/>
                <a:cs typeface="Arial"/>
              </a:rPr>
              <a:t> </a:t>
            </a:r>
            <a:r>
              <a:rPr sz="1450" b="1" spc="-10" dirty="0">
                <a:solidFill>
                  <a:srgbClr val="FF5D00"/>
                </a:solidFill>
                <a:latin typeface="Arial"/>
                <a:cs typeface="Arial"/>
              </a:rPr>
              <a:t>adipiscing.</a:t>
            </a:r>
            <a:endParaRPr sz="1450">
              <a:latin typeface="Arial"/>
              <a:cs typeface="Arial"/>
            </a:endParaRPr>
          </a:p>
          <a:p>
            <a:pPr marL="445770" indent="-108585">
              <a:lnSpc>
                <a:spcPct val="100000"/>
              </a:lnSpc>
              <a:spcBef>
                <a:spcPts val="40"/>
              </a:spcBef>
              <a:buChar char="•"/>
              <a:tabLst>
                <a:tab pos="446405" algn="l"/>
              </a:tabLst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commodo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ligula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eget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dolor.</a:t>
            </a:r>
            <a:endParaRPr sz="1450">
              <a:latin typeface="Arial"/>
              <a:cs typeface="Arial"/>
            </a:endParaRPr>
          </a:p>
          <a:p>
            <a:pPr marL="442595" marR="499109" indent="-10795">
              <a:lnSpc>
                <a:spcPct val="102299"/>
              </a:lnSpc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massa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cum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sociis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natoque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penatibus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magni </a:t>
            </a:r>
            <a:r>
              <a:rPr sz="1450" dirty="0">
                <a:latin typeface="Arial"/>
                <a:cs typeface="Arial"/>
              </a:rPr>
              <a:t>dis</a:t>
            </a:r>
            <a:r>
              <a:rPr sz="1450" spc="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parturient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montes,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nascetur.</a:t>
            </a:r>
            <a:endParaRPr sz="14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550">
              <a:latin typeface="Arial"/>
              <a:cs typeface="Arial"/>
            </a:endParaRPr>
          </a:p>
          <a:p>
            <a:pPr marL="445770" indent="-108585">
              <a:lnSpc>
                <a:spcPct val="100000"/>
              </a:lnSpc>
              <a:buChar char="•"/>
              <a:tabLst>
                <a:tab pos="446405" algn="l"/>
              </a:tabLst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commodo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ligula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eget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dolor.</a:t>
            </a:r>
            <a:endParaRPr sz="1450">
              <a:latin typeface="Arial"/>
              <a:cs typeface="Arial"/>
            </a:endParaRPr>
          </a:p>
          <a:p>
            <a:pPr marL="442595" marR="499109" indent="-10795">
              <a:lnSpc>
                <a:spcPct val="102299"/>
              </a:lnSpc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massa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cum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sociis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natoque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penatibus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magni </a:t>
            </a:r>
            <a:r>
              <a:rPr sz="1450" dirty="0">
                <a:latin typeface="Arial"/>
                <a:cs typeface="Arial"/>
              </a:rPr>
              <a:t>dis</a:t>
            </a:r>
            <a:r>
              <a:rPr sz="1450" spc="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parturient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montes,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nascetur.</a:t>
            </a:r>
            <a:endParaRPr sz="14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550">
              <a:latin typeface="Arial"/>
              <a:cs typeface="Arial"/>
            </a:endParaRPr>
          </a:p>
          <a:p>
            <a:pPr marL="445770" indent="-108585">
              <a:lnSpc>
                <a:spcPct val="100000"/>
              </a:lnSpc>
              <a:buChar char="•"/>
              <a:tabLst>
                <a:tab pos="446405" algn="l"/>
              </a:tabLst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commodo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ligula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eget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dolor.</a:t>
            </a:r>
            <a:endParaRPr sz="1450">
              <a:latin typeface="Arial"/>
              <a:cs typeface="Arial"/>
            </a:endParaRPr>
          </a:p>
          <a:p>
            <a:pPr marL="442595" marR="499109" indent="-10795">
              <a:lnSpc>
                <a:spcPct val="102299"/>
              </a:lnSpc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massa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cum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sociis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natoque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penatibus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magni </a:t>
            </a:r>
            <a:r>
              <a:rPr sz="1450" dirty="0">
                <a:latin typeface="Arial"/>
                <a:cs typeface="Arial"/>
              </a:rPr>
              <a:t>dis</a:t>
            </a:r>
            <a:r>
              <a:rPr sz="1450" spc="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parturient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montes,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nascetur.</a:t>
            </a:r>
            <a:endParaRPr sz="14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550">
              <a:latin typeface="Arial"/>
              <a:cs typeface="Arial"/>
            </a:endParaRPr>
          </a:p>
          <a:p>
            <a:pPr marL="445770" indent="-108585">
              <a:lnSpc>
                <a:spcPct val="100000"/>
              </a:lnSpc>
              <a:buChar char="•"/>
              <a:tabLst>
                <a:tab pos="446405" algn="l"/>
              </a:tabLst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commodo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ligula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eget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dolor.</a:t>
            </a:r>
            <a:endParaRPr sz="1450">
              <a:latin typeface="Arial"/>
              <a:cs typeface="Arial"/>
            </a:endParaRPr>
          </a:p>
          <a:p>
            <a:pPr marL="432434">
              <a:lnSpc>
                <a:spcPct val="100000"/>
              </a:lnSpc>
              <a:spcBef>
                <a:spcPts val="40"/>
              </a:spcBef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massa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cum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sociis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natoque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penatibus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magni.</a:t>
            </a:r>
            <a:endParaRPr sz="1450">
              <a:latin typeface="Arial"/>
              <a:cs typeface="Arial"/>
            </a:endParaRPr>
          </a:p>
        </p:txBody>
      </p:sp>
      <p:sp>
        <p:nvSpPr>
          <p:cNvPr id="30" name="object 29">
            <a:extLst>
              <a:ext uri="{FF2B5EF4-FFF2-40B4-BE49-F238E27FC236}">
                <a16:creationId xmlns:a16="http://schemas.microsoft.com/office/drawing/2014/main" id="{24398132-0ABA-AAE1-6971-DF794994DF5A}"/>
              </a:ext>
            </a:extLst>
          </p:cNvPr>
          <p:cNvSpPr txBox="1"/>
          <p:nvPr/>
        </p:nvSpPr>
        <p:spPr>
          <a:xfrm>
            <a:off x="14295891" y="6072063"/>
            <a:ext cx="5506720" cy="4013200"/>
          </a:xfrm>
          <a:prstGeom prst="rect">
            <a:avLst/>
          </a:prstGeom>
          <a:solidFill>
            <a:srgbClr val="99B6FF">
              <a:alpha val="29998"/>
            </a:srgbClr>
          </a:solidFill>
        </p:spPr>
        <p:txBody>
          <a:bodyPr vert="horz" wrap="square" lIns="0" tIns="6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"/>
              </a:spcBef>
            </a:pPr>
            <a:endParaRPr sz="2000">
              <a:latin typeface="Times New Roman"/>
              <a:cs typeface="Times New Roman"/>
            </a:endParaRPr>
          </a:p>
          <a:p>
            <a:pPr marL="337820">
              <a:lnSpc>
                <a:spcPct val="100000"/>
              </a:lnSpc>
              <a:spcBef>
                <a:spcPts val="5"/>
              </a:spcBef>
            </a:pPr>
            <a:r>
              <a:rPr sz="1450" b="1" dirty="0">
                <a:solidFill>
                  <a:srgbClr val="FF5D00"/>
                </a:solidFill>
                <a:latin typeface="Arial"/>
                <a:cs typeface="Arial"/>
              </a:rPr>
              <a:t>Lorem</a:t>
            </a:r>
            <a:r>
              <a:rPr sz="1450" b="1" spc="85" dirty="0">
                <a:solidFill>
                  <a:srgbClr val="FF5D00"/>
                </a:solidFill>
                <a:latin typeface="Arial"/>
                <a:cs typeface="Arial"/>
              </a:rPr>
              <a:t> </a:t>
            </a:r>
            <a:r>
              <a:rPr sz="1450" b="1" dirty="0">
                <a:solidFill>
                  <a:srgbClr val="FF5D00"/>
                </a:solidFill>
                <a:latin typeface="Arial"/>
                <a:cs typeface="Arial"/>
              </a:rPr>
              <a:t>ipsum</a:t>
            </a:r>
            <a:r>
              <a:rPr sz="1450" b="1" spc="85" dirty="0">
                <a:solidFill>
                  <a:srgbClr val="FF5D00"/>
                </a:solidFill>
                <a:latin typeface="Arial"/>
                <a:cs typeface="Arial"/>
              </a:rPr>
              <a:t> </a:t>
            </a:r>
            <a:r>
              <a:rPr sz="1450" b="1" dirty="0">
                <a:solidFill>
                  <a:srgbClr val="FF5D00"/>
                </a:solidFill>
                <a:latin typeface="Arial"/>
                <a:cs typeface="Arial"/>
              </a:rPr>
              <a:t>dolor</a:t>
            </a:r>
            <a:r>
              <a:rPr sz="1450" b="1" spc="85" dirty="0">
                <a:solidFill>
                  <a:srgbClr val="FF5D00"/>
                </a:solidFill>
                <a:latin typeface="Arial"/>
                <a:cs typeface="Arial"/>
              </a:rPr>
              <a:t> </a:t>
            </a:r>
            <a:r>
              <a:rPr sz="1450" b="1" dirty="0">
                <a:solidFill>
                  <a:srgbClr val="FF5D00"/>
                </a:solidFill>
                <a:latin typeface="Arial"/>
                <a:cs typeface="Arial"/>
              </a:rPr>
              <a:t>sit</a:t>
            </a:r>
            <a:r>
              <a:rPr sz="1450" b="1" spc="80" dirty="0">
                <a:solidFill>
                  <a:srgbClr val="FF5D00"/>
                </a:solidFill>
                <a:latin typeface="Arial"/>
                <a:cs typeface="Arial"/>
              </a:rPr>
              <a:t> </a:t>
            </a:r>
            <a:r>
              <a:rPr sz="1450" b="1" dirty="0">
                <a:solidFill>
                  <a:srgbClr val="FF5D00"/>
                </a:solidFill>
                <a:latin typeface="Arial"/>
                <a:cs typeface="Arial"/>
              </a:rPr>
              <a:t>amet,</a:t>
            </a:r>
            <a:r>
              <a:rPr sz="1450" b="1" spc="80" dirty="0">
                <a:solidFill>
                  <a:srgbClr val="FF5D00"/>
                </a:solidFill>
                <a:latin typeface="Arial"/>
                <a:cs typeface="Arial"/>
              </a:rPr>
              <a:t> </a:t>
            </a:r>
            <a:r>
              <a:rPr sz="1450" b="1" dirty="0">
                <a:solidFill>
                  <a:srgbClr val="FF5D00"/>
                </a:solidFill>
                <a:latin typeface="Arial"/>
                <a:cs typeface="Arial"/>
              </a:rPr>
              <a:t>consectetuer</a:t>
            </a:r>
            <a:r>
              <a:rPr sz="1450" b="1" spc="80" dirty="0">
                <a:solidFill>
                  <a:srgbClr val="FF5D00"/>
                </a:solidFill>
                <a:latin typeface="Arial"/>
                <a:cs typeface="Arial"/>
              </a:rPr>
              <a:t> </a:t>
            </a:r>
            <a:r>
              <a:rPr sz="1450" b="1" spc="-10" dirty="0">
                <a:solidFill>
                  <a:srgbClr val="FF5D00"/>
                </a:solidFill>
                <a:latin typeface="Arial"/>
                <a:cs typeface="Arial"/>
              </a:rPr>
              <a:t>adipiscing.</a:t>
            </a:r>
            <a:endParaRPr sz="1450">
              <a:latin typeface="Arial"/>
              <a:cs typeface="Arial"/>
            </a:endParaRPr>
          </a:p>
          <a:p>
            <a:pPr marL="445770" indent="-108585">
              <a:lnSpc>
                <a:spcPct val="100000"/>
              </a:lnSpc>
              <a:spcBef>
                <a:spcPts val="40"/>
              </a:spcBef>
              <a:buChar char="•"/>
              <a:tabLst>
                <a:tab pos="446405" algn="l"/>
              </a:tabLst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commodo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ligula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eget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dolor.</a:t>
            </a:r>
            <a:endParaRPr sz="1450">
              <a:latin typeface="Arial"/>
              <a:cs typeface="Arial"/>
            </a:endParaRPr>
          </a:p>
          <a:p>
            <a:pPr marL="442595" marR="499109" indent="-10795">
              <a:lnSpc>
                <a:spcPct val="102299"/>
              </a:lnSpc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massa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cum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sociis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natoque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penatibus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magni </a:t>
            </a:r>
            <a:r>
              <a:rPr sz="1450" dirty="0">
                <a:latin typeface="Arial"/>
                <a:cs typeface="Arial"/>
              </a:rPr>
              <a:t>dis</a:t>
            </a:r>
            <a:r>
              <a:rPr sz="1450" spc="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parturient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montes,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nascetur.</a:t>
            </a:r>
            <a:endParaRPr sz="14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550">
              <a:latin typeface="Arial"/>
              <a:cs typeface="Arial"/>
            </a:endParaRPr>
          </a:p>
          <a:p>
            <a:pPr marL="445770" indent="-108585">
              <a:lnSpc>
                <a:spcPct val="100000"/>
              </a:lnSpc>
              <a:buChar char="•"/>
              <a:tabLst>
                <a:tab pos="446405" algn="l"/>
              </a:tabLst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commodo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ligula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eget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dolor.</a:t>
            </a:r>
            <a:endParaRPr sz="1450">
              <a:latin typeface="Arial"/>
              <a:cs typeface="Arial"/>
            </a:endParaRPr>
          </a:p>
          <a:p>
            <a:pPr marL="442595" marR="499109" indent="-10795">
              <a:lnSpc>
                <a:spcPct val="102299"/>
              </a:lnSpc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massa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cum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sociis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natoque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penatibus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magni </a:t>
            </a:r>
            <a:r>
              <a:rPr sz="1450" dirty="0">
                <a:latin typeface="Arial"/>
                <a:cs typeface="Arial"/>
              </a:rPr>
              <a:t>dis</a:t>
            </a:r>
            <a:r>
              <a:rPr sz="1450" spc="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parturient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montes,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nascetur.</a:t>
            </a:r>
            <a:endParaRPr sz="14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550">
              <a:latin typeface="Arial"/>
              <a:cs typeface="Arial"/>
            </a:endParaRPr>
          </a:p>
          <a:p>
            <a:pPr marL="445770" indent="-108585">
              <a:lnSpc>
                <a:spcPct val="100000"/>
              </a:lnSpc>
              <a:buChar char="•"/>
              <a:tabLst>
                <a:tab pos="446405" algn="l"/>
              </a:tabLst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commodo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ligula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eget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dolor.</a:t>
            </a:r>
            <a:endParaRPr sz="1450">
              <a:latin typeface="Arial"/>
              <a:cs typeface="Arial"/>
            </a:endParaRPr>
          </a:p>
          <a:p>
            <a:pPr marL="442595" marR="499109" indent="-10795">
              <a:lnSpc>
                <a:spcPct val="102299"/>
              </a:lnSpc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massa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cum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sociis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natoque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penatibus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magni </a:t>
            </a:r>
            <a:r>
              <a:rPr sz="1450" dirty="0">
                <a:latin typeface="Arial"/>
                <a:cs typeface="Arial"/>
              </a:rPr>
              <a:t>dis</a:t>
            </a:r>
            <a:r>
              <a:rPr sz="1450" spc="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parturient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montes,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nascetur.</a:t>
            </a:r>
            <a:endParaRPr sz="14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550">
              <a:latin typeface="Arial"/>
              <a:cs typeface="Arial"/>
            </a:endParaRPr>
          </a:p>
          <a:p>
            <a:pPr marL="445770" indent="-108585">
              <a:lnSpc>
                <a:spcPct val="100000"/>
              </a:lnSpc>
              <a:buChar char="•"/>
              <a:tabLst>
                <a:tab pos="446405" algn="l"/>
              </a:tabLst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commodo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ligula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eget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dolor.</a:t>
            </a:r>
            <a:endParaRPr sz="1450">
              <a:latin typeface="Arial"/>
              <a:cs typeface="Arial"/>
            </a:endParaRPr>
          </a:p>
          <a:p>
            <a:pPr marL="432434">
              <a:lnSpc>
                <a:spcPct val="100000"/>
              </a:lnSpc>
              <a:spcBef>
                <a:spcPts val="40"/>
              </a:spcBef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massa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cum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sociis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natoque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penatibus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magni.</a:t>
            </a:r>
            <a:endParaRPr sz="1450">
              <a:latin typeface="Arial"/>
              <a:cs typeface="Arial"/>
            </a:endParaRPr>
          </a:p>
        </p:txBody>
      </p:sp>
      <p:sp>
        <p:nvSpPr>
          <p:cNvPr id="31" name="object 30">
            <a:extLst>
              <a:ext uri="{FF2B5EF4-FFF2-40B4-BE49-F238E27FC236}">
                <a16:creationId xmlns:a16="http://schemas.microsoft.com/office/drawing/2014/main" id="{83D1A4DB-9882-6275-319B-0560347368AA}"/>
              </a:ext>
            </a:extLst>
          </p:cNvPr>
          <p:cNvSpPr txBox="1"/>
          <p:nvPr/>
        </p:nvSpPr>
        <p:spPr>
          <a:xfrm>
            <a:off x="6711860" y="5399612"/>
            <a:ext cx="6601459" cy="1451610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1452245">
              <a:lnSpc>
                <a:spcPts val="2725"/>
              </a:lnSpc>
              <a:spcBef>
                <a:spcPts val="660"/>
              </a:spcBef>
            </a:pPr>
            <a:r>
              <a:rPr sz="2300" spc="60" dirty="0">
                <a:solidFill>
                  <a:srgbClr val="FF5D00"/>
                </a:solidFill>
                <a:latin typeface="Arial Black"/>
                <a:cs typeface="Arial Black"/>
              </a:rPr>
              <a:t>Main</a:t>
            </a:r>
            <a:r>
              <a:rPr sz="2300" spc="140" dirty="0">
                <a:solidFill>
                  <a:srgbClr val="FF5D00"/>
                </a:solidFill>
                <a:latin typeface="Arial Black"/>
                <a:cs typeface="Arial Black"/>
              </a:rPr>
              <a:t> </a:t>
            </a:r>
            <a:r>
              <a:rPr sz="2300" spc="55" dirty="0">
                <a:solidFill>
                  <a:srgbClr val="FF5D00"/>
                </a:solidFill>
                <a:latin typeface="Arial Black"/>
                <a:cs typeface="Arial Black"/>
              </a:rPr>
              <a:t>Title</a:t>
            </a:r>
            <a:r>
              <a:rPr sz="2300" spc="140" dirty="0">
                <a:solidFill>
                  <a:srgbClr val="FF5D00"/>
                </a:solidFill>
                <a:latin typeface="Arial Black"/>
                <a:cs typeface="Arial Black"/>
              </a:rPr>
              <a:t> </a:t>
            </a:r>
            <a:r>
              <a:rPr sz="2300" spc="65" dirty="0">
                <a:solidFill>
                  <a:srgbClr val="FF5D00"/>
                </a:solidFill>
                <a:latin typeface="Arial Black"/>
                <a:cs typeface="Arial Black"/>
              </a:rPr>
              <a:t>Example</a:t>
            </a:r>
            <a:r>
              <a:rPr sz="2300" spc="145" dirty="0">
                <a:solidFill>
                  <a:srgbClr val="FF5D00"/>
                </a:solidFill>
                <a:latin typeface="Arial Black"/>
                <a:cs typeface="Arial Black"/>
              </a:rPr>
              <a:t> </a:t>
            </a:r>
            <a:r>
              <a:rPr sz="2300" spc="-50" dirty="0">
                <a:solidFill>
                  <a:srgbClr val="FF5D00"/>
                </a:solidFill>
                <a:latin typeface="Arial Black"/>
                <a:cs typeface="Arial Black"/>
              </a:rPr>
              <a:t>1</a:t>
            </a:r>
            <a:endParaRPr sz="2300">
              <a:latin typeface="Arial Black"/>
              <a:cs typeface="Arial Black"/>
            </a:endParaRPr>
          </a:p>
          <a:p>
            <a:pPr marL="1452245">
              <a:lnSpc>
                <a:spcPts val="2270"/>
              </a:lnSpc>
            </a:pPr>
            <a:r>
              <a:rPr sz="1950" b="1" spc="65" dirty="0">
                <a:latin typeface="Arial"/>
                <a:cs typeface="Arial"/>
              </a:rPr>
              <a:t>Description</a:t>
            </a:r>
            <a:r>
              <a:rPr sz="1950" b="1" spc="114" dirty="0">
                <a:latin typeface="Arial"/>
                <a:cs typeface="Arial"/>
              </a:rPr>
              <a:t> </a:t>
            </a:r>
            <a:r>
              <a:rPr sz="1950" b="1" spc="60" dirty="0">
                <a:latin typeface="Arial"/>
                <a:cs typeface="Arial"/>
              </a:rPr>
              <a:t>goes</a:t>
            </a:r>
            <a:r>
              <a:rPr sz="1950" b="1" spc="120" dirty="0">
                <a:latin typeface="Arial"/>
                <a:cs typeface="Arial"/>
              </a:rPr>
              <a:t> </a:t>
            </a:r>
            <a:r>
              <a:rPr sz="1950" b="1" spc="50" dirty="0">
                <a:latin typeface="Arial"/>
                <a:cs typeface="Arial"/>
              </a:rPr>
              <a:t>here</a:t>
            </a:r>
            <a:endParaRPr sz="1950">
              <a:latin typeface="Arial"/>
              <a:cs typeface="Arial"/>
            </a:endParaRPr>
          </a:p>
          <a:p>
            <a:pPr marL="1452245" marR="489584">
              <a:lnSpc>
                <a:spcPts val="1600"/>
              </a:lnSpc>
              <a:spcBef>
                <a:spcPts val="135"/>
              </a:spcBef>
            </a:pPr>
            <a:r>
              <a:rPr sz="1450" spc="50" dirty="0">
                <a:latin typeface="Arial"/>
                <a:cs typeface="Arial"/>
              </a:rPr>
              <a:t>Lorem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ipsum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dolor</a:t>
            </a:r>
            <a:r>
              <a:rPr sz="1450" spc="20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sit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amet,</a:t>
            </a:r>
            <a:r>
              <a:rPr sz="1450" spc="200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consectetur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adipisicing, </a:t>
            </a:r>
            <a:r>
              <a:rPr sz="1450" spc="50" dirty="0">
                <a:latin typeface="Arial"/>
                <a:cs typeface="Arial"/>
              </a:rPr>
              <a:t>tempor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incididunt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ut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labore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dolore</a:t>
            </a:r>
            <a:r>
              <a:rPr sz="1450" spc="27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magna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aliqua. </a:t>
            </a:r>
            <a:r>
              <a:rPr sz="1450" dirty="0">
                <a:latin typeface="Arial"/>
                <a:cs typeface="Arial"/>
              </a:rPr>
              <a:t>Ut</a:t>
            </a:r>
            <a:r>
              <a:rPr sz="1450" spc="18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enim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adminim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veniam,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quis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nostrud.</a:t>
            </a:r>
            <a:endParaRPr sz="1450">
              <a:latin typeface="Arial"/>
              <a:cs typeface="Arial"/>
            </a:endParaRPr>
          </a:p>
        </p:txBody>
      </p:sp>
      <p:sp>
        <p:nvSpPr>
          <p:cNvPr id="32" name="object 31">
            <a:extLst>
              <a:ext uri="{FF2B5EF4-FFF2-40B4-BE49-F238E27FC236}">
                <a16:creationId xmlns:a16="http://schemas.microsoft.com/office/drawing/2014/main" id="{F7F571FB-C3BB-CC72-EC13-5DD1C9555FF0}"/>
              </a:ext>
            </a:extLst>
          </p:cNvPr>
          <p:cNvSpPr txBox="1"/>
          <p:nvPr/>
        </p:nvSpPr>
        <p:spPr>
          <a:xfrm>
            <a:off x="6727566" y="1865278"/>
            <a:ext cx="2065020" cy="3352165"/>
          </a:xfrm>
          <a:prstGeom prst="rect">
            <a:avLst/>
          </a:prstGeom>
          <a:ln w="31412">
            <a:solidFill>
              <a:srgbClr val="99B6FF"/>
            </a:solidFill>
          </a:ln>
        </p:spPr>
        <p:txBody>
          <a:bodyPr vert="horz" wrap="square" lIns="0" tIns="307340" rIns="0" bIns="0" rtlCol="0">
            <a:spAutoFit/>
          </a:bodyPr>
          <a:lstStyle/>
          <a:p>
            <a:pPr marL="534670">
              <a:lnSpc>
                <a:spcPct val="100000"/>
              </a:lnSpc>
              <a:spcBef>
                <a:spcPts val="2420"/>
              </a:spcBef>
            </a:pPr>
            <a:r>
              <a:rPr sz="2300" spc="55" dirty="0">
                <a:solidFill>
                  <a:srgbClr val="1300E2"/>
                </a:solidFill>
                <a:latin typeface="Arial Black"/>
                <a:cs typeface="Arial Black"/>
              </a:rPr>
              <a:t>Title</a:t>
            </a:r>
            <a:r>
              <a:rPr sz="2300" spc="150" dirty="0">
                <a:solidFill>
                  <a:srgbClr val="1300E2"/>
                </a:solidFill>
                <a:latin typeface="Arial Black"/>
                <a:cs typeface="Arial Black"/>
              </a:rPr>
              <a:t> </a:t>
            </a:r>
            <a:r>
              <a:rPr sz="2300" spc="-50" dirty="0">
                <a:solidFill>
                  <a:srgbClr val="1300E2"/>
                </a:solidFill>
                <a:latin typeface="Arial Black"/>
                <a:cs typeface="Arial Black"/>
              </a:rPr>
              <a:t>1</a:t>
            </a:r>
            <a:endParaRPr sz="2300">
              <a:latin typeface="Arial Black"/>
              <a:cs typeface="Arial Black"/>
            </a:endParaRPr>
          </a:p>
          <a:p>
            <a:pPr marL="160655" marR="199390" algn="just">
              <a:lnSpc>
                <a:spcPts val="1600"/>
              </a:lnSpc>
              <a:spcBef>
                <a:spcPts val="1800"/>
              </a:spcBef>
            </a:pPr>
            <a:r>
              <a:rPr sz="1450" spc="50" dirty="0">
                <a:latin typeface="Arial"/>
                <a:cs typeface="Arial"/>
              </a:rPr>
              <a:t>Lorem</a:t>
            </a:r>
            <a:r>
              <a:rPr sz="1450" spc="9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ipsum</a:t>
            </a:r>
            <a:r>
              <a:rPr sz="1450" spc="10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dolor </a:t>
            </a:r>
            <a:r>
              <a:rPr sz="1450" dirty="0">
                <a:latin typeface="Arial"/>
                <a:cs typeface="Arial"/>
              </a:rPr>
              <a:t>sit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amet,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spc="45" dirty="0">
                <a:latin typeface="Arial"/>
                <a:cs typeface="Arial"/>
              </a:rPr>
              <a:t>coscetuer </a:t>
            </a:r>
            <a:r>
              <a:rPr sz="1450" spc="50" dirty="0">
                <a:latin typeface="Arial"/>
                <a:cs typeface="Arial"/>
              </a:rPr>
              <a:t>adipiscing</a:t>
            </a:r>
            <a:r>
              <a:rPr sz="1450" spc="9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elit,</a:t>
            </a:r>
            <a:endParaRPr sz="1450">
              <a:latin typeface="Arial"/>
              <a:cs typeface="Arial"/>
            </a:endParaRPr>
          </a:p>
          <a:p>
            <a:pPr marL="160655" algn="just">
              <a:lnSpc>
                <a:spcPts val="1490"/>
              </a:lnSpc>
            </a:pPr>
            <a:r>
              <a:rPr sz="1450" dirty="0">
                <a:latin typeface="Arial"/>
                <a:cs typeface="Arial"/>
              </a:rPr>
              <a:t>sed</a:t>
            </a:r>
            <a:r>
              <a:rPr sz="1450" spc="254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diam</a:t>
            </a:r>
            <a:r>
              <a:rPr sz="1450" spc="260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nonumm</a:t>
            </a:r>
            <a:endParaRPr sz="1450">
              <a:latin typeface="Arial"/>
              <a:cs typeface="Arial"/>
            </a:endParaRPr>
          </a:p>
          <a:p>
            <a:pPr marL="160655" marR="426720" algn="just">
              <a:lnSpc>
                <a:spcPts val="1600"/>
              </a:lnSpc>
              <a:spcBef>
                <a:spcPts val="95"/>
              </a:spcBef>
            </a:pPr>
            <a:r>
              <a:rPr sz="1450" dirty="0">
                <a:latin typeface="Arial"/>
                <a:cs typeface="Arial"/>
              </a:rPr>
              <a:t>nibh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euismod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spc="25" dirty="0">
                <a:latin typeface="Arial"/>
                <a:cs typeface="Arial"/>
              </a:rPr>
              <a:t>tin </a:t>
            </a:r>
            <a:r>
              <a:rPr sz="1450" dirty="0">
                <a:latin typeface="Arial"/>
                <a:cs typeface="Arial"/>
              </a:rPr>
              <a:t>cidunt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ut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laoreet </a:t>
            </a:r>
            <a:r>
              <a:rPr sz="1450" dirty="0">
                <a:latin typeface="Arial"/>
                <a:cs typeface="Arial"/>
              </a:rPr>
              <a:t>dolore</a:t>
            </a:r>
            <a:r>
              <a:rPr sz="1450" spc="38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magna</a:t>
            </a:r>
            <a:endParaRPr sz="1450">
              <a:latin typeface="Arial"/>
              <a:cs typeface="Arial"/>
            </a:endParaRPr>
          </a:p>
          <a:p>
            <a:pPr marL="160655" algn="just">
              <a:lnSpc>
                <a:spcPts val="1560"/>
              </a:lnSpc>
            </a:pPr>
            <a:r>
              <a:rPr sz="1450" spc="50" dirty="0">
                <a:latin typeface="Arial"/>
                <a:cs typeface="Arial"/>
              </a:rPr>
              <a:t>alquam</a:t>
            </a:r>
            <a:r>
              <a:rPr sz="1450" spc="18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erat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volut.</a:t>
            </a:r>
            <a:endParaRPr sz="1450">
              <a:latin typeface="Arial"/>
              <a:cs typeface="Arial"/>
            </a:endParaRPr>
          </a:p>
        </p:txBody>
      </p:sp>
      <p:sp>
        <p:nvSpPr>
          <p:cNvPr id="33" name="object 32">
            <a:extLst>
              <a:ext uri="{FF2B5EF4-FFF2-40B4-BE49-F238E27FC236}">
                <a16:creationId xmlns:a16="http://schemas.microsoft.com/office/drawing/2014/main" id="{F3DC39DD-D363-360D-F255-D17DA15F7649}"/>
              </a:ext>
            </a:extLst>
          </p:cNvPr>
          <p:cNvSpPr txBox="1"/>
          <p:nvPr/>
        </p:nvSpPr>
        <p:spPr>
          <a:xfrm>
            <a:off x="236109" y="1849678"/>
            <a:ext cx="6211570" cy="1062355"/>
          </a:xfrm>
          <a:prstGeom prst="rect">
            <a:avLst/>
          </a:prstGeom>
          <a:solidFill>
            <a:srgbClr val="99B6FF">
              <a:alpha val="29998"/>
            </a:srgbClr>
          </a:solidFill>
        </p:spPr>
        <p:txBody>
          <a:bodyPr vert="horz" wrap="square" lIns="0" tIns="322580" rIns="0" bIns="0" rtlCol="0">
            <a:spAutoFit/>
          </a:bodyPr>
          <a:lstStyle/>
          <a:p>
            <a:pPr marL="3810" algn="ctr">
              <a:lnSpc>
                <a:spcPct val="100000"/>
              </a:lnSpc>
              <a:spcBef>
                <a:spcPts val="2540"/>
              </a:spcBef>
            </a:pPr>
            <a:r>
              <a:rPr sz="2300" spc="55" dirty="0">
                <a:solidFill>
                  <a:srgbClr val="FF5D00"/>
                </a:solidFill>
                <a:latin typeface="Arial Black"/>
                <a:cs typeface="Arial Black"/>
              </a:rPr>
              <a:t>Title</a:t>
            </a:r>
            <a:r>
              <a:rPr sz="2300" spc="140" dirty="0">
                <a:solidFill>
                  <a:srgbClr val="FF5D00"/>
                </a:solidFill>
                <a:latin typeface="Arial Black"/>
                <a:cs typeface="Arial Black"/>
              </a:rPr>
              <a:t> </a:t>
            </a:r>
            <a:r>
              <a:rPr sz="2300" spc="65" dirty="0">
                <a:solidFill>
                  <a:srgbClr val="FF5D00"/>
                </a:solidFill>
                <a:latin typeface="Arial Black"/>
                <a:cs typeface="Arial Black"/>
              </a:rPr>
              <a:t>Example</a:t>
            </a:r>
            <a:r>
              <a:rPr sz="2300" spc="145" dirty="0">
                <a:solidFill>
                  <a:srgbClr val="FF5D00"/>
                </a:solidFill>
                <a:latin typeface="Arial Black"/>
                <a:cs typeface="Arial Black"/>
              </a:rPr>
              <a:t> </a:t>
            </a:r>
            <a:r>
              <a:rPr sz="2300" spc="60" dirty="0">
                <a:solidFill>
                  <a:srgbClr val="FF5D00"/>
                </a:solidFill>
                <a:latin typeface="Arial Black"/>
                <a:cs typeface="Arial Black"/>
              </a:rPr>
              <a:t>Goes</a:t>
            </a:r>
            <a:r>
              <a:rPr sz="2300" spc="145" dirty="0">
                <a:solidFill>
                  <a:srgbClr val="FF5D00"/>
                </a:solidFill>
                <a:latin typeface="Arial Black"/>
                <a:cs typeface="Arial Black"/>
              </a:rPr>
              <a:t> </a:t>
            </a:r>
            <a:r>
              <a:rPr sz="2300" spc="45" dirty="0">
                <a:solidFill>
                  <a:srgbClr val="FF5D00"/>
                </a:solidFill>
                <a:latin typeface="Arial Black"/>
                <a:cs typeface="Arial Black"/>
              </a:rPr>
              <a:t>Here</a:t>
            </a:r>
            <a:endParaRPr sz="2300">
              <a:latin typeface="Arial Black"/>
              <a:cs typeface="Arial Black"/>
            </a:endParaRPr>
          </a:p>
        </p:txBody>
      </p:sp>
      <p:sp>
        <p:nvSpPr>
          <p:cNvPr id="34" name="object 33">
            <a:extLst>
              <a:ext uri="{FF2B5EF4-FFF2-40B4-BE49-F238E27FC236}">
                <a16:creationId xmlns:a16="http://schemas.microsoft.com/office/drawing/2014/main" id="{ACDF97B6-89B3-C811-F7A5-CE89C615AE7B}"/>
              </a:ext>
            </a:extLst>
          </p:cNvPr>
          <p:cNvSpPr txBox="1"/>
          <p:nvPr/>
        </p:nvSpPr>
        <p:spPr>
          <a:xfrm>
            <a:off x="8979853" y="1865278"/>
            <a:ext cx="2065020" cy="3352165"/>
          </a:xfrm>
          <a:prstGeom prst="rect">
            <a:avLst/>
          </a:prstGeom>
          <a:ln w="31412">
            <a:solidFill>
              <a:srgbClr val="99B6FF"/>
            </a:solidFill>
          </a:ln>
        </p:spPr>
        <p:txBody>
          <a:bodyPr vert="horz" wrap="square" lIns="0" tIns="307340" rIns="0" bIns="0" rtlCol="0">
            <a:spAutoFit/>
          </a:bodyPr>
          <a:lstStyle/>
          <a:p>
            <a:pPr marL="489584">
              <a:lnSpc>
                <a:spcPct val="100000"/>
              </a:lnSpc>
              <a:spcBef>
                <a:spcPts val="2420"/>
              </a:spcBef>
            </a:pPr>
            <a:r>
              <a:rPr sz="2300" spc="55" dirty="0">
                <a:solidFill>
                  <a:srgbClr val="1300E2"/>
                </a:solidFill>
                <a:latin typeface="Arial Black"/>
                <a:cs typeface="Arial Black"/>
              </a:rPr>
              <a:t>Title</a:t>
            </a:r>
            <a:r>
              <a:rPr sz="2300" spc="150" dirty="0">
                <a:solidFill>
                  <a:srgbClr val="1300E2"/>
                </a:solidFill>
                <a:latin typeface="Arial Black"/>
                <a:cs typeface="Arial Black"/>
              </a:rPr>
              <a:t> </a:t>
            </a:r>
            <a:r>
              <a:rPr sz="2300" spc="-50" dirty="0">
                <a:solidFill>
                  <a:srgbClr val="1300E2"/>
                </a:solidFill>
                <a:latin typeface="Arial Black"/>
                <a:cs typeface="Arial Black"/>
              </a:rPr>
              <a:t>2</a:t>
            </a:r>
            <a:endParaRPr sz="2300">
              <a:latin typeface="Arial Black"/>
              <a:cs typeface="Arial Black"/>
            </a:endParaRPr>
          </a:p>
          <a:p>
            <a:pPr marL="184150" marR="175895" algn="just">
              <a:lnSpc>
                <a:spcPts val="1600"/>
              </a:lnSpc>
              <a:spcBef>
                <a:spcPts val="1795"/>
              </a:spcBef>
            </a:pPr>
            <a:r>
              <a:rPr sz="1450" spc="50" dirty="0">
                <a:latin typeface="Arial"/>
                <a:cs typeface="Arial"/>
              </a:rPr>
              <a:t>Lorem</a:t>
            </a:r>
            <a:r>
              <a:rPr sz="1450" spc="9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ipsum</a:t>
            </a:r>
            <a:r>
              <a:rPr sz="1450" spc="10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dolor </a:t>
            </a:r>
            <a:r>
              <a:rPr sz="1450" dirty="0">
                <a:latin typeface="Arial"/>
                <a:cs typeface="Arial"/>
              </a:rPr>
              <a:t>sit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amet,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spc="45" dirty="0">
                <a:latin typeface="Arial"/>
                <a:cs typeface="Arial"/>
              </a:rPr>
              <a:t>coscetuer </a:t>
            </a:r>
            <a:r>
              <a:rPr sz="1450" spc="50" dirty="0">
                <a:latin typeface="Arial"/>
                <a:cs typeface="Arial"/>
              </a:rPr>
              <a:t>adipiscing</a:t>
            </a:r>
            <a:r>
              <a:rPr sz="1450" spc="9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elit,</a:t>
            </a:r>
            <a:endParaRPr sz="1450">
              <a:latin typeface="Arial"/>
              <a:cs typeface="Arial"/>
            </a:endParaRPr>
          </a:p>
          <a:p>
            <a:pPr marL="184150" algn="just">
              <a:lnSpc>
                <a:spcPts val="1490"/>
              </a:lnSpc>
            </a:pPr>
            <a:r>
              <a:rPr sz="1450" dirty="0">
                <a:latin typeface="Arial"/>
                <a:cs typeface="Arial"/>
              </a:rPr>
              <a:t>sed</a:t>
            </a:r>
            <a:r>
              <a:rPr sz="1450" spc="254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diam</a:t>
            </a:r>
            <a:r>
              <a:rPr sz="1450" spc="260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nonumm</a:t>
            </a:r>
            <a:endParaRPr sz="1450">
              <a:latin typeface="Arial"/>
              <a:cs typeface="Arial"/>
            </a:endParaRPr>
          </a:p>
          <a:p>
            <a:pPr marL="184150" marR="403225" algn="just">
              <a:lnSpc>
                <a:spcPts val="1600"/>
              </a:lnSpc>
              <a:spcBef>
                <a:spcPts val="100"/>
              </a:spcBef>
            </a:pPr>
            <a:r>
              <a:rPr sz="1450" dirty="0">
                <a:latin typeface="Arial"/>
                <a:cs typeface="Arial"/>
              </a:rPr>
              <a:t>nibh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euismod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spc="25" dirty="0">
                <a:latin typeface="Arial"/>
                <a:cs typeface="Arial"/>
              </a:rPr>
              <a:t>tin </a:t>
            </a:r>
            <a:r>
              <a:rPr sz="1450" dirty="0">
                <a:latin typeface="Arial"/>
                <a:cs typeface="Arial"/>
              </a:rPr>
              <a:t>cidunt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ut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laoreet </a:t>
            </a:r>
            <a:r>
              <a:rPr sz="1450" dirty="0">
                <a:latin typeface="Arial"/>
                <a:cs typeface="Arial"/>
              </a:rPr>
              <a:t>dolore</a:t>
            </a:r>
            <a:r>
              <a:rPr sz="1450" spc="38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magna</a:t>
            </a:r>
            <a:endParaRPr sz="1450">
              <a:latin typeface="Arial"/>
              <a:cs typeface="Arial"/>
            </a:endParaRPr>
          </a:p>
          <a:p>
            <a:pPr marL="184150" algn="just">
              <a:lnSpc>
                <a:spcPts val="1560"/>
              </a:lnSpc>
            </a:pPr>
            <a:r>
              <a:rPr sz="1450" spc="50" dirty="0">
                <a:latin typeface="Arial"/>
                <a:cs typeface="Arial"/>
              </a:rPr>
              <a:t>alquam</a:t>
            </a:r>
            <a:r>
              <a:rPr sz="1450" spc="18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erat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volut.</a:t>
            </a:r>
            <a:endParaRPr sz="1450">
              <a:latin typeface="Arial"/>
              <a:cs typeface="Arial"/>
            </a:endParaRPr>
          </a:p>
        </p:txBody>
      </p:sp>
      <p:sp>
        <p:nvSpPr>
          <p:cNvPr id="35" name="object 34">
            <a:extLst>
              <a:ext uri="{FF2B5EF4-FFF2-40B4-BE49-F238E27FC236}">
                <a16:creationId xmlns:a16="http://schemas.microsoft.com/office/drawing/2014/main" id="{B0D3C785-F787-39F0-6CF5-99A5A080CA4B}"/>
              </a:ext>
            </a:extLst>
          </p:cNvPr>
          <p:cNvSpPr txBox="1"/>
          <p:nvPr/>
        </p:nvSpPr>
        <p:spPr>
          <a:xfrm>
            <a:off x="11232152" y="1865278"/>
            <a:ext cx="2065020" cy="3352165"/>
          </a:xfrm>
          <a:prstGeom prst="rect">
            <a:avLst/>
          </a:prstGeom>
          <a:ln w="31412">
            <a:solidFill>
              <a:srgbClr val="99B6FF"/>
            </a:solidFill>
          </a:ln>
        </p:spPr>
        <p:txBody>
          <a:bodyPr vert="horz" wrap="square" lIns="0" tIns="307340" rIns="0" bIns="0" rtlCol="0">
            <a:spAutoFit/>
          </a:bodyPr>
          <a:lstStyle/>
          <a:p>
            <a:pPr marL="487680">
              <a:lnSpc>
                <a:spcPct val="100000"/>
              </a:lnSpc>
              <a:spcBef>
                <a:spcPts val="2420"/>
              </a:spcBef>
            </a:pPr>
            <a:r>
              <a:rPr sz="2300" spc="55" dirty="0">
                <a:solidFill>
                  <a:srgbClr val="1300E2"/>
                </a:solidFill>
                <a:latin typeface="Arial Black"/>
                <a:cs typeface="Arial Black"/>
              </a:rPr>
              <a:t>Title</a:t>
            </a:r>
            <a:r>
              <a:rPr sz="2300" spc="150" dirty="0">
                <a:solidFill>
                  <a:srgbClr val="1300E2"/>
                </a:solidFill>
                <a:latin typeface="Arial Black"/>
                <a:cs typeface="Arial Black"/>
              </a:rPr>
              <a:t> </a:t>
            </a:r>
            <a:r>
              <a:rPr sz="2300" spc="-50" dirty="0">
                <a:solidFill>
                  <a:srgbClr val="1300E2"/>
                </a:solidFill>
                <a:latin typeface="Arial Black"/>
                <a:cs typeface="Arial Black"/>
              </a:rPr>
              <a:t>3</a:t>
            </a:r>
            <a:endParaRPr sz="2300">
              <a:latin typeface="Arial Black"/>
              <a:cs typeface="Arial Black"/>
            </a:endParaRPr>
          </a:p>
          <a:p>
            <a:pPr marL="183515" marR="175895" algn="just">
              <a:lnSpc>
                <a:spcPts val="1600"/>
              </a:lnSpc>
              <a:spcBef>
                <a:spcPts val="1795"/>
              </a:spcBef>
            </a:pPr>
            <a:r>
              <a:rPr sz="1450" spc="50" dirty="0">
                <a:latin typeface="Arial"/>
                <a:cs typeface="Arial"/>
              </a:rPr>
              <a:t>Lorem</a:t>
            </a:r>
            <a:r>
              <a:rPr sz="1450" spc="9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ipsum</a:t>
            </a:r>
            <a:r>
              <a:rPr sz="1450" spc="10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dolor </a:t>
            </a:r>
            <a:r>
              <a:rPr sz="1450" dirty="0">
                <a:latin typeface="Arial"/>
                <a:cs typeface="Arial"/>
              </a:rPr>
              <a:t>sit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amet,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spc="45" dirty="0">
                <a:latin typeface="Arial"/>
                <a:cs typeface="Arial"/>
              </a:rPr>
              <a:t>coscetuer </a:t>
            </a:r>
            <a:r>
              <a:rPr sz="1450" spc="50" dirty="0">
                <a:latin typeface="Arial"/>
                <a:cs typeface="Arial"/>
              </a:rPr>
              <a:t>adipiscing</a:t>
            </a:r>
            <a:r>
              <a:rPr sz="1450" spc="9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elit,</a:t>
            </a:r>
            <a:endParaRPr sz="1450">
              <a:latin typeface="Arial"/>
              <a:cs typeface="Arial"/>
            </a:endParaRPr>
          </a:p>
          <a:p>
            <a:pPr marL="183515" algn="just">
              <a:lnSpc>
                <a:spcPts val="1490"/>
              </a:lnSpc>
            </a:pPr>
            <a:r>
              <a:rPr sz="1450" dirty="0">
                <a:latin typeface="Arial"/>
                <a:cs typeface="Arial"/>
              </a:rPr>
              <a:t>sed</a:t>
            </a:r>
            <a:r>
              <a:rPr sz="1450" spc="254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diam</a:t>
            </a:r>
            <a:r>
              <a:rPr sz="1450" spc="260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nonumm</a:t>
            </a:r>
            <a:endParaRPr sz="1450">
              <a:latin typeface="Arial"/>
              <a:cs typeface="Arial"/>
            </a:endParaRPr>
          </a:p>
          <a:p>
            <a:pPr marL="183515" marR="403225" algn="just">
              <a:lnSpc>
                <a:spcPts val="1600"/>
              </a:lnSpc>
              <a:spcBef>
                <a:spcPts val="100"/>
              </a:spcBef>
            </a:pPr>
            <a:r>
              <a:rPr sz="1450" dirty="0">
                <a:latin typeface="Arial"/>
                <a:cs typeface="Arial"/>
              </a:rPr>
              <a:t>nibh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euismod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spc="25" dirty="0">
                <a:latin typeface="Arial"/>
                <a:cs typeface="Arial"/>
              </a:rPr>
              <a:t>tin </a:t>
            </a:r>
            <a:r>
              <a:rPr sz="1450" dirty="0">
                <a:latin typeface="Arial"/>
                <a:cs typeface="Arial"/>
              </a:rPr>
              <a:t>cidunt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ut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laoreet </a:t>
            </a:r>
            <a:r>
              <a:rPr sz="1450" dirty="0">
                <a:latin typeface="Arial"/>
                <a:cs typeface="Arial"/>
              </a:rPr>
              <a:t>dolore</a:t>
            </a:r>
            <a:r>
              <a:rPr sz="1450" spc="38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magna</a:t>
            </a:r>
            <a:endParaRPr sz="1450">
              <a:latin typeface="Arial"/>
              <a:cs typeface="Arial"/>
            </a:endParaRPr>
          </a:p>
          <a:p>
            <a:pPr marL="183515" algn="just">
              <a:lnSpc>
                <a:spcPts val="1560"/>
              </a:lnSpc>
            </a:pPr>
            <a:r>
              <a:rPr sz="1450" spc="50" dirty="0">
                <a:latin typeface="Arial"/>
                <a:cs typeface="Arial"/>
              </a:rPr>
              <a:t>alquam</a:t>
            </a:r>
            <a:r>
              <a:rPr sz="1450" spc="18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erat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volut.</a:t>
            </a:r>
            <a:endParaRPr sz="1450">
              <a:latin typeface="Arial"/>
              <a:cs typeface="Arial"/>
            </a:endParaRPr>
          </a:p>
        </p:txBody>
      </p:sp>
      <p:sp>
        <p:nvSpPr>
          <p:cNvPr id="36" name="object 35">
            <a:extLst>
              <a:ext uri="{FF2B5EF4-FFF2-40B4-BE49-F238E27FC236}">
                <a16:creationId xmlns:a16="http://schemas.microsoft.com/office/drawing/2014/main" id="{1D521283-6A39-BBC4-FD95-BC61DA9DBA9F}"/>
              </a:ext>
            </a:extLst>
          </p:cNvPr>
          <p:cNvSpPr txBox="1"/>
          <p:nvPr/>
        </p:nvSpPr>
        <p:spPr>
          <a:xfrm>
            <a:off x="1273816" y="3367486"/>
            <a:ext cx="1697989" cy="57213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513715" marR="5080" indent="-501650">
              <a:lnSpc>
                <a:spcPts val="1930"/>
              </a:lnSpc>
              <a:spcBef>
                <a:spcPts val="535"/>
              </a:spcBef>
            </a:pPr>
            <a:r>
              <a:rPr sz="1950" b="1" spc="60" dirty="0">
                <a:latin typeface="Arial"/>
                <a:cs typeface="Arial"/>
              </a:rPr>
              <a:t>Lorem</a:t>
            </a:r>
            <a:r>
              <a:rPr sz="1950" b="1" spc="135" dirty="0">
                <a:latin typeface="Arial"/>
                <a:cs typeface="Arial"/>
              </a:rPr>
              <a:t> </a:t>
            </a:r>
            <a:r>
              <a:rPr sz="1950" b="1" spc="60" dirty="0">
                <a:latin typeface="Arial"/>
                <a:cs typeface="Arial"/>
              </a:rPr>
              <a:t>Ipsum </a:t>
            </a:r>
            <a:r>
              <a:rPr sz="1950" b="1" spc="55" dirty="0">
                <a:latin typeface="Arial"/>
                <a:cs typeface="Arial"/>
              </a:rPr>
              <a:t>dolor</a:t>
            </a:r>
            <a:endParaRPr sz="1950">
              <a:latin typeface="Arial"/>
              <a:cs typeface="Arial"/>
            </a:endParaRPr>
          </a:p>
        </p:txBody>
      </p:sp>
      <p:sp>
        <p:nvSpPr>
          <p:cNvPr id="37" name="object 36">
            <a:extLst>
              <a:ext uri="{FF2B5EF4-FFF2-40B4-BE49-F238E27FC236}">
                <a16:creationId xmlns:a16="http://schemas.microsoft.com/office/drawing/2014/main" id="{A3298AD6-C9D8-9408-0A47-8091C8296369}"/>
              </a:ext>
            </a:extLst>
          </p:cNvPr>
          <p:cNvSpPr txBox="1"/>
          <p:nvPr/>
        </p:nvSpPr>
        <p:spPr>
          <a:xfrm>
            <a:off x="6711860" y="7016694"/>
            <a:ext cx="6601459" cy="1451610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1452245">
              <a:lnSpc>
                <a:spcPts val="2715"/>
              </a:lnSpc>
              <a:spcBef>
                <a:spcPts val="605"/>
              </a:spcBef>
            </a:pPr>
            <a:r>
              <a:rPr sz="2300" spc="60" dirty="0">
                <a:solidFill>
                  <a:srgbClr val="FF5D00"/>
                </a:solidFill>
                <a:latin typeface="Arial Black"/>
                <a:cs typeface="Arial Black"/>
              </a:rPr>
              <a:t>Main</a:t>
            </a:r>
            <a:r>
              <a:rPr sz="2300" spc="140" dirty="0">
                <a:solidFill>
                  <a:srgbClr val="FF5D00"/>
                </a:solidFill>
                <a:latin typeface="Arial Black"/>
                <a:cs typeface="Arial Black"/>
              </a:rPr>
              <a:t> </a:t>
            </a:r>
            <a:r>
              <a:rPr sz="2300" spc="55" dirty="0">
                <a:solidFill>
                  <a:srgbClr val="FF5D00"/>
                </a:solidFill>
                <a:latin typeface="Arial Black"/>
                <a:cs typeface="Arial Black"/>
              </a:rPr>
              <a:t>Title</a:t>
            </a:r>
            <a:r>
              <a:rPr sz="2300" spc="140" dirty="0">
                <a:solidFill>
                  <a:srgbClr val="FF5D00"/>
                </a:solidFill>
                <a:latin typeface="Arial Black"/>
                <a:cs typeface="Arial Black"/>
              </a:rPr>
              <a:t> </a:t>
            </a:r>
            <a:r>
              <a:rPr sz="2300" spc="65" dirty="0">
                <a:solidFill>
                  <a:srgbClr val="FF5D00"/>
                </a:solidFill>
                <a:latin typeface="Arial Black"/>
                <a:cs typeface="Arial Black"/>
              </a:rPr>
              <a:t>Example</a:t>
            </a:r>
            <a:r>
              <a:rPr sz="2300" spc="145" dirty="0">
                <a:solidFill>
                  <a:srgbClr val="FF5D00"/>
                </a:solidFill>
                <a:latin typeface="Arial Black"/>
                <a:cs typeface="Arial Black"/>
              </a:rPr>
              <a:t> </a:t>
            </a:r>
            <a:r>
              <a:rPr sz="2300" spc="-50" dirty="0">
                <a:solidFill>
                  <a:srgbClr val="FF5D00"/>
                </a:solidFill>
                <a:latin typeface="Arial Black"/>
                <a:cs typeface="Arial Black"/>
              </a:rPr>
              <a:t>2</a:t>
            </a:r>
            <a:endParaRPr sz="2300">
              <a:latin typeface="Arial Black"/>
              <a:cs typeface="Arial Black"/>
            </a:endParaRPr>
          </a:p>
          <a:p>
            <a:pPr marL="1452245">
              <a:lnSpc>
                <a:spcPts val="2260"/>
              </a:lnSpc>
            </a:pPr>
            <a:r>
              <a:rPr sz="1950" b="1" spc="65" dirty="0">
                <a:latin typeface="Arial"/>
                <a:cs typeface="Arial"/>
              </a:rPr>
              <a:t>Description</a:t>
            </a:r>
            <a:r>
              <a:rPr sz="1950" b="1" spc="114" dirty="0">
                <a:latin typeface="Arial"/>
                <a:cs typeface="Arial"/>
              </a:rPr>
              <a:t> </a:t>
            </a:r>
            <a:r>
              <a:rPr sz="1950" b="1" spc="60" dirty="0">
                <a:latin typeface="Arial"/>
                <a:cs typeface="Arial"/>
              </a:rPr>
              <a:t>goes</a:t>
            </a:r>
            <a:r>
              <a:rPr sz="1950" b="1" spc="120" dirty="0">
                <a:latin typeface="Arial"/>
                <a:cs typeface="Arial"/>
              </a:rPr>
              <a:t> </a:t>
            </a:r>
            <a:r>
              <a:rPr sz="1950" b="1" spc="50" dirty="0">
                <a:latin typeface="Arial"/>
                <a:cs typeface="Arial"/>
              </a:rPr>
              <a:t>here</a:t>
            </a:r>
            <a:endParaRPr sz="1950">
              <a:latin typeface="Arial"/>
              <a:cs typeface="Arial"/>
            </a:endParaRPr>
          </a:p>
          <a:p>
            <a:pPr marL="1452245" marR="489584">
              <a:lnSpc>
                <a:spcPts val="1600"/>
              </a:lnSpc>
              <a:spcBef>
                <a:spcPts val="135"/>
              </a:spcBef>
            </a:pPr>
            <a:r>
              <a:rPr sz="1450" spc="50" dirty="0">
                <a:latin typeface="Arial"/>
                <a:cs typeface="Arial"/>
              </a:rPr>
              <a:t>Lorem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ipsum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dolor</a:t>
            </a:r>
            <a:r>
              <a:rPr sz="1450" spc="20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sit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amet,</a:t>
            </a:r>
            <a:r>
              <a:rPr sz="1450" spc="200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consectetur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adipisicing, </a:t>
            </a:r>
            <a:r>
              <a:rPr sz="1450" spc="50" dirty="0">
                <a:latin typeface="Arial"/>
                <a:cs typeface="Arial"/>
              </a:rPr>
              <a:t>tempor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incididunt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ut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labore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dolore</a:t>
            </a:r>
            <a:r>
              <a:rPr sz="1450" spc="27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magna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aliqua. </a:t>
            </a:r>
            <a:r>
              <a:rPr sz="1450" dirty="0">
                <a:latin typeface="Arial"/>
                <a:cs typeface="Arial"/>
              </a:rPr>
              <a:t>Ut</a:t>
            </a:r>
            <a:r>
              <a:rPr sz="1450" spc="18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enim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adminim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veniam,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quis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nostrud.</a:t>
            </a:r>
            <a:endParaRPr sz="1450">
              <a:latin typeface="Arial"/>
              <a:cs typeface="Arial"/>
            </a:endParaRPr>
          </a:p>
        </p:txBody>
      </p:sp>
      <p:sp>
        <p:nvSpPr>
          <p:cNvPr id="38" name="object 37">
            <a:extLst>
              <a:ext uri="{FF2B5EF4-FFF2-40B4-BE49-F238E27FC236}">
                <a16:creationId xmlns:a16="http://schemas.microsoft.com/office/drawing/2014/main" id="{778DE4FB-85EC-635E-49CB-29B9740AF05A}"/>
              </a:ext>
            </a:extLst>
          </p:cNvPr>
          <p:cNvSpPr txBox="1"/>
          <p:nvPr/>
        </p:nvSpPr>
        <p:spPr>
          <a:xfrm>
            <a:off x="6711860" y="8633775"/>
            <a:ext cx="6601459" cy="1451610"/>
          </a:xfrm>
          <a:prstGeom prst="rect">
            <a:avLst/>
          </a:prstGeom>
        </p:spPr>
        <p:txBody>
          <a:bodyPr vert="horz" wrap="square" lIns="0" tIns="85090" rIns="0" bIns="0" rtlCol="0">
            <a:spAutoFit/>
          </a:bodyPr>
          <a:lstStyle/>
          <a:p>
            <a:pPr marL="1452245">
              <a:lnSpc>
                <a:spcPts val="2715"/>
              </a:lnSpc>
              <a:spcBef>
                <a:spcPts val="670"/>
              </a:spcBef>
            </a:pPr>
            <a:r>
              <a:rPr sz="2300" spc="60" dirty="0">
                <a:solidFill>
                  <a:srgbClr val="FF5D00"/>
                </a:solidFill>
                <a:latin typeface="Arial Black"/>
                <a:cs typeface="Arial Black"/>
              </a:rPr>
              <a:t>Main</a:t>
            </a:r>
            <a:r>
              <a:rPr sz="2300" spc="140" dirty="0">
                <a:solidFill>
                  <a:srgbClr val="FF5D00"/>
                </a:solidFill>
                <a:latin typeface="Arial Black"/>
                <a:cs typeface="Arial Black"/>
              </a:rPr>
              <a:t> </a:t>
            </a:r>
            <a:r>
              <a:rPr sz="2300" spc="55" dirty="0">
                <a:solidFill>
                  <a:srgbClr val="FF5D00"/>
                </a:solidFill>
                <a:latin typeface="Arial Black"/>
                <a:cs typeface="Arial Black"/>
              </a:rPr>
              <a:t>Title</a:t>
            </a:r>
            <a:r>
              <a:rPr sz="2300" spc="140" dirty="0">
                <a:solidFill>
                  <a:srgbClr val="FF5D00"/>
                </a:solidFill>
                <a:latin typeface="Arial Black"/>
                <a:cs typeface="Arial Black"/>
              </a:rPr>
              <a:t> </a:t>
            </a:r>
            <a:r>
              <a:rPr sz="2300" spc="65" dirty="0">
                <a:solidFill>
                  <a:srgbClr val="FF5D00"/>
                </a:solidFill>
                <a:latin typeface="Arial Black"/>
                <a:cs typeface="Arial Black"/>
              </a:rPr>
              <a:t>Example</a:t>
            </a:r>
            <a:r>
              <a:rPr sz="2300" spc="145" dirty="0">
                <a:solidFill>
                  <a:srgbClr val="FF5D00"/>
                </a:solidFill>
                <a:latin typeface="Arial Black"/>
                <a:cs typeface="Arial Black"/>
              </a:rPr>
              <a:t> </a:t>
            </a:r>
            <a:r>
              <a:rPr sz="2300" spc="-50" dirty="0">
                <a:solidFill>
                  <a:srgbClr val="FF5D00"/>
                </a:solidFill>
                <a:latin typeface="Arial Black"/>
                <a:cs typeface="Arial Black"/>
              </a:rPr>
              <a:t>3</a:t>
            </a:r>
            <a:endParaRPr sz="2300">
              <a:latin typeface="Arial Black"/>
              <a:cs typeface="Arial Black"/>
            </a:endParaRPr>
          </a:p>
          <a:p>
            <a:pPr marL="1452245">
              <a:lnSpc>
                <a:spcPts val="2260"/>
              </a:lnSpc>
            </a:pPr>
            <a:r>
              <a:rPr sz="1950" b="1" spc="65" dirty="0">
                <a:latin typeface="Arial"/>
                <a:cs typeface="Arial"/>
              </a:rPr>
              <a:t>Description</a:t>
            </a:r>
            <a:r>
              <a:rPr sz="1950" b="1" spc="114" dirty="0">
                <a:latin typeface="Arial"/>
                <a:cs typeface="Arial"/>
              </a:rPr>
              <a:t> </a:t>
            </a:r>
            <a:r>
              <a:rPr sz="1950" b="1" spc="60" dirty="0">
                <a:latin typeface="Arial"/>
                <a:cs typeface="Arial"/>
              </a:rPr>
              <a:t>goes</a:t>
            </a:r>
            <a:r>
              <a:rPr sz="1950" b="1" spc="120" dirty="0">
                <a:latin typeface="Arial"/>
                <a:cs typeface="Arial"/>
              </a:rPr>
              <a:t> </a:t>
            </a:r>
            <a:r>
              <a:rPr sz="1950" b="1" spc="50" dirty="0">
                <a:latin typeface="Arial"/>
                <a:cs typeface="Arial"/>
              </a:rPr>
              <a:t>here</a:t>
            </a:r>
            <a:endParaRPr sz="1950">
              <a:latin typeface="Arial"/>
              <a:cs typeface="Arial"/>
            </a:endParaRPr>
          </a:p>
          <a:p>
            <a:pPr marL="1452245" marR="489584">
              <a:lnSpc>
                <a:spcPts val="1600"/>
              </a:lnSpc>
              <a:spcBef>
                <a:spcPts val="130"/>
              </a:spcBef>
            </a:pPr>
            <a:r>
              <a:rPr sz="1450" spc="50" dirty="0">
                <a:latin typeface="Arial"/>
                <a:cs typeface="Arial"/>
              </a:rPr>
              <a:t>Lorem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ipsum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dolor</a:t>
            </a:r>
            <a:r>
              <a:rPr sz="1450" spc="20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sit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amet,</a:t>
            </a:r>
            <a:r>
              <a:rPr sz="1450" spc="200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consectetur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adipisicing, </a:t>
            </a:r>
            <a:r>
              <a:rPr sz="1450" spc="50" dirty="0">
                <a:latin typeface="Arial"/>
                <a:cs typeface="Arial"/>
              </a:rPr>
              <a:t>tempor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incididunt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ut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labore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dolore</a:t>
            </a:r>
            <a:r>
              <a:rPr sz="1450" spc="27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magna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aliqua.</a:t>
            </a:r>
            <a:endParaRPr sz="1450">
              <a:latin typeface="Arial"/>
              <a:cs typeface="Arial"/>
            </a:endParaRPr>
          </a:p>
        </p:txBody>
      </p:sp>
      <p:sp>
        <p:nvSpPr>
          <p:cNvPr id="39" name="object 38">
            <a:extLst>
              <a:ext uri="{FF2B5EF4-FFF2-40B4-BE49-F238E27FC236}">
                <a16:creationId xmlns:a16="http://schemas.microsoft.com/office/drawing/2014/main" id="{3A488775-2229-7FC6-CCDC-664C421538C4}"/>
              </a:ext>
            </a:extLst>
          </p:cNvPr>
          <p:cNvSpPr txBox="1"/>
          <p:nvPr/>
        </p:nvSpPr>
        <p:spPr>
          <a:xfrm>
            <a:off x="3710969" y="3256135"/>
            <a:ext cx="1722120" cy="657225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marL="12700" marR="5080" algn="just">
              <a:lnSpc>
                <a:spcPts val="1600"/>
              </a:lnSpc>
              <a:spcBef>
                <a:spcPts val="305"/>
              </a:spcBef>
            </a:pPr>
            <a:r>
              <a:rPr sz="1450" spc="50" dirty="0">
                <a:latin typeface="Arial"/>
                <a:cs typeface="Arial"/>
              </a:rPr>
              <a:t>Lorem</a:t>
            </a:r>
            <a:r>
              <a:rPr sz="1450" spc="9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ipsum</a:t>
            </a:r>
            <a:r>
              <a:rPr sz="1450" spc="10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dolor </a:t>
            </a:r>
            <a:r>
              <a:rPr sz="1450" dirty="0">
                <a:latin typeface="Arial"/>
                <a:cs typeface="Arial"/>
              </a:rPr>
              <a:t>sit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amet,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spc="45" dirty="0">
                <a:latin typeface="Arial"/>
                <a:cs typeface="Arial"/>
              </a:rPr>
              <a:t>coscetuer </a:t>
            </a:r>
            <a:r>
              <a:rPr sz="1450" spc="50" dirty="0">
                <a:latin typeface="Arial"/>
                <a:cs typeface="Arial"/>
              </a:rPr>
              <a:t>adipiscing</a:t>
            </a:r>
            <a:r>
              <a:rPr sz="1450" spc="9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elit,</a:t>
            </a:r>
            <a:endParaRPr sz="1450">
              <a:latin typeface="Arial"/>
              <a:cs typeface="Arial"/>
            </a:endParaRPr>
          </a:p>
        </p:txBody>
      </p:sp>
      <p:sp>
        <p:nvSpPr>
          <p:cNvPr id="40" name="object 39">
            <a:extLst>
              <a:ext uri="{FF2B5EF4-FFF2-40B4-BE49-F238E27FC236}">
                <a16:creationId xmlns:a16="http://schemas.microsoft.com/office/drawing/2014/main" id="{B29C2738-87AC-D60F-5EEE-1770BBF00DA3}"/>
              </a:ext>
            </a:extLst>
          </p:cNvPr>
          <p:cNvSpPr txBox="1"/>
          <p:nvPr/>
        </p:nvSpPr>
        <p:spPr>
          <a:xfrm>
            <a:off x="1273742" y="4691173"/>
            <a:ext cx="1697989" cy="57213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513715" marR="5080" indent="-501650">
              <a:lnSpc>
                <a:spcPts val="1930"/>
              </a:lnSpc>
              <a:spcBef>
                <a:spcPts val="535"/>
              </a:spcBef>
            </a:pPr>
            <a:r>
              <a:rPr sz="1950" b="1" spc="60" dirty="0">
                <a:latin typeface="Arial"/>
                <a:cs typeface="Arial"/>
              </a:rPr>
              <a:t>Lorem</a:t>
            </a:r>
            <a:r>
              <a:rPr sz="1950" b="1" spc="135" dirty="0">
                <a:latin typeface="Arial"/>
                <a:cs typeface="Arial"/>
              </a:rPr>
              <a:t> </a:t>
            </a:r>
            <a:r>
              <a:rPr sz="1950" b="1" spc="60" dirty="0">
                <a:latin typeface="Arial"/>
                <a:cs typeface="Arial"/>
              </a:rPr>
              <a:t>Ipsum </a:t>
            </a:r>
            <a:r>
              <a:rPr sz="1950" b="1" spc="55" dirty="0">
                <a:latin typeface="Arial"/>
                <a:cs typeface="Arial"/>
              </a:rPr>
              <a:t>dolor</a:t>
            </a:r>
            <a:endParaRPr sz="1950">
              <a:latin typeface="Arial"/>
              <a:cs typeface="Arial"/>
            </a:endParaRPr>
          </a:p>
        </p:txBody>
      </p:sp>
      <p:sp>
        <p:nvSpPr>
          <p:cNvPr id="41" name="object 40">
            <a:extLst>
              <a:ext uri="{FF2B5EF4-FFF2-40B4-BE49-F238E27FC236}">
                <a16:creationId xmlns:a16="http://schemas.microsoft.com/office/drawing/2014/main" id="{4724BCB2-FCCD-65F1-27F1-28BB0CD97694}"/>
              </a:ext>
            </a:extLst>
          </p:cNvPr>
          <p:cNvSpPr txBox="1"/>
          <p:nvPr/>
        </p:nvSpPr>
        <p:spPr>
          <a:xfrm>
            <a:off x="3711050" y="4614707"/>
            <a:ext cx="1722120" cy="657225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marL="12700" marR="5080" algn="just">
              <a:lnSpc>
                <a:spcPts val="1600"/>
              </a:lnSpc>
              <a:spcBef>
                <a:spcPts val="305"/>
              </a:spcBef>
            </a:pPr>
            <a:r>
              <a:rPr sz="1450" spc="50" dirty="0">
                <a:latin typeface="Arial"/>
                <a:cs typeface="Arial"/>
              </a:rPr>
              <a:t>Lorem</a:t>
            </a:r>
            <a:r>
              <a:rPr sz="1450" spc="9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ipsum</a:t>
            </a:r>
            <a:r>
              <a:rPr sz="1450" spc="10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dolor </a:t>
            </a:r>
            <a:r>
              <a:rPr sz="1450" dirty="0">
                <a:latin typeface="Arial"/>
                <a:cs typeface="Arial"/>
              </a:rPr>
              <a:t>sit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amet,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spc="45" dirty="0">
                <a:latin typeface="Arial"/>
                <a:cs typeface="Arial"/>
              </a:rPr>
              <a:t>coscetuer </a:t>
            </a:r>
            <a:r>
              <a:rPr sz="1450" spc="50" dirty="0">
                <a:latin typeface="Arial"/>
                <a:cs typeface="Arial"/>
              </a:rPr>
              <a:t>adipiscing</a:t>
            </a:r>
            <a:r>
              <a:rPr sz="1450" spc="9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elit.</a:t>
            </a:r>
            <a:endParaRPr sz="1450">
              <a:latin typeface="Arial"/>
              <a:cs typeface="Arial"/>
            </a:endParaRPr>
          </a:p>
        </p:txBody>
      </p:sp>
      <p:sp>
        <p:nvSpPr>
          <p:cNvPr id="42" name="object 41">
            <a:extLst>
              <a:ext uri="{FF2B5EF4-FFF2-40B4-BE49-F238E27FC236}">
                <a16:creationId xmlns:a16="http://schemas.microsoft.com/office/drawing/2014/main" id="{105DA2A2-AB2F-FDEC-DAFB-A44207EEA0F1}"/>
              </a:ext>
            </a:extLst>
          </p:cNvPr>
          <p:cNvSpPr txBox="1"/>
          <p:nvPr/>
        </p:nvSpPr>
        <p:spPr>
          <a:xfrm>
            <a:off x="1273742" y="6102462"/>
            <a:ext cx="1697989" cy="57213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513715" marR="5080" indent="-501650">
              <a:lnSpc>
                <a:spcPts val="1930"/>
              </a:lnSpc>
              <a:spcBef>
                <a:spcPts val="535"/>
              </a:spcBef>
            </a:pPr>
            <a:r>
              <a:rPr sz="1950" b="1" spc="60" dirty="0">
                <a:latin typeface="Arial"/>
                <a:cs typeface="Arial"/>
              </a:rPr>
              <a:t>Lorem</a:t>
            </a:r>
            <a:r>
              <a:rPr sz="1950" b="1" spc="135" dirty="0">
                <a:latin typeface="Arial"/>
                <a:cs typeface="Arial"/>
              </a:rPr>
              <a:t> </a:t>
            </a:r>
            <a:r>
              <a:rPr sz="1950" b="1" spc="60" dirty="0">
                <a:latin typeface="Arial"/>
                <a:cs typeface="Arial"/>
              </a:rPr>
              <a:t>Ipsum </a:t>
            </a:r>
            <a:r>
              <a:rPr sz="1950" b="1" spc="55" dirty="0">
                <a:latin typeface="Arial"/>
                <a:cs typeface="Arial"/>
              </a:rPr>
              <a:t>dolor</a:t>
            </a:r>
            <a:endParaRPr sz="1950">
              <a:latin typeface="Arial"/>
              <a:cs typeface="Arial"/>
            </a:endParaRPr>
          </a:p>
        </p:txBody>
      </p:sp>
      <p:sp>
        <p:nvSpPr>
          <p:cNvPr id="43" name="object 42">
            <a:extLst>
              <a:ext uri="{FF2B5EF4-FFF2-40B4-BE49-F238E27FC236}">
                <a16:creationId xmlns:a16="http://schemas.microsoft.com/office/drawing/2014/main" id="{F107CEAD-FCB1-CFE3-5C37-8609DD3ED375}"/>
              </a:ext>
            </a:extLst>
          </p:cNvPr>
          <p:cNvSpPr txBox="1"/>
          <p:nvPr/>
        </p:nvSpPr>
        <p:spPr>
          <a:xfrm>
            <a:off x="3711050" y="5991495"/>
            <a:ext cx="1722120" cy="657225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marL="12700" marR="5080" algn="just">
              <a:lnSpc>
                <a:spcPts val="1600"/>
              </a:lnSpc>
              <a:spcBef>
                <a:spcPts val="305"/>
              </a:spcBef>
            </a:pPr>
            <a:r>
              <a:rPr sz="1450" spc="50" dirty="0">
                <a:latin typeface="Arial"/>
                <a:cs typeface="Arial"/>
              </a:rPr>
              <a:t>Lorem</a:t>
            </a:r>
            <a:r>
              <a:rPr sz="1450" spc="9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ipsum</a:t>
            </a:r>
            <a:r>
              <a:rPr sz="1450" spc="10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dolor </a:t>
            </a:r>
            <a:r>
              <a:rPr sz="1450" dirty="0">
                <a:latin typeface="Arial"/>
                <a:cs typeface="Arial"/>
              </a:rPr>
              <a:t>sit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amet,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spc="45" dirty="0">
                <a:latin typeface="Arial"/>
                <a:cs typeface="Arial"/>
              </a:rPr>
              <a:t>coscetuer </a:t>
            </a:r>
            <a:r>
              <a:rPr sz="1450" spc="50" dirty="0">
                <a:latin typeface="Arial"/>
                <a:cs typeface="Arial"/>
              </a:rPr>
              <a:t>adipiscing</a:t>
            </a:r>
            <a:r>
              <a:rPr sz="1450" spc="9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elit.</a:t>
            </a:r>
            <a:endParaRPr sz="1450">
              <a:latin typeface="Arial"/>
              <a:cs typeface="Arial"/>
            </a:endParaRPr>
          </a:p>
        </p:txBody>
      </p:sp>
      <p:sp>
        <p:nvSpPr>
          <p:cNvPr id="44" name="object 43">
            <a:extLst>
              <a:ext uri="{FF2B5EF4-FFF2-40B4-BE49-F238E27FC236}">
                <a16:creationId xmlns:a16="http://schemas.microsoft.com/office/drawing/2014/main" id="{71F6D67B-EC21-4B3D-7438-79CAF56127D4}"/>
              </a:ext>
            </a:extLst>
          </p:cNvPr>
          <p:cNvSpPr/>
          <p:nvPr/>
        </p:nvSpPr>
        <p:spPr>
          <a:xfrm>
            <a:off x="774330" y="4371951"/>
            <a:ext cx="5135245" cy="0"/>
          </a:xfrm>
          <a:custGeom>
            <a:avLst/>
            <a:gdLst/>
            <a:ahLst/>
            <a:cxnLst/>
            <a:rect l="l" t="t" r="r" b="b"/>
            <a:pathLst>
              <a:path w="5135245">
                <a:moveTo>
                  <a:pt x="0" y="0"/>
                </a:moveTo>
                <a:lnTo>
                  <a:pt x="5135016" y="0"/>
                </a:lnTo>
              </a:path>
            </a:pathLst>
          </a:custGeom>
          <a:ln w="28187">
            <a:solidFill>
              <a:srgbClr val="99B6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4">
            <a:extLst>
              <a:ext uri="{FF2B5EF4-FFF2-40B4-BE49-F238E27FC236}">
                <a16:creationId xmlns:a16="http://schemas.microsoft.com/office/drawing/2014/main" id="{1B6F0BF0-76DD-16E2-2862-49AB2387107B}"/>
              </a:ext>
            </a:extLst>
          </p:cNvPr>
          <p:cNvSpPr/>
          <p:nvPr/>
        </p:nvSpPr>
        <p:spPr>
          <a:xfrm>
            <a:off x="774330" y="5666852"/>
            <a:ext cx="5135245" cy="0"/>
          </a:xfrm>
          <a:custGeom>
            <a:avLst/>
            <a:gdLst/>
            <a:ahLst/>
            <a:cxnLst/>
            <a:rect l="l" t="t" r="r" b="b"/>
            <a:pathLst>
              <a:path w="5135245">
                <a:moveTo>
                  <a:pt x="0" y="0"/>
                </a:moveTo>
                <a:lnTo>
                  <a:pt x="5135016" y="0"/>
                </a:lnTo>
              </a:path>
            </a:pathLst>
          </a:custGeom>
          <a:ln w="28187">
            <a:solidFill>
              <a:srgbClr val="99B6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60">
            <a:extLst>
              <a:ext uri="{FF2B5EF4-FFF2-40B4-BE49-F238E27FC236}">
                <a16:creationId xmlns:a16="http://schemas.microsoft.com/office/drawing/2014/main" id="{CA7B8248-C337-2109-C87C-592EF5EFA051}"/>
              </a:ext>
            </a:extLst>
          </p:cNvPr>
          <p:cNvSpPr txBox="1"/>
          <p:nvPr/>
        </p:nvSpPr>
        <p:spPr>
          <a:xfrm>
            <a:off x="8151507" y="9752462"/>
            <a:ext cx="3509010" cy="236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735"/>
              </a:lnSpc>
            </a:pPr>
            <a:r>
              <a:rPr sz="1450" dirty="0">
                <a:latin typeface="Arial"/>
                <a:cs typeface="Arial"/>
              </a:rPr>
              <a:t>Ut</a:t>
            </a:r>
            <a:r>
              <a:rPr sz="1450" spc="18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enim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adminim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veniam,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quis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nostrud.</a:t>
            </a:r>
            <a:endParaRPr sz="1450">
              <a:latin typeface="Arial"/>
              <a:cs typeface="Arial"/>
            </a:endParaRPr>
          </a:p>
        </p:txBody>
      </p:sp>
      <p:sp>
        <p:nvSpPr>
          <p:cNvPr id="48" name="Slide Number Placeholder 6">
            <a:extLst>
              <a:ext uri="{FF2B5EF4-FFF2-40B4-BE49-F238E27FC236}">
                <a16:creationId xmlns:a16="http://schemas.microsoft.com/office/drawing/2014/main" id="{8786E9A0-E934-BEB9-174F-EFDD25966AE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474953" y="10517696"/>
            <a:ext cx="4623943" cy="341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38100">
              <a:lnSpc>
                <a:spcPts val="3010"/>
              </a:lnSpc>
            </a:pPr>
            <a:fld id="{81D60167-4931-47E6-BA6A-407CBD079E47}" type="slidenum">
              <a:rPr lang="en-MY" spc="-25" smtClean="0">
                <a:solidFill>
                  <a:srgbClr val="1500D9"/>
                </a:solidFill>
              </a:rPr>
              <a:pPr marL="38100">
                <a:lnSpc>
                  <a:spcPts val="3010"/>
                </a:lnSpc>
              </a:pPr>
              <a:t>18</a:t>
            </a:fld>
            <a:endParaRPr lang="en-MY" spc="-25" dirty="0">
              <a:solidFill>
                <a:srgbClr val="1500D9"/>
              </a:solidFill>
            </a:endParaRPr>
          </a:p>
        </p:txBody>
      </p:sp>
      <p:sp>
        <p:nvSpPr>
          <p:cNvPr id="2" name="object 35">
            <a:extLst>
              <a:ext uri="{FF2B5EF4-FFF2-40B4-BE49-F238E27FC236}">
                <a16:creationId xmlns:a16="http://schemas.microsoft.com/office/drawing/2014/main" id="{AC3AF2E0-1F7B-21A9-0D19-A7EC7D65D9E4}"/>
              </a:ext>
            </a:extLst>
          </p:cNvPr>
          <p:cNvSpPr txBox="1">
            <a:spLocks/>
          </p:cNvSpPr>
          <p:nvPr/>
        </p:nvSpPr>
        <p:spPr>
          <a:xfrm>
            <a:off x="2213492" y="376704"/>
            <a:ext cx="16755826" cy="50654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>
              <a:defRPr sz="5350" b="0" i="0">
                <a:solidFill>
                  <a:srgbClr val="1300E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700">
              <a:spcBef>
                <a:spcPts val="110"/>
              </a:spcBef>
            </a:pPr>
            <a:r>
              <a:rPr lang="en-MY" sz="3200" b="1" spc="105" dirty="0">
                <a:latin typeface="Arial Black" panose="020B0604020202020204" pitchFamily="34" charset="0"/>
                <a:cs typeface="Arial Black" panose="020B0604020202020204" pitchFamily="34" charset="0"/>
              </a:rPr>
              <a:t>HEADLINE FOR INFOGRAPHIC HERE</a:t>
            </a:r>
            <a:endParaRPr lang="en-MY" sz="3200" b="1" spc="90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48497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6244BC-E160-339E-A31E-E9EE2349412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MY" smtClean="0">
                <a:solidFill>
                  <a:schemeClr val="bg1"/>
                </a:solidFill>
              </a:rPr>
              <a:t>1</a:t>
            </a:fld>
            <a:endParaRPr lang="en-MY" dirty="0">
              <a:solidFill>
                <a:schemeClr val="bg1"/>
              </a:solidFill>
            </a:endParaRPr>
          </a:p>
        </p:txBody>
      </p:sp>
      <p:sp>
        <p:nvSpPr>
          <p:cNvPr id="3" name="object 5">
            <a:extLst>
              <a:ext uri="{FF2B5EF4-FFF2-40B4-BE49-F238E27FC236}">
                <a16:creationId xmlns:a16="http://schemas.microsoft.com/office/drawing/2014/main" id="{07776D0B-9BD0-0F3F-9ED0-ABBF678C5157}"/>
              </a:ext>
            </a:extLst>
          </p:cNvPr>
          <p:cNvSpPr/>
          <p:nvPr/>
        </p:nvSpPr>
        <p:spPr>
          <a:xfrm>
            <a:off x="2170972" y="2394472"/>
            <a:ext cx="15762155" cy="6597015"/>
          </a:xfrm>
          <a:custGeom>
            <a:avLst/>
            <a:gdLst/>
            <a:ahLst/>
            <a:cxnLst/>
            <a:rect l="l" t="t" r="r" b="b"/>
            <a:pathLst>
              <a:path w="16026130" h="6597015">
                <a:moveTo>
                  <a:pt x="16025805" y="0"/>
                </a:moveTo>
                <a:lnTo>
                  <a:pt x="0" y="0"/>
                </a:lnTo>
                <a:lnTo>
                  <a:pt x="0" y="6596657"/>
                </a:lnTo>
                <a:lnTo>
                  <a:pt x="16025805" y="6596657"/>
                </a:lnTo>
                <a:lnTo>
                  <a:pt x="16025805" y="0"/>
                </a:lnTo>
                <a:close/>
              </a:path>
            </a:pathLst>
          </a:custGeom>
          <a:solidFill>
            <a:srgbClr val="90ACFF">
              <a:alpha val="29998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6">
            <a:extLst>
              <a:ext uri="{FF2B5EF4-FFF2-40B4-BE49-F238E27FC236}">
                <a16:creationId xmlns:a16="http://schemas.microsoft.com/office/drawing/2014/main" id="{955AE3E9-0A1E-FF38-D0F7-A887C555A4A8}"/>
              </a:ext>
            </a:extLst>
          </p:cNvPr>
          <p:cNvSpPr/>
          <p:nvPr/>
        </p:nvSpPr>
        <p:spPr>
          <a:xfrm>
            <a:off x="2764155" y="4560676"/>
            <a:ext cx="14575790" cy="0"/>
          </a:xfrm>
          <a:custGeom>
            <a:avLst/>
            <a:gdLst/>
            <a:ahLst/>
            <a:cxnLst/>
            <a:rect l="l" t="t" r="r" b="b"/>
            <a:pathLst>
              <a:path w="14575790">
                <a:moveTo>
                  <a:pt x="0" y="0"/>
                </a:moveTo>
                <a:lnTo>
                  <a:pt x="14575472" y="0"/>
                </a:lnTo>
              </a:path>
            </a:pathLst>
          </a:custGeom>
          <a:ln w="52354">
            <a:solidFill>
              <a:srgbClr val="90AC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7">
            <a:extLst>
              <a:ext uri="{FF2B5EF4-FFF2-40B4-BE49-F238E27FC236}">
                <a16:creationId xmlns:a16="http://schemas.microsoft.com/office/drawing/2014/main" id="{324979A7-7E8A-8E84-CF71-C150C2532B4C}"/>
              </a:ext>
            </a:extLst>
          </p:cNvPr>
          <p:cNvSpPr/>
          <p:nvPr/>
        </p:nvSpPr>
        <p:spPr>
          <a:xfrm>
            <a:off x="2764155" y="6699843"/>
            <a:ext cx="14575790" cy="0"/>
          </a:xfrm>
          <a:custGeom>
            <a:avLst/>
            <a:gdLst/>
            <a:ahLst/>
            <a:cxnLst/>
            <a:rect l="l" t="t" r="r" b="b"/>
            <a:pathLst>
              <a:path w="14575790">
                <a:moveTo>
                  <a:pt x="0" y="0"/>
                </a:moveTo>
                <a:lnTo>
                  <a:pt x="14575472" y="0"/>
                </a:lnTo>
              </a:path>
            </a:pathLst>
          </a:custGeom>
          <a:ln w="52354">
            <a:solidFill>
              <a:srgbClr val="90AC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06B1AF-6D47-3B4F-A4AB-43A51DE15C07}"/>
              </a:ext>
            </a:extLst>
          </p:cNvPr>
          <p:cNvSpPr txBox="1"/>
          <p:nvPr/>
        </p:nvSpPr>
        <p:spPr>
          <a:xfrm>
            <a:off x="4791970" y="2949892"/>
            <a:ext cx="11868955" cy="13619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(Arial Regular, 21.5)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MY" sz="215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minus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galisum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quo</a:t>
            </a:r>
            <a:r>
              <a:rPr lang="en-MY" sz="215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iusto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pariatur</a:t>
            </a:r>
            <a:r>
              <a:rPr lang="en-MY" sz="215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et</a:t>
            </a:r>
            <a:r>
              <a:rPr lang="en-MY" sz="215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spc="-10" dirty="0" err="1">
                <a:latin typeface="Arial" panose="020B0604020202020204" pitchFamily="34" charset="0"/>
                <a:cs typeface="Arial" panose="020B0604020202020204" pitchFamily="34" charset="0"/>
              </a:rPr>
              <a:t>voluptas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asperiores</a:t>
            </a:r>
            <a:r>
              <a:rPr lang="en-MY" sz="215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spc="-10" dirty="0" err="1">
                <a:latin typeface="Arial" panose="020B0604020202020204" pitchFamily="34" charset="0"/>
                <a:cs typeface="Arial" panose="020B0604020202020204" pitchFamily="34" charset="0"/>
              </a:rPr>
              <a:t>eaque</a:t>
            </a:r>
            <a:endParaRPr lang="en-MY" sz="2150" spc="-1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cumque</a:t>
            </a:r>
            <a:r>
              <a:rPr lang="en-MY" sz="2150" spc="-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non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dolores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iure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Eveniet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facilis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alias</a:t>
            </a:r>
            <a:r>
              <a:rPr lang="en-MY" sz="2150" spc="-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MY" sz="2150" spc="-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eum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spc="-10" dirty="0" err="1">
                <a:latin typeface="Arial" panose="020B0604020202020204" pitchFamily="34" charset="0"/>
                <a:cs typeface="Arial" panose="020B0604020202020204" pitchFamily="34" charset="0"/>
              </a:rPr>
              <a:t>voluptatem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beatae</a:t>
            </a:r>
            <a:r>
              <a:rPr lang="en-MY" sz="2150" spc="-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qui</a:t>
            </a:r>
            <a:r>
              <a:rPr lang="en-MY" sz="2150" spc="-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animi</a:t>
            </a:r>
            <a:r>
              <a:rPr lang="en-MY" sz="2150" spc="-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aliquid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spc="-25" dirty="0" err="1">
                <a:latin typeface="Arial" panose="020B0604020202020204" pitchFamily="34" charset="0"/>
                <a:cs typeface="Arial" panose="020B0604020202020204" pitchFamily="34" charset="0"/>
              </a:rPr>
              <a:t>vel</a:t>
            </a:r>
            <a:endParaRPr lang="en-MY" sz="2150" spc="-2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dolores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ullam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MY" sz="215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Eum</a:t>
            </a:r>
            <a:r>
              <a:rPr lang="en-MY" sz="215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MY" sz="215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quasi</a:t>
            </a:r>
            <a:r>
              <a:rPr lang="en-MY" sz="215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ex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spc="-10" dirty="0" err="1">
                <a:latin typeface="Arial" panose="020B0604020202020204" pitchFamily="34" charset="0"/>
                <a:cs typeface="Arial" panose="020B0604020202020204" pitchFamily="34" charset="0"/>
              </a:rPr>
              <a:t>molestias</a:t>
            </a:r>
            <a:r>
              <a:rPr lang="en-MY" sz="215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eius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qui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eligendi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eius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est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velit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sequi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MY" sz="215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eaque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spc="-10" dirty="0" err="1">
                <a:latin typeface="Arial" panose="020B0604020202020204" pitchFamily="34" charset="0"/>
                <a:cs typeface="Arial" panose="020B0604020202020204" pitchFamily="34" charset="0"/>
              </a:rPr>
              <a:t>ullam</a:t>
            </a:r>
            <a:r>
              <a:rPr lang="en-MY" sz="2150" spc="-1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dirty="0"/>
          </a:p>
        </p:txBody>
      </p:sp>
      <p:sp>
        <p:nvSpPr>
          <p:cNvPr id="7" name="object 10">
            <a:extLst>
              <a:ext uri="{FF2B5EF4-FFF2-40B4-BE49-F238E27FC236}">
                <a16:creationId xmlns:a16="http://schemas.microsoft.com/office/drawing/2014/main" id="{57B6BE57-CC2F-AEBC-5012-FFC4E0B8655B}"/>
              </a:ext>
            </a:extLst>
          </p:cNvPr>
          <p:cNvSpPr/>
          <p:nvPr/>
        </p:nvSpPr>
        <p:spPr>
          <a:xfrm>
            <a:off x="3629047" y="7321480"/>
            <a:ext cx="754326" cy="942907"/>
          </a:xfrm>
          <a:custGeom>
            <a:avLst/>
            <a:gdLst/>
            <a:ahLst/>
            <a:cxnLst/>
            <a:rect l="l" t="t" r="r" b="b"/>
            <a:pathLst>
              <a:path w="838200" h="1047750">
                <a:moveTo>
                  <a:pt x="837666" y="0"/>
                </a:moveTo>
                <a:lnTo>
                  <a:pt x="0" y="0"/>
                </a:lnTo>
                <a:lnTo>
                  <a:pt x="0" y="109220"/>
                </a:lnTo>
                <a:lnTo>
                  <a:pt x="0" y="811530"/>
                </a:lnTo>
                <a:lnTo>
                  <a:pt x="0" y="868680"/>
                </a:lnTo>
                <a:lnTo>
                  <a:pt x="0" y="993140"/>
                </a:lnTo>
                <a:lnTo>
                  <a:pt x="0" y="1047750"/>
                </a:lnTo>
                <a:lnTo>
                  <a:pt x="837666" y="1047750"/>
                </a:lnTo>
                <a:lnTo>
                  <a:pt x="837666" y="993140"/>
                </a:lnTo>
                <a:lnTo>
                  <a:pt x="312635" y="993140"/>
                </a:lnTo>
                <a:lnTo>
                  <a:pt x="312635" y="868680"/>
                </a:lnTo>
                <a:lnTo>
                  <a:pt x="525018" y="868680"/>
                </a:lnTo>
                <a:lnTo>
                  <a:pt x="525018" y="992543"/>
                </a:lnTo>
                <a:lnTo>
                  <a:pt x="837666" y="992543"/>
                </a:lnTo>
                <a:lnTo>
                  <a:pt x="837666" y="868680"/>
                </a:lnTo>
                <a:lnTo>
                  <a:pt x="837666" y="868286"/>
                </a:lnTo>
                <a:lnTo>
                  <a:pt x="837666" y="811530"/>
                </a:lnTo>
                <a:lnTo>
                  <a:pt x="125907" y="811530"/>
                </a:lnTo>
                <a:lnTo>
                  <a:pt x="125907" y="109220"/>
                </a:lnTo>
                <a:lnTo>
                  <a:pt x="711758" y="109220"/>
                </a:lnTo>
                <a:lnTo>
                  <a:pt x="711758" y="811263"/>
                </a:lnTo>
                <a:lnTo>
                  <a:pt x="837666" y="811263"/>
                </a:lnTo>
                <a:lnTo>
                  <a:pt x="837666" y="109220"/>
                </a:lnTo>
                <a:lnTo>
                  <a:pt x="837666" y="108686"/>
                </a:lnTo>
                <a:lnTo>
                  <a:pt x="837666" y="0"/>
                </a:lnTo>
                <a:close/>
              </a:path>
            </a:pathLst>
          </a:custGeom>
          <a:solidFill>
            <a:srgbClr val="1700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11">
            <a:extLst>
              <a:ext uri="{FF2B5EF4-FFF2-40B4-BE49-F238E27FC236}">
                <a16:creationId xmlns:a16="http://schemas.microsoft.com/office/drawing/2014/main" id="{AC662CF3-CC8A-A964-E93F-7B8D5EAE7C26}"/>
              </a:ext>
            </a:extLst>
          </p:cNvPr>
          <p:cNvSpPr/>
          <p:nvPr/>
        </p:nvSpPr>
        <p:spPr>
          <a:xfrm>
            <a:off x="3534754" y="5150160"/>
            <a:ext cx="942912" cy="942912"/>
          </a:xfrm>
          <a:custGeom>
            <a:avLst/>
            <a:gdLst/>
            <a:ahLst/>
            <a:cxnLst/>
            <a:rect l="l" t="t" r="r" b="b"/>
            <a:pathLst>
              <a:path w="1047114" h="1047114">
                <a:moveTo>
                  <a:pt x="523544" y="523544"/>
                </a:moveTo>
                <a:lnTo>
                  <a:pt x="0" y="0"/>
                </a:lnTo>
                <a:lnTo>
                  <a:pt x="0" y="262191"/>
                </a:lnTo>
                <a:lnTo>
                  <a:pt x="261353" y="523544"/>
                </a:lnTo>
                <a:lnTo>
                  <a:pt x="0" y="784885"/>
                </a:lnTo>
                <a:lnTo>
                  <a:pt x="0" y="1047089"/>
                </a:lnTo>
                <a:lnTo>
                  <a:pt x="523544" y="523544"/>
                </a:lnTo>
                <a:close/>
              </a:path>
              <a:path w="1047114" h="1047114">
                <a:moveTo>
                  <a:pt x="1047089" y="784885"/>
                </a:moveTo>
                <a:lnTo>
                  <a:pt x="784885" y="1047089"/>
                </a:lnTo>
                <a:lnTo>
                  <a:pt x="1047089" y="1047089"/>
                </a:lnTo>
                <a:lnTo>
                  <a:pt x="1047089" y="784885"/>
                </a:lnTo>
                <a:close/>
              </a:path>
              <a:path w="1047114" h="1047114">
                <a:moveTo>
                  <a:pt x="1047089" y="523544"/>
                </a:moveTo>
                <a:lnTo>
                  <a:pt x="523544" y="0"/>
                </a:lnTo>
                <a:lnTo>
                  <a:pt x="261353" y="0"/>
                </a:lnTo>
                <a:lnTo>
                  <a:pt x="784885" y="523544"/>
                </a:lnTo>
                <a:lnTo>
                  <a:pt x="261353" y="1047089"/>
                </a:lnTo>
                <a:lnTo>
                  <a:pt x="523544" y="1047089"/>
                </a:lnTo>
                <a:lnTo>
                  <a:pt x="1047089" y="523544"/>
                </a:lnTo>
                <a:close/>
              </a:path>
              <a:path w="1047114" h="1047114">
                <a:moveTo>
                  <a:pt x="1047102" y="0"/>
                </a:moveTo>
                <a:lnTo>
                  <a:pt x="784898" y="0"/>
                </a:lnTo>
                <a:lnTo>
                  <a:pt x="1047102" y="262191"/>
                </a:lnTo>
                <a:lnTo>
                  <a:pt x="1047102" y="0"/>
                </a:lnTo>
                <a:close/>
              </a:path>
            </a:pathLst>
          </a:custGeom>
          <a:solidFill>
            <a:srgbClr val="1700E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12">
            <a:extLst>
              <a:ext uri="{FF2B5EF4-FFF2-40B4-BE49-F238E27FC236}">
                <a16:creationId xmlns:a16="http://schemas.microsoft.com/office/drawing/2014/main" id="{4E6CA79E-7D47-54E5-F8F7-135437BD0969}"/>
              </a:ext>
            </a:extLst>
          </p:cNvPr>
          <p:cNvSpPr/>
          <p:nvPr/>
        </p:nvSpPr>
        <p:spPr>
          <a:xfrm>
            <a:off x="3534754" y="3034517"/>
            <a:ext cx="942912" cy="942912"/>
          </a:xfrm>
          <a:custGeom>
            <a:avLst/>
            <a:gdLst/>
            <a:ahLst/>
            <a:cxnLst/>
            <a:rect l="l" t="t" r="r" b="b"/>
            <a:pathLst>
              <a:path w="1047114" h="1047114">
                <a:moveTo>
                  <a:pt x="519554" y="0"/>
                </a:moveTo>
                <a:lnTo>
                  <a:pt x="0" y="364303"/>
                </a:lnTo>
                <a:lnTo>
                  <a:pt x="0" y="1047088"/>
                </a:lnTo>
                <a:lnTo>
                  <a:pt x="366460" y="1047088"/>
                </a:lnTo>
                <a:lnTo>
                  <a:pt x="366460" y="575888"/>
                </a:lnTo>
                <a:lnTo>
                  <a:pt x="680607" y="575888"/>
                </a:lnTo>
                <a:lnTo>
                  <a:pt x="680607" y="1047088"/>
                </a:lnTo>
                <a:lnTo>
                  <a:pt x="1047088" y="1047088"/>
                </a:lnTo>
                <a:lnTo>
                  <a:pt x="1047088" y="365329"/>
                </a:lnTo>
                <a:lnTo>
                  <a:pt x="1046093" y="365329"/>
                </a:lnTo>
                <a:lnTo>
                  <a:pt x="519554" y="0"/>
                </a:lnTo>
                <a:close/>
              </a:path>
            </a:pathLst>
          </a:custGeom>
          <a:solidFill>
            <a:srgbClr val="1700D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3F1DF3-7384-56AF-7822-31C8696AA82B}"/>
              </a:ext>
            </a:extLst>
          </p:cNvPr>
          <p:cNvSpPr txBox="1"/>
          <p:nvPr/>
        </p:nvSpPr>
        <p:spPr>
          <a:xfrm>
            <a:off x="4791969" y="5061644"/>
            <a:ext cx="11873763" cy="14542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(Arial Regular, 21.5)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MY" sz="215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minus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galisum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quo</a:t>
            </a:r>
            <a:r>
              <a:rPr lang="en-MY" sz="215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iusto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pariatur</a:t>
            </a:r>
            <a:r>
              <a:rPr lang="en-MY" sz="215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et</a:t>
            </a:r>
            <a:r>
              <a:rPr lang="en-MY" sz="215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spc="-10" dirty="0" err="1">
                <a:latin typeface="Arial" panose="020B0604020202020204" pitchFamily="34" charset="0"/>
                <a:cs typeface="Arial" panose="020B0604020202020204" pitchFamily="34" charset="0"/>
              </a:rPr>
              <a:t>voluptas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asperiores</a:t>
            </a:r>
            <a:r>
              <a:rPr lang="en-MY" sz="215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spc="-10" dirty="0" err="1">
                <a:latin typeface="Arial" panose="020B0604020202020204" pitchFamily="34" charset="0"/>
                <a:cs typeface="Arial" panose="020B0604020202020204" pitchFamily="34" charset="0"/>
              </a:rPr>
              <a:t>eaque</a:t>
            </a:r>
            <a:endParaRPr lang="en-MY" sz="2150" spc="-1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cumque</a:t>
            </a:r>
            <a:r>
              <a:rPr lang="en-MY" sz="2150" spc="-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non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dolores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iure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Eveniet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facilis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alias</a:t>
            </a:r>
            <a:r>
              <a:rPr lang="en-MY" sz="2150" spc="-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MY" sz="2150" spc="-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eum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spc="-10" dirty="0" err="1">
                <a:latin typeface="Arial" panose="020B0604020202020204" pitchFamily="34" charset="0"/>
                <a:cs typeface="Arial" panose="020B0604020202020204" pitchFamily="34" charset="0"/>
              </a:rPr>
              <a:t>voluptatem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beatae</a:t>
            </a:r>
            <a:r>
              <a:rPr lang="en-MY" sz="2150" spc="-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qui</a:t>
            </a:r>
            <a:r>
              <a:rPr lang="en-MY" sz="2150" spc="-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animi</a:t>
            </a:r>
            <a:r>
              <a:rPr lang="en-MY" sz="2150" spc="-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aliquid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spc="-25" dirty="0" err="1">
                <a:latin typeface="Arial" panose="020B0604020202020204" pitchFamily="34" charset="0"/>
                <a:cs typeface="Arial" panose="020B0604020202020204" pitchFamily="34" charset="0"/>
              </a:rPr>
              <a:t>vel</a:t>
            </a:r>
            <a:endParaRPr lang="en-MY" sz="2150" spc="-2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dolores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ullam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MY" sz="215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Eum</a:t>
            </a:r>
            <a:r>
              <a:rPr lang="en-MY" sz="215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MY" sz="215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quasi</a:t>
            </a:r>
            <a:r>
              <a:rPr lang="en-MY" sz="215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ex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spc="-10" dirty="0" err="1">
                <a:latin typeface="Arial" panose="020B0604020202020204" pitchFamily="34" charset="0"/>
                <a:cs typeface="Arial" panose="020B0604020202020204" pitchFamily="34" charset="0"/>
              </a:rPr>
              <a:t>molestias</a:t>
            </a:r>
            <a:r>
              <a:rPr lang="en-MY" sz="215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eius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qui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eligendi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eius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est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velit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sequi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MY" sz="215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eaque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spc="-10" dirty="0" err="1">
                <a:latin typeface="Arial" panose="020B0604020202020204" pitchFamily="34" charset="0"/>
                <a:cs typeface="Arial" panose="020B0604020202020204" pitchFamily="34" charset="0"/>
              </a:rPr>
              <a:t>ullam</a:t>
            </a:r>
            <a:r>
              <a:rPr lang="en-MY" sz="2150" spc="-1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807454-2AB4-D47B-40CB-FAC2F4EA0753}"/>
              </a:ext>
            </a:extLst>
          </p:cNvPr>
          <p:cNvSpPr txBox="1"/>
          <p:nvPr/>
        </p:nvSpPr>
        <p:spPr>
          <a:xfrm>
            <a:off x="4791969" y="7242839"/>
            <a:ext cx="11873763" cy="14542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(Arial Regular, 21.5)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MY" sz="215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minus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galisum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quo</a:t>
            </a:r>
            <a:r>
              <a:rPr lang="en-MY" sz="215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iusto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pariatur</a:t>
            </a:r>
            <a:r>
              <a:rPr lang="en-MY" sz="215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et</a:t>
            </a:r>
            <a:r>
              <a:rPr lang="en-MY" sz="215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spc="-10" dirty="0" err="1">
                <a:latin typeface="Arial" panose="020B0604020202020204" pitchFamily="34" charset="0"/>
                <a:cs typeface="Arial" panose="020B0604020202020204" pitchFamily="34" charset="0"/>
              </a:rPr>
              <a:t>voluptas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asperiores</a:t>
            </a:r>
            <a:r>
              <a:rPr lang="en-MY" sz="215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spc="-10" dirty="0" err="1">
                <a:latin typeface="Arial" panose="020B0604020202020204" pitchFamily="34" charset="0"/>
                <a:cs typeface="Arial" panose="020B0604020202020204" pitchFamily="34" charset="0"/>
              </a:rPr>
              <a:t>eaque</a:t>
            </a:r>
            <a:endParaRPr lang="en-MY" sz="2150" spc="-1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cumque</a:t>
            </a:r>
            <a:r>
              <a:rPr lang="en-MY" sz="2150" spc="-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non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dolores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iure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Eveniet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facilis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alias</a:t>
            </a:r>
            <a:r>
              <a:rPr lang="en-MY" sz="2150" spc="-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MY" sz="2150" spc="-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eum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spc="-10" dirty="0" err="1">
                <a:latin typeface="Arial" panose="020B0604020202020204" pitchFamily="34" charset="0"/>
                <a:cs typeface="Arial" panose="020B0604020202020204" pitchFamily="34" charset="0"/>
              </a:rPr>
              <a:t>voluptatem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beatae</a:t>
            </a:r>
            <a:r>
              <a:rPr lang="en-MY" sz="2150" spc="-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qui</a:t>
            </a:r>
            <a:r>
              <a:rPr lang="en-MY" sz="2150" spc="-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animi</a:t>
            </a:r>
            <a:r>
              <a:rPr lang="en-MY" sz="2150" spc="-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aliquid</a:t>
            </a:r>
            <a:r>
              <a:rPr lang="en-MY" sz="215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spc="-25" dirty="0" err="1">
                <a:latin typeface="Arial" panose="020B0604020202020204" pitchFamily="34" charset="0"/>
                <a:cs typeface="Arial" panose="020B0604020202020204" pitchFamily="34" charset="0"/>
              </a:rPr>
              <a:t>vel</a:t>
            </a:r>
            <a:endParaRPr lang="en-MY" sz="2150" spc="-2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dolores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ullam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MY" sz="215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Eum</a:t>
            </a:r>
            <a:r>
              <a:rPr lang="en-MY" sz="215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MY" sz="215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quasi</a:t>
            </a:r>
            <a:r>
              <a:rPr lang="en-MY" sz="215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ex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spc="-10" dirty="0" err="1">
                <a:latin typeface="Arial" panose="020B0604020202020204" pitchFamily="34" charset="0"/>
                <a:cs typeface="Arial" panose="020B0604020202020204" pitchFamily="34" charset="0"/>
              </a:rPr>
              <a:t>molestias</a:t>
            </a:r>
            <a:r>
              <a:rPr lang="en-MY" sz="215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eius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>
                <a:latin typeface="Arial" panose="020B0604020202020204" pitchFamily="34" charset="0"/>
                <a:cs typeface="Arial" panose="020B0604020202020204" pitchFamily="34" charset="0"/>
              </a:rPr>
              <a:t>qui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eligendi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eius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est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velit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sequi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MY" sz="215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dirty="0" err="1">
                <a:latin typeface="Arial" panose="020B0604020202020204" pitchFamily="34" charset="0"/>
                <a:cs typeface="Arial" panose="020B0604020202020204" pitchFamily="34" charset="0"/>
              </a:rPr>
              <a:t>eaque</a:t>
            </a:r>
            <a:r>
              <a:rPr lang="en-MY" sz="215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150" spc="-10" dirty="0" err="1">
                <a:latin typeface="Arial" panose="020B0604020202020204" pitchFamily="34" charset="0"/>
                <a:cs typeface="Arial" panose="020B0604020202020204" pitchFamily="34" charset="0"/>
              </a:rPr>
              <a:t>ullam</a:t>
            </a:r>
            <a:r>
              <a:rPr lang="en-MY" sz="2150" spc="-1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2400" dirty="0"/>
          </a:p>
        </p:txBody>
      </p:sp>
      <p:sp>
        <p:nvSpPr>
          <p:cNvPr id="13" name="object 35">
            <a:extLst>
              <a:ext uri="{FF2B5EF4-FFF2-40B4-BE49-F238E27FC236}">
                <a16:creationId xmlns:a16="http://schemas.microsoft.com/office/drawing/2014/main" id="{32F9B921-6F51-474E-D816-25A639A64539}"/>
              </a:ext>
            </a:extLst>
          </p:cNvPr>
          <p:cNvSpPr txBox="1">
            <a:spLocks/>
          </p:cNvSpPr>
          <p:nvPr/>
        </p:nvSpPr>
        <p:spPr>
          <a:xfrm>
            <a:off x="2213492" y="361714"/>
            <a:ext cx="16755826" cy="50654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>
              <a:defRPr sz="5350" b="0" i="0">
                <a:solidFill>
                  <a:srgbClr val="1300E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700">
              <a:spcBef>
                <a:spcPts val="110"/>
              </a:spcBef>
            </a:pPr>
            <a:r>
              <a:rPr lang="en-MY" sz="3200" b="1" spc="105" dirty="0">
                <a:latin typeface="Arial Black" panose="020B0604020202020204" pitchFamily="34" charset="0"/>
                <a:cs typeface="Arial Black" panose="020B0604020202020204" pitchFamily="34" charset="0"/>
              </a:rPr>
              <a:t>EXECUTIVE SUMMARY (Arial Black, 32)</a:t>
            </a:r>
            <a:endParaRPr lang="en-MY" sz="3200" b="1" spc="90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3236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7">
            <a:extLst>
              <a:ext uri="{FF2B5EF4-FFF2-40B4-BE49-F238E27FC236}">
                <a16:creationId xmlns:a16="http://schemas.microsoft.com/office/drawing/2014/main" id="{E1FB901A-C853-875B-60E8-0726F03F0038}"/>
              </a:ext>
            </a:extLst>
          </p:cNvPr>
          <p:cNvSpPr/>
          <p:nvPr/>
        </p:nvSpPr>
        <p:spPr>
          <a:xfrm>
            <a:off x="287829" y="1829815"/>
            <a:ext cx="6240145" cy="8296275"/>
          </a:xfrm>
          <a:custGeom>
            <a:avLst/>
            <a:gdLst/>
            <a:ahLst/>
            <a:cxnLst/>
            <a:rect l="l" t="t" r="r" b="b"/>
            <a:pathLst>
              <a:path w="6240145" h="8296275">
                <a:moveTo>
                  <a:pt x="6239649" y="0"/>
                </a:moveTo>
                <a:lnTo>
                  <a:pt x="0" y="0"/>
                </a:lnTo>
                <a:lnTo>
                  <a:pt x="0" y="5316728"/>
                </a:lnTo>
                <a:lnTo>
                  <a:pt x="5270" y="5316728"/>
                </a:lnTo>
                <a:lnTo>
                  <a:pt x="5270" y="5363553"/>
                </a:lnTo>
                <a:lnTo>
                  <a:pt x="5270" y="8250263"/>
                </a:lnTo>
                <a:lnTo>
                  <a:pt x="5270" y="8295983"/>
                </a:lnTo>
                <a:lnTo>
                  <a:pt x="6239649" y="8295983"/>
                </a:lnTo>
                <a:lnTo>
                  <a:pt x="6239649" y="8250263"/>
                </a:lnTo>
                <a:lnTo>
                  <a:pt x="51460" y="8250263"/>
                </a:lnTo>
                <a:lnTo>
                  <a:pt x="51460" y="5363553"/>
                </a:lnTo>
                <a:lnTo>
                  <a:pt x="6193434" y="5363553"/>
                </a:lnTo>
                <a:lnTo>
                  <a:pt x="6193434" y="8249933"/>
                </a:lnTo>
                <a:lnTo>
                  <a:pt x="6239649" y="8249933"/>
                </a:lnTo>
                <a:lnTo>
                  <a:pt x="6239649" y="5363553"/>
                </a:lnTo>
                <a:lnTo>
                  <a:pt x="6239649" y="5362930"/>
                </a:lnTo>
                <a:lnTo>
                  <a:pt x="6239649" y="5316728"/>
                </a:lnTo>
                <a:lnTo>
                  <a:pt x="6239649" y="5316563"/>
                </a:lnTo>
                <a:lnTo>
                  <a:pt x="6239649" y="0"/>
                </a:lnTo>
                <a:close/>
              </a:path>
            </a:pathLst>
          </a:custGeom>
          <a:solidFill>
            <a:srgbClr val="99B6FF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18">
            <a:extLst>
              <a:ext uri="{FF2B5EF4-FFF2-40B4-BE49-F238E27FC236}">
                <a16:creationId xmlns:a16="http://schemas.microsoft.com/office/drawing/2014/main" id="{8B25D4E9-244F-B6BB-F1E0-E60ED7C4C64E}"/>
              </a:ext>
            </a:extLst>
          </p:cNvPr>
          <p:cNvSpPr/>
          <p:nvPr/>
        </p:nvSpPr>
        <p:spPr>
          <a:xfrm>
            <a:off x="706335" y="6134893"/>
            <a:ext cx="5300980" cy="0"/>
          </a:xfrm>
          <a:custGeom>
            <a:avLst/>
            <a:gdLst/>
            <a:ahLst/>
            <a:cxnLst/>
            <a:rect l="l" t="t" r="r" b="b"/>
            <a:pathLst>
              <a:path w="5300980">
                <a:moveTo>
                  <a:pt x="0" y="0"/>
                </a:moveTo>
                <a:lnTo>
                  <a:pt x="5300801" y="0"/>
                </a:lnTo>
              </a:path>
            </a:pathLst>
          </a:custGeom>
          <a:ln w="31203">
            <a:solidFill>
              <a:srgbClr val="2362D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19">
            <a:extLst>
              <a:ext uri="{FF2B5EF4-FFF2-40B4-BE49-F238E27FC236}">
                <a16:creationId xmlns:a16="http://schemas.microsoft.com/office/drawing/2014/main" id="{C0EF6DA6-0D3A-8C9A-42F8-E6A831C8FA65}"/>
              </a:ext>
            </a:extLst>
          </p:cNvPr>
          <p:cNvSpPr txBox="1"/>
          <p:nvPr/>
        </p:nvSpPr>
        <p:spPr>
          <a:xfrm>
            <a:off x="2798256" y="6356533"/>
            <a:ext cx="1040130" cy="3244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950" b="1" dirty="0">
                <a:solidFill>
                  <a:srgbClr val="170091"/>
                </a:solidFill>
                <a:latin typeface="Arial"/>
                <a:cs typeface="Arial"/>
              </a:rPr>
              <a:t>Q4</a:t>
            </a:r>
            <a:r>
              <a:rPr sz="1950" b="1" spc="185" dirty="0">
                <a:solidFill>
                  <a:srgbClr val="170091"/>
                </a:solidFill>
                <a:latin typeface="Arial"/>
                <a:cs typeface="Arial"/>
              </a:rPr>
              <a:t> </a:t>
            </a:r>
            <a:r>
              <a:rPr sz="1950" b="1" spc="40" dirty="0">
                <a:solidFill>
                  <a:srgbClr val="170091"/>
                </a:solidFill>
                <a:latin typeface="Arial"/>
                <a:cs typeface="Arial"/>
              </a:rPr>
              <a:t>2022</a:t>
            </a:r>
            <a:endParaRPr sz="1950">
              <a:latin typeface="Arial"/>
              <a:cs typeface="Arial"/>
            </a:endParaRPr>
          </a:p>
        </p:txBody>
      </p:sp>
      <p:sp>
        <p:nvSpPr>
          <p:cNvPr id="6" name="object 20">
            <a:extLst>
              <a:ext uri="{FF2B5EF4-FFF2-40B4-BE49-F238E27FC236}">
                <a16:creationId xmlns:a16="http://schemas.microsoft.com/office/drawing/2014/main" id="{5FBEC51A-0E94-49E1-A2E1-E876233D3D19}"/>
              </a:ext>
            </a:extLst>
          </p:cNvPr>
          <p:cNvSpPr txBox="1"/>
          <p:nvPr/>
        </p:nvSpPr>
        <p:spPr>
          <a:xfrm>
            <a:off x="1159148" y="6355038"/>
            <a:ext cx="1040130" cy="3244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950" b="1" dirty="0">
                <a:solidFill>
                  <a:srgbClr val="170091"/>
                </a:solidFill>
                <a:latin typeface="Arial"/>
                <a:cs typeface="Arial"/>
              </a:rPr>
              <a:t>Q1</a:t>
            </a:r>
            <a:r>
              <a:rPr sz="1950" b="1" spc="185" dirty="0">
                <a:solidFill>
                  <a:srgbClr val="170091"/>
                </a:solidFill>
                <a:latin typeface="Arial"/>
                <a:cs typeface="Arial"/>
              </a:rPr>
              <a:t> </a:t>
            </a:r>
            <a:r>
              <a:rPr sz="1950" b="1" spc="40" dirty="0">
                <a:solidFill>
                  <a:srgbClr val="170091"/>
                </a:solidFill>
                <a:latin typeface="Arial"/>
                <a:cs typeface="Arial"/>
              </a:rPr>
              <a:t>2022</a:t>
            </a:r>
            <a:endParaRPr sz="1950">
              <a:latin typeface="Arial"/>
              <a:cs typeface="Arial"/>
            </a:endParaRPr>
          </a:p>
        </p:txBody>
      </p:sp>
      <p:sp>
        <p:nvSpPr>
          <p:cNvPr id="7" name="object 21">
            <a:extLst>
              <a:ext uri="{FF2B5EF4-FFF2-40B4-BE49-F238E27FC236}">
                <a16:creationId xmlns:a16="http://schemas.microsoft.com/office/drawing/2014/main" id="{9228D39A-0073-0C66-FBF8-BAFB928F6AAA}"/>
              </a:ext>
            </a:extLst>
          </p:cNvPr>
          <p:cNvSpPr txBox="1"/>
          <p:nvPr/>
        </p:nvSpPr>
        <p:spPr>
          <a:xfrm>
            <a:off x="4522199" y="6356533"/>
            <a:ext cx="1040130" cy="3244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950" b="1" dirty="0">
                <a:solidFill>
                  <a:srgbClr val="170091"/>
                </a:solidFill>
                <a:latin typeface="Arial"/>
                <a:cs typeface="Arial"/>
              </a:rPr>
              <a:t>Q1</a:t>
            </a:r>
            <a:r>
              <a:rPr sz="1950" b="1" spc="185" dirty="0">
                <a:solidFill>
                  <a:srgbClr val="170091"/>
                </a:solidFill>
                <a:latin typeface="Arial"/>
                <a:cs typeface="Arial"/>
              </a:rPr>
              <a:t> </a:t>
            </a:r>
            <a:r>
              <a:rPr sz="1950" b="1" spc="40" dirty="0">
                <a:solidFill>
                  <a:srgbClr val="170091"/>
                </a:solidFill>
                <a:latin typeface="Arial"/>
                <a:cs typeface="Arial"/>
              </a:rPr>
              <a:t>2023</a:t>
            </a:r>
            <a:endParaRPr sz="1950">
              <a:latin typeface="Arial"/>
              <a:cs typeface="Arial"/>
            </a:endParaRPr>
          </a:p>
        </p:txBody>
      </p:sp>
      <p:sp>
        <p:nvSpPr>
          <p:cNvPr id="8" name="object 22">
            <a:extLst>
              <a:ext uri="{FF2B5EF4-FFF2-40B4-BE49-F238E27FC236}">
                <a16:creationId xmlns:a16="http://schemas.microsoft.com/office/drawing/2014/main" id="{10FF7C9E-2E63-9870-013B-F318535412D1}"/>
              </a:ext>
            </a:extLst>
          </p:cNvPr>
          <p:cNvSpPr/>
          <p:nvPr/>
        </p:nvSpPr>
        <p:spPr>
          <a:xfrm>
            <a:off x="2869124" y="3805424"/>
            <a:ext cx="890269" cy="2326640"/>
          </a:xfrm>
          <a:custGeom>
            <a:avLst/>
            <a:gdLst/>
            <a:ahLst/>
            <a:cxnLst/>
            <a:rect l="l" t="t" r="r" b="b"/>
            <a:pathLst>
              <a:path w="890270" h="2326640">
                <a:moveTo>
                  <a:pt x="889878" y="0"/>
                </a:moveTo>
                <a:lnTo>
                  <a:pt x="0" y="0"/>
                </a:lnTo>
                <a:lnTo>
                  <a:pt x="0" y="2326107"/>
                </a:lnTo>
                <a:lnTo>
                  <a:pt x="889878" y="2326107"/>
                </a:lnTo>
                <a:lnTo>
                  <a:pt x="889878" y="0"/>
                </a:lnTo>
                <a:close/>
              </a:path>
            </a:pathLst>
          </a:custGeom>
          <a:solidFill>
            <a:srgbClr val="2362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23">
            <a:extLst>
              <a:ext uri="{FF2B5EF4-FFF2-40B4-BE49-F238E27FC236}">
                <a16:creationId xmlns:a16="http://schemas.microsoft.com/office/drawing/2014/main" id="{06E7603E-DE71-ED72-247C-BA2AF27A820D}"/>
              </a:ext>
            </a:extLst>
          </p:cNvPr>
          <p:cNvSpPr txBox="1"/>
          <p:nvPr/>
        </p:nvSpPr>
        <p:spPr>
          <a:xfrm>
            <a:off x="3110758" y="4871567"/>
            <a:ext cx="412750" cy="2914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750" b="1" spc="-25" dirty="0">
                <a:solidFill>
                  <a:srgbClr val="FFFFFF"/>
                </a:solidFill>
                <a:latin typeface="Arial"/>
                <a:cs typeface="Arial"/>
              </a:rPr>
              <a:t>844</a:t>
            </a:r>
            <a:endParaRPr sz="1750">
              <a:latin typeface="Arial"/>
              <a:cs typeface="Arial"/>
            </a:endParaRPr>
          </a:p>
        </p:txBody>
      </p:sp>
      <p:sp>
        <p:nvSpPr>
          <p:cNvPr id="10" name="object 24">
            <a:extLst>
              <a:ext uri="{FF2B5EF4-FFF2-40B4-BE49-F238E27FC236}">
                <a16:creationId xmlns:a16="http://schemas.microsoft.com/office/drawing/2014/main" id="{194ABBA5-DC66-1578-C909-5924576AFE61}"/>
              </a:ext>
            </a:extLst>
          </p:cNvPr>
          <p:cNvSpPr/>
          <p:nvPr/>
        </p:nvSpPr>
        <p:spPr>
          <a:xfrm>
            <a:off x="1229886" y="3982718"/>
            <a:ext cx="890269" cy="2146935"/>
          </a:xfrm>
          <a:custGeom>
            <a:avLst/>
            <a:gdLst/>
            <a:ahLst/>
            <a:cxnLst/>
            <a:rect l="l" t="t" r="r" b="b"/>
            <a:pathLst>
              <a:path w="890269" h="2146934">
                <a:moveTo>
                  <a:pt x="889878" y="0"/>
                </a:moveTo>
                <a:lnTo>
                  <a:pt x="0" y="0"/>
                </a:lnTo>
                <a:lnTo>
                  <a:pt x="0" y="2146939"/>
                </a:lnTo>
                <a:lnTo>
                  <a:pt x="889878" y="2146939"/>
                </a:lnTo>
                <a:lnTo>
                  <a:pt x="889878" y="0"/>
                </a:lnTo>
                <a:close/>
              </a:path>
            </a:pathLst>
          </a:custGeom>
          <a:solidFill>
            <a:srgbClr val="2362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25">
            <a:extLst>
              <a:ext uri="{FF2B5EF4-FFF2-40B4-BE49-F238E27FC236}">
                <a16:creationId xmlns:a16="http://schemas.microsoft.com/office/drawing/2014/main" id="{4C8F2618-4C28-AE00-8043-694B525E577E}"/>
              </a:ext>
            </a:extLst>
          </p:cNvPr>
          <p:cNvSpPr txBox="1"/>
          <p:nvPr/>
        </p:nvSpPr>
        <p:spPr>
          <a:xfrm>
            <a:off x="1471532" y="4870054"/>
            <a:ext cx="412750" cy="2914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750" b="1" spc="-25" dirty="0">
                <a:solidFill>
                  <a:srgbClr val="FFFFFF"/>
                </a:solidFill>
                <a:latin typeface="Arial"/>
                <a:cs typeface="Arial"/>
              </a:rPr>
              <a:t>794</a:t>
            </a:r>
            <a:endParaRPr sz="1750">
              <a:latin typeface="Arial"/>
              <a:cs typeface="Arial"/>
            </a:endParaRPr>
          </a:p>
        </p:txBody>
      </p:sp>
      <p:sp>
        <p:nvSpPr>
          <p:cNvPr id="12" name="object 26">
            <a:extLst>
              <a:ext uri="{FF2B5EF4-FFF2-40B4-BE49-F238E27FC236}">
                <a16:creationId xmlns:a16="http://schemas.microsoft.com/office/drawing/2014/main" id="{DEFC16BC-AB60-8A26-D5A8-D62BEFB3C05C}"/>
              </a:ext>
            </a:extLst>
          </p:cNvPr>
          <p:cNvSpPr/>
          <p:nvPr/>
        </p:nvSpPr>
        <p:spPr>
          <a:xfrm>
            <a:off x="4593710" y="3715616"/>
            <a:ext cx="890269" cy="2416175"/>
          </a:xfrm>
          <a:custGeom>
            <a:avLst/>
            <a:gdLst/>
            <a:ahLst/>
            <a:cxnLst/>
            <a:rect l="l" t="t" r="r" b="b"/>
            <a:pathLst>
              <a:path w="890270" h="2416175">
                <a:moveTo>
                  <a:pt x="889878" y="0"/>
                </a:moveTo>
                <a:lnTo>
                  <a:pt x="0" y="0"/>
                </a:lnTo>
                <a:lnTo>
                  <a:pt x="0" y="2415915"/>
                </a:lnTo>
                <a:lnTo>
                  <a:pt x="889878" y="2415915"/>
                </a:lnTo>
                <a:lnTo>
                  <a:pt x="889878" y="0"/>
                </a:lnTo>
                <a:close/>
              </a:path>
            </a:pathLst>
          </a:custGeom>
          <a:solidFill>
            <a:srgbClr val="2362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27">
            <a:extLst>
              <a:ext uri="{FF2B5EF4-FFF2-40B4-BE49-F238E27FC236}">
                <a16:creationId xmlns:a16="http://schemas.microsoft.com/office/drawing/2014/main" id="{C5F8C458-5210-4E99-4012-02AE63B23AAE}"/>
              </a:ext>
            </a:extLst>
          </p:cNvPr>
          <p:cNvSpPr txBox="1"/>
          <p:nvPr/>
        </p:nvSpPr>
        <p:spPr>
          <a:xfrm>
            <a:off x="4835356" y="4871567"/>
            <a:ext cx="412750" cy="2914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750" b="1" spc="-25" dirty="0">
                <a:solidFill>
                  <a:srgbClr val="FFFFFF"/>
                </a:solidFill>
                <a:latin typeface="Arial"/>
                <a:cs typeface="Arial"/>
              </a:rPr>
              <a:t>858</a:t>
            </a:r>
            <a:endParaRPr sz="1750">
              <a:latin typeface="Arial"/>
              <a:cs typeface="Arial"/>
            </a:endParaRPr>
          </a:p>
        </p:txBody>
      </p:sp>
      <p:sp>
        <p:nvSpPr>
          <p:cNvPr id="14" name="object 28">
            <a:extLst>
              <a:ext uri="{FF2B5EF4-FFF2-40B4-BE49-F238E27FC236}">
                <a16:creationId xmlns:a16="http://schemas.microsoft.com/office/drawing/2014/main" id="{05A9E2CB-5AB3-5D5B-148F-AE89B4FACFD4}"/>
              </a:ext>
            </a:extLst>
          </p:cNvPr>
          <p:cNvSpPr txBox="1"/>
          <p:nvPr/>
        </p:nvSpPr>
        <p:spPr>
          <a:xfrm>
            <a:off x="906912" y="2053296"/>
            <a:ext cx="4632325" cy="1503680"/>
          </a:xfrm>
          <a:prstGeom prst="rect">
            <a:avLst/>
          </a:prstGeom>
        </p:spPr>
        <p:txBody>
          <a:bodyPr vert="horz" wrap="square" lIns="0" tIns="2387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80"/>
              </a:spcBef>
            </a:pPr>
            <a:r>
              <a:rPr sz="2850" spc="100" dirty="0">
                <a:solidFill>
                  <a:srgbClr val="FF5D00"/>
                </a:solidFill>
                <a:latin typeface="Arial Black"/>
                <a:cs typeface="Arial Black"/>
              </a:rPr>
              <a:t>Headline</a:t>
            </a:r>
            <a:r>
              <a:rPr sz="2850" spc="170" dirty="0">
                <a:solidFill>
                  <a:srgbClr val="FF5D00"/>
                </a:solidFill>
                <a:latin typeface="Arial Black"/>
                <a:cs typeface="Arial Black"/>
              </a:rPr>
              <a:t> </a:t>
            </a:r>
            <a:r>
              <a:rPr sz="2850" spc="65" dirty="0">
                <a:solidFill>
                  <a:srgbClr val="FF5D00"/>
                </a:solidFill>
                <a:latin typeface="Arial Black"/>
                <a:cs typeface="Arial Black"/>
              </a:rPr>
              <a:t>of</a:t>
            </a:r>
            <a:r>
              <a:rPr sz="2850" spc="345" dirty="0">
                <a:solidFill>
                  <a:srgbClr val="FF5D00"/>
                </a:solidFill>
                <a:latin typeface="Arial Black"/>
                <a:cs typeface="Arial Black"/>
              </a:rPr>
              <a:t> </a:t>
            </a:r>
            <a:r>
              <a:rPr sz="2850" spc="85" dirty="0">
                <a:solidFill>
                  <a:srgbClr val="FF5D00"/>
                </a:solidFill>
                <a:latin typeface="Arial Black"/>
                <a:cs typeface="Arial Black"/>
              </a:rPr>
              <a:t>Bar</a:t>
            </a:r>
            <a:r>
              <a:rPr sz="2850" spc="180" dirty="0">
                <a:solidFill>
                  <a:srgbClr val="FF5D00"/>
                </a:solidFill>
                <a:latin typeface="Arial Black"/>
                <a:cs typeface="Arial Black"/>
              </a:rPr>
              <a:t> </a:t>
            </a:r>
            <a:r>
              <a:rPr sz="2850" spc="100" dirty="0">
                <a:solidFill>
                  <a:srgbClr val="FF5D00"/>
                </a:solidFill>
                <a:latin typeface="Arial Black"/>
                <a:cs typeface="Arial Black"/>
              </a:rPr>
              <a:t>Chart</a:t>
            </a:r>
            <a:endParaRPr sz="2850">
              <a:latin typeface="Arial Black"/>
              <a:cs typeface="Arial Black"/>
            </a:endParaRPr>
          </a:p>
          <a:p>
            <a:pPr marL="162560" algn="ctr">
              <a:lnSpc>
                <a:spcPct val="100000"/>
              </a:lnSpc>
              <a:spcBef>
                <a:spcPts val="2175"/>
              </a:spcBef>
              <a:tabLst>
                <a:tab pos="1884680" algn="l"/>
              </a:tabLst>
            </a:pPr>
            <a:r>
              <a:rPr sz="3550" b="1" spc="55" dirty="0">
                <a:solidFill>
                  <a:srgbClr val="170091"/>
                </a:solidFill>
                <a:latin typeface="Arial"/>
                <a:cs typeface="Arial"/>
              </a:rPr>
              <a:t>+7%</a:t>
            </a:r>
            <a:r>
              <a:rPr sz="3550" b="1" dirty="0">
                <a:solidFill>
                  <a:srgbClr val="170091"/>
                </a:solidFill>
                <a:latin typeface="Arial"/>
                <a:cs typeface="Arial"/>
              </a:rPr>
              <a:t>	</a:t>
            </a:r>
            <a:r>
              <a:rPr sz="3550" b="1" spc="95" dirty="0">
                <a:solidFill>
                  <a:srgbClr val="170091"/>
                </a:solidFill>
                <a:latin typeface="Arial"/>
                <a:cs typeface="Arial"/>
              </a:rPr>
              <a:t>+5%</a:t>
            </a:r>
            <a:endParaRPr sz="3550">
              <a:latin typeface="Arial"/>
              <a:cs typeface="Arial"/>
            </a:endParaRPr>
          </a:p>
        </p:txBody>
      </p:sp>
      <p:sp>
        <p:nvSpPr>
          <p:cNvPr id="15" name="object 29">
            <a:extLst>
              <a:ext uri="{FF2B5EF4-FFF2-40B4-BE49-F238E27FC236}">
                <a16:creationId xmlns:a16="http://schemas.microsoft.com/office/drawing/2014/main" id="{68962495-0381-EFFC-5727-A74983DC510B}"/>
              </a:ext>
            </a:extLst>
          </p:cNvPr>
          <p:cNvSpPr txBox="1"/>
          <p:nvPr/>
        </p:nvSpPr>
        <p:spPr>
          <a:xfrm>
            <a:off x="339296" y="7531440"/>
            <a:ext cx="6142355" cy="20612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427355">
              <a:lnSpc>
                <a:spcPct val="100000"/>
              </a:lnSpc>
              <a:spcBef>
                <a:spcPts val="135"/>
              </a:spcBef>
            </a:pPr>
            <a:r>
              <a:rPr sz="1450" b="1" dirty="0">
                <a:latin typeface="Arial"/>
                <a:cs typeface="Arial"/>
              </a:rPr>
              <a:t>Lorem</a:t>
            </a:r>
            <a:r>
              <a:rPr sz="1450" b="1" spc="85" dirty="0">
                <a:latin typeface="Arial"/>
                <a:cs typeface="Arial"/>
              </a:rPr>
              <a:t> </a:t>
            </a:r>
            <a:r>
              <a:rPr sz="1450" b="1" dirty="0">
                <a:latin typeface="Arial"/>
                <a:cs typeface="Arial"/>
              </a:rPr>
              <a:t>ipsum</a:t>
            </a:r>
            <a:r>
              <a:rPr sz="1450" b="1" spc="85" dirty="0">
                <a:latin typeface="Arial"/>
                <a:cs typeface="Arial"/>
              </a:rPr>
              <a:t> </a:t>
            </a:r>
            <a:r>
              <a:rPr sz="1450" b="1" dirty="0">
                <a:latin typeface="Arial"/>
                <a:cs typeface="Arial"/>
              </a:rPr>
              <a:t>dolor</a:t>
            </a:r>
            <a:r>
              <a:rPr sz="1450" b="1" spc="85" dirty="0">
                <a:latin typeface="Arial"/>
                <a:cs typeface="Arial"/>
              </a:rPr>
              <a:t> </a:t>
            </a:r>
            <a:r>
              <a:rPr sz="1450" b="1" dirty="0">
                <a:latin typeface="Arial"/>
                <a:cs typeface="Arial"/>
              </a:rPr>
              <a:t>sit</a:t>
            </a:r>
            <a:r>
              <a:rPr sz="1450" b="1" spc="80" dirty="0">
                <a:latin typeface="Arial"/>
                <a:cs typeface="Arial"/>
              </a:rPr>
              <a:t> </a:t>
            </a:r>
            <a:r>
              <a:rPr sz="1450" b="1" dirty="0">
                <a:latin typeface="Arial"/>
                <a:cs typeface="Arial"/>
              </a:rPr>
              <a:t>amet,</a:t>
            </a:r>
            <a:r>
              <a:rPr sz="1450" b="1" spc="80" dirty="0">
                <a:latin typeface="Arial"/>
                <a:cs typeface="Arial"/>
              </a:rPr>
              <a:t> </a:t>
            </a:r>
            <a:r>
              <a:rPr sz="1450" b="1" dirty="0">
                <a:latin typeface="Arial"/>
                <a:cs typeface="Arial"/>
              </a:rPr>
              <a:t>consectetuer</a:t>
            </a:r>
            <a:r>
              <a:rPr sz="1450" b="1" spc="80" dirty="0">
                <a:latin typeface="Arial"/>
                <a:cs typeface="Arial"/>
              </a:rPr>
              <a:t> </a:t>
            </a:r>
            <a:r>
              <a:rPr sz="1450" b="1" spc="-10" dirty="0">
                <a:latin typeface="Arial"/>
                <a:cs typeface="Arial"/>
              </a:rPr>
              <a:t>adipiscing.</a:t>
            </a:r>
            <a:endParaRPr sz="1450">
              <a:latin typeface="Arial"/>
              <a:cs typeface="Arial"/>
            </a:endParaRPr>
          </a:p>
          <a:p>
            <a:pPr marL="532130" marR="412115" indent="-105410">
              <a:lnSpc>
                <a:spcPct val="102299"/>
              </a:lnSpc>
              <a:buChar char="•"/>
              <a:tabLst>
                <a:tab pos="535940" algn="l"/>
              </a:tabLst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commodo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ligula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eget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dolor.</a:t>
            </a:r>
            <a:r>
              <a:rPr sz="1450" spc="-1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Aenean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massa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cum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sociis </a:t>
            </a:r>
            <a:r>
              <a:rPr sz="1450" dirty="0">
                <a:latin typeface="Arial"/>
                <a:cs typeface="Arial"/>
              </a:rPr>
              <a:t>natoque</a:t>
            </a:r>
            <a:r>
              <a:rPr sz="1450" spc="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penatibus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magnis</a:t>
            </a:r>
            <a:r>
              <a:rPr sz="1450" spc="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dis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parturient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montes,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nascetur.</a:t>
            </a:r>
            <a:endParaRPr sz="14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Font typeface="Arial"/>
              <a:buChar char="•"/>
            </a:pPr>
            <a:endParaRPr sz="1500">
              <a:latin typeface="Arial"/>
              <a:cs typeface="Arial"/>
            </a:endParaRPr>
          </a:p>
          <a:p>
            <a:pPr marL="532130" marR="412115" indent="-105410">
              <a:lnSpc>
                <a:spcPct val="102299"/>
              </a:lnSpc>
              <a:buChar char="•"/>
              <a:tabLst>
                <a:tab pos="535940" algn="l"/>
              </a:tabLst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commodo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ligula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eget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dolor.</a:t>
            </a:r>
            <a:r>
              <a:rPr sz="1450" spc="-1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Aenean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massa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cum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sociis </a:t>
            </a:r>
            <a:r>
              <a:rPr sz="1450" dirty="0">
                <a:latin typeface="Arial"/>
                <a:cs typeface="Arial"/>
              </a:rPr>
              <a:t>natoque</a:t>
            </a:r>
            <a:r>
              <a:rPr sz="1450" spc="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penatibus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magnis</a:t>
            </a:r>
            <a:r>
              <a:rPr sz="1450" spc="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dis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parturient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montes,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nascetur.</a:t>
            </a:r>
            <a:endParaRPr sz="1450">
              <a:latin typeface="Arial"/>
              <a:cs typeface="Arial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endParaRPr sz="1550">
              <a:latin typeface="Arial"/>
              <a:cs typeface="Arial"/>
            </a:endParaRPr>
          </a:p>
          <a:p>
            <a:pPr marL="532130" marR="412115" indent="-105410">
              <a:lnSpc>
                <a:spcPct val="102299"/>
              </a:lnSpc>
              <a:buChar char="•"/>
              <a:tabLst>
                <a:tab pos="535940" algn="l"/>
              </a:tabLst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commodo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ligula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eget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dolor.</a:t>
            </a:r>
            <a:r>
              <a:rPr sz="1450" spc="-1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Aenean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massa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cum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sociis </a:t>
            </a:r>
            <a:r>
              <a:rPr sz="1450" dirty="0">
                <a:latin typeface="Arial"/>
                <a:cs typeface="Arial"/>
              </a:rPr>
              <a:t>natoque</a:t>
            </a:r>
            <a:r>
              <a:rPr sz="1450" spc="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penatibus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magnis</a:t>
            </a:r>
            <a:r>
              <a:rPr sz="1450" spc="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dis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parturient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montes,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nascetur.</a:t>
            </a:r>
            <a:endParaRPr sz="1450">
              <a:latin typeface="Arial"/>
              <a:cs typeface="Arial"/>
            </a:endParaRPr>
          </a:p>
        </p:txBody>
      </p:sp>
      <p:grpSp>
        <p:nvGrpSpPr>
          <p:cNvPr id="16" name="object 30">
            <a:extLst>
              <a:ext uri="{FF2B5EF4-FFF2-40B4-BE49-F238E27FC236}">
                <a16:creationId xmlns:a16="http://schemas.microsoft.com/office/drawing/2014/main" id="{5EC8F2CA-690A-7A96-7A90-72635BF48D8C}"/>
              </a:ext>
            </a:extLst>
          </p:cNvPr>
          <p:cNvGrpSpPr/>
          <p:nvPr/>
        </p:nvGrpSpPr>
        <p:grpSpPr>
          <a:xfrm>
            <a:off x="6777686" y="8613896"/>
            <a:ext cx="6601459" cy="1451610"/>
            <a:chOff x="6751616" y="9110853"/>
            <a:chExt cx="6601459" cy="1451610"/>
          </a:xfrm>
        </p:grpSpPr>
        <p:sp>
          <p:nvSpPr>
            <p:cNvPr id="17" name="object 31">
              <a:extLst>
                <a:ext uri="{FF2B5EF4-FFF2-40B4-BE49-F238E27FC236}">
                  <a16:creationId xmlns:a16="http://schemas.microsoft.com/office/drawing/2014/main" id="{63BCE684-3A91-AEA4-EC18-221D97B2897C}"/>
                </a:ext>
              </a:extLst>
            </p:cNvPr>
            <p:cNvSpPr/>
            <p:nvPr/>
          </p:nvSpPr>
          <p:spPr>
            <a:xfrm>
              <a:off x="6751616" y="9110853"/>
              <a:ext cx="6601459" cy="1451610"/>
            </a:xfrm>
            <a:custGeom>
              <a:avLst/>
              <a:gdLst/>
              <a:ahLst/>
              <a:cxnLst/>
              <a:rect l="l" t="t" r="r" b="b"/>
              <a:pathLst>
                <a:path w="6601459" h="1451609">
                  <a:moveTo>
                    <a:pt x="6600867" y="0"/>
                  </a:moveTo>
                  <a:lnTo>
                    <a:pt x="0" y="0"/>
                  </a:lnTo>
                  <a:lnTo>
                    <a:pt x="0" y="1451243"/>
                  </a:lnTo>
                  <a:lnTo>
                    <a:pt x="6600867" y="1451243"/>
                  </a:lnTo>
                  <a:lnTo>
                    <a:pt x="6600867" y="0"/>
                  </a:lnTo>
                  <a:close/>
                </a:path>
              </a:pathLst>
            </a:custGeom>
            <a:solidFill>
              <a:srgbClr val="99B6FF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32">
              <a:extLst>
                <a:ext uri="{FF2B5EF4-FFF2-40B4-BE49-F238E27FC236}">
                  <a16:creationId xmlns:a16="http://schemas.microsoft.com/office/drawing/2014/main" id="{F476F420-8403-7CC2-459F-95654A7038CF}"/>
                </a:ext>
              </a:extLst>
            </p:cNvPr>
            <p:cNvSpPr/>
            <p:nvPr/>
          </p:nvSpPr>
          <p:spPr>
            <a:xfrm>
              <a:off x="7137476" y="9495427"/>
              <a:ext cx="682625" cy="681355"/>
            </a:xfrm>
            <a:custGeom>
              <a:avLst/>
              <a:gdLst/>
              <a:ahLst/>
              <a:cxnLst/>
              <a:rect l="l" t="t" r="r" b="b"/>
              <a:pathLst>
                <a:path w="682625" h="681354">
                  <a:moveTo>
                    <a:pt x="339255" y="218414"/>
                  </a:moveTo>
                  <a:lnTo>
                    <a:pt x="305219" y="184226"/>
                  </a:lnTo>
                  <a:lnTo>
                    <a:pt x="299834" y="184200"/>
                  </a:lnTo>
                  <a:lnTo>
                    <a:pt x="293166" y="190842"/>
                  </a:lnTo>
                  <a:lnTo>
                    <a:pt x="293154" y="196227"/>
                  </a:lnTo>
                  <a:lnTo>
                    <a:pt x="310591" y="213741"/>
                  </a:lnTo>
                  <a:lnTo>
                    <a:pt x="267144" y="224777"/>
                  </a:lnTo>
                  <a:lnTo>
                    <a:pt x="228536" y="245516"/>
                  </a:lnTo>
                  <a:lnTo>
                    <a:pt x="196138" y="274523"/>
                  </a:lnTo>
                  <a:lnTo>
                    <a:pt x="171310" y="310311"/>
                  </a:lnTo>
                  <a:lnTo>
                    <a:pt x="155422" y="351447"/>
                  </a:lnTo>
                  <a:lnTo>
                    <a:pt x="149821" y="396468"/>
                  </a:lnTo>
                  <a:lnTo>
                    <a:pt x="155511" y="442366"/>
                  </a:lnTo>
                  <a:lnTo>
                    <a:pt x="171678" y="484098"/>
                  </a:lnTo>
                  <a:lnTo>
                    <a:pt x="197002" y="520192"/>
                  </a:lnTo>
                  <a:lnTo>
                    <a:pt x="230162" y="549160"/>
                  </a:lnTo>
                  <a:lnTo>
                    <a:pt x="269824" y="569544"/>
                  </a:lnTo>
                  <a:lnTo>
                    <a:pt x="315531" y="579920"/>
                  </a:lnTo>
                  <a:lnTo>
                    <a:pt x="319849" y="579920"/>
                  </a:lnTo>
                  <a:lnTo>
                    <a:pt x="323545" y="576656"/>
                  </a:lnTo>
                  <a:lnTo>
                    <a:pt x="324472" y="567601"/>
                  </a:lnTo>
                  <a:lnTo>
                    <a:pt x="321068" y="563410"/>
                  </a:lnTo>
                  <a:lnTo>
                    <a:pt x="316382" y="562952"/>
                  </a:lnTo>
                  <a:lnTo>
                    <a:pt x="268097" y="550570"/>
                  </a:lnTo>
                  <a:lnTo>
                    <a:pt x="226910" y="525424"/>
                  </a:lnTo>
                  <a:lnTo>
                    <a:pt x="194919" y="489813"/>
                  </a:lnTo>
                  <a:lnTo>
                    <a:pt x="174205" y="446049"/>
                  </a:lnTo>
                  <a:lnTo>
                    <a:pt x="166827" y="396468"/>
                  </a:lnTo>
                  <a:lnTo>
                    <a:pt x="173812" y="348716"/>
                  </a:lnTo>
                  <a:lnTo>
                    <a:pt x="193421" y="306158"/>
                  </a:lnTo>
                  <a:lnTo>
                    <a:pt x="223634" y="270941"/>
                  </a:lnTo>
                  <a:lnTo>
                    <a:pt x="262458" y="245237"/>
                  </a:lnTo>
                  <a:lnTo>
                    <a:pt x="307860" y="231190"/>
                  </a:lnTo>
                  <a:lnTo>
                    <a:pt x="293154" y="245960"/>
                  </a:lnTo>
                  <a:lnTo>
                    <a:pt x="293166" y="251345"/>
                  </a:lnTo>
                  <a:lnTo>
                    <a:pt x="298157" y="256311"/>
                  </a:lnTo>
                  <a:lnTo>
                    <a:pt x="300329" y="257136"/>
                  </a:lnTo>
                  <a:lnTo>
                    <a:pt x="304685" y="257136"/>
                  </a:lnTo>
                  <a:lnTo>
                    <a:pt x="306870" y="256298"/>
                  </a:lnTo>
                  <a:lnTo>
                    <a:pt x="339255" y="223786"/>
                  </a:lnTo>
                  <a:lnTo>
                    <a:pt x="339255" y="218414"/>
                  </a:lnTo>
                  <a:close/>
                </a:path>
                <a:path w="682625" h="681354">
                  <a:moveTo>
                    <a:pt x="532663" y="396036"/>
                  </a:moveTo>
                  <a:lnTo>
                    <a:pt x="526973" y="350151"/>
                  </a:lnTo>
                  <a:lnTo>
                    <a:pt x="510806" y="308419"/>
                  </a:lnTo>
                  <a:lnTo>
                    <a:pt x="485482" y="272326"/>
                  </a:lnTo>
                  <a:lnTo>
                    <a:pt x="452323" y="243344"/>
                  </a:lnTo>
                  <a:lnTo>
                    <a:pt x="412661" y="222961"/>
                  </a:lnTo>
                  <a:lnTo>
                    <a:pt x="367830" y="212636"/>
                  </a:lnTo>
                  <a:lnTo>
                    <a:pt x="363270" y="212115"/>
                  </a:lnTo>
                  <a:lnTo>
                    <a:pt x="358978" y="215569"/>
                  </a:lnTo>
                  <a:lnTo>
                    <a:pt x="358025" y="224917"/>
                  </a:lnTo>
                  <a:lnTo>
                    <a:pt x="361429" y="229095"/>
                  </a:lnTo>
                  <a:lnTo>
                    <a:pt x="366090" y="229565"/>
                  </a:lnTo>
                  <a:lnTo>
                    <a:pt x="414388" y="241947"/>
                  </a:lnTo>
                  <a:lnTo>
                    <a:pt x="455561" y="267093"/>
                  </a:lnTo>
                  <a:lnTo>
                    <a:pt x="487553" y="302704"/>
                  </a:lnTo>
                  <a:lnTo>
                    <a:pt x="508279" y="346456"/>
                  </a:lnTo>
                  <a:lnTo>
                    <a:pt x="515645" y="396036"/>
                  </a:lnTo>
                  <a:lnTo>
                    <a:pt x="508660" y="443788"/>
                  </a:lnTo>
                  <a:lnTo>
                    <a:pt x="489051" y="486359"/>
                  </a:lnTo>
                  <a:lnTo>
                    <a:pt x="458838" y="521576"/>
                  </a:lnTo>
                  <a:lnTo>
                    <a:pt x="420027" y="547281"/>
                  </a:lnTo>
                  <a:lnTo>
                    <a:pt x="374611" y="561314"/>
                  </a:lnTo>
                  <a:lnTo>
                    <a:pt x="389318" y="546557"/>
                  </a:lnTo>
                  <a:lnTo>
                    <a:pt x="389305" y="541172"/>
                  </a:lnTo>
                  <a:lnTo>
                    <a:pt x="382651" y="534543"/>
                  </a:lnTo>
                  <a:lnTo>
                    <a:pt x="377253" y="534555"/>
                  </a:lnTo>
                  <a:lnTo>
                    <a:pt x="343217" y="568744"/>
                  </a:lnTo>
                  <a:lnTo>
                    <a:pt x="343217" y="574116"/>
                  </a:lnTo>
                  <a:lnTo>
                    <a:pt x="375602" y="606628"/>
                  </a:lnTo>
                  <a:lnTo>
                    <a:pt x="377786" y="607466"/>
                  </a:lnTo>
                  <a:lnTo>
                    <a:pt x="382143" y="607466"/>
                  </a:lnTo>
                  <a:lnTo>
                    <a:pt x="384314" y="606640"/>
                  </a:lnTo>
                  <a:lnTo>
                    <a:pt x="389305" y="601675"/>
                  </a:lnTo>
                  <a:lnTo>
                    <a:pt x="389305" y="596290"/>
                  </a:lnTo>
                  <a:lnTo>
                    <a:pt x="371868" y="578764"/>
                  </a:lnTo>
                  <a:lnTo>
                    <a:pt x="415328" y="567728"/>
                  </a:lnTo>
                  <a:lnTo>
                    <a:pt x="453936" y="546989"/>
                  </a:lnTo>
                  <a:lnTo>
                    <a:pt x="486333" y="517982"/>
                  </a:lnTo>
                  <a:lnTo>
                    <a:pt x="511162" y="482193"/>
                  </a:lnTo>
                  <a:lnTo>
                    <a:pt x="527062" y="441058"/>
                  </a:lnTo>
                  <a:lnTo>
                    <a:pt x="532663" y="396036"/>
                  </a:lnTo>
                  <a:close/>
                </a:path>
                <a:path w="682625" h="681354">
                  <a:moveTo>
                    <a:pt x="682485" y="316001"/>
                  </a:moveTo>
                  <a:lnTo>
                    <a:pt x="682256" y="310616"/>
                  </a:lnTo>
                  <a:lnTo>
                    <a:pt x="639584" y="271589"/>
                  </a:lnTo>
                  <a:lnTo>
                    <a:pt x="597357" y="232968"/>
                  </a:lnTo>
                  <a:lnTo>
                    <a:pt x="597357" y="256032"/>
                  </a:lnTo>
                  <a:lnTo>
                    <a:pt x="597357" y="664362"/>
                  </a:lnTo>
                  <a:lnTo>
                    <a:pt x="83007" y="664362"/>
                  </a:lnTo>
                  <a:lnTo>
                    <a:pt x="83007" y="271589"/>
                  </a:lnTo>
                  <a:lnTo>
                    <a:pt x="83007" y="256032"/>
                  </a:lnTo>
                  <a:lnTo>
                    <a:pt x="340182" y="20802"/>
                  </a:lnTo>
                  <a:lnTo>
                    <a:pt x="597357" y="256032"/>
                  </a:lnTo>
                  <a:lnTo>
                    <a:pt x="597357" y="232968"/>
                  </a:lnTo>
                  <a:lnTo>
                    <a:pt x="574154" y="211734"/>
                  </a:lnTo>
                  <a:lnTo>
                    <a:pt x="574154" y="196176"/>
                  </a:lnTo>
                  <a:lnTo>
                    <a:pt x="574154" y="44005"/>
                  </a:lnTo>
                  <a:lnTo>
                    <a:pt x="574154" y="30784"/>
                  </a:lnTo>
                  <a:lnTo>
                    <a:pt x="570344" y="26974"/>
                  </a:lnTo>
                  <a:lnTo>
                    <a:pt x="557123" y="26987"/>
                  </a:lnTo>
                  <a:lnTo>
                    <a:pt x="557123" y="44005"/>
                  </a:lnTo>
                  <a:lnTo>
                    <a:pt x="557123" y="196176"/>
                  </a:lnTo>
                  <a:lnTo>
                    <a:pt x="468122" y="114757"/>
                  </a:lnTo>
                  <a:lnTo>
                    <a:pt x="468122" y="99187"/>
                  </a:lnTo>
                  <a:lnTo>
                    <a:pt x="468122" y="44005"/>
                  </a:lnTo>
                  <a:lnTo>
                    <a:pt x="557123" y="44005"/>
                  </a:lnTo>
                  <a:lnTo>
                    <a:pt x="557123" y="26987"/>
                  </a:lnTo>
                  <a:lnTo>
                    <a:pt x="459625" y="26987"/>
                  </a:lnTo>
                  <a:lnTo>
                    <a:pt x="454926" y="26987"/>
                  </a:lnTo>
                  <a:lnTo>
                    <a:pt x="451116" y="30784"/>
                  </a:lnTo>
                  <a:lnTo>
                    <a:pt x="451116" y="99187"/>
                  </a:lnTo>
                  <a:lnTo>
                    <a:pt x="365417" y="20802"/>
                  </a:lnTo>
                  <a:lnTo>
                    <a:pt x="342684" y="0"/>
                  </a:lnTo>
                  <a:lnTo>
                    <a:pt x="337693" y="0"/>
                  </a:lnTo>
                  <a:lnTo>
                    <a:pt x="241" y="308673"/>
                  </a:lnTo>
                  <a:lnTo>
                    <a:pt x="0" y="314058"/>
                  </a:lnTo>
                  <a:lnTo>
                    <a:pt x="6350" y="320992"/>
                  </a:lnTo>
                  <a:lnTo>
                    <a:pt x="11747" y="321233"/>
                  </a:lnTo>
                  <a:lnTo>
                    <a:pt x="15201" y="318058"/>
                  </a:lnTo>
                  <a:lnTo>
                    <a:pt x="65989" y="271589"/>
                  </a:lnTo>
                  <a:lnTo>
                    <a:pt x="65989" y="677545"/>
                  </a:lnTo>
                  <a:lnTo>
                    <a:pt x="69799" y="681355"/>
                  </a:lnTo>
                  <a:lnTo>
                    <a:pt x="610577" y="681355"/>
                  </a:lnTo>
                  <a:lnTo>
                    <a:pt x="614387" y="677545"/>
                  </a:lnTo>
                  <a:lnTo>
                    <a:pt x="614387" y="664362"/>
                  </a:lnTo>
                  <a:lnTo>
                    <a:pt x="614387" y="271589"/>
                  </a:lnTo>
                  <a:lnTo>
                    <a:pt x="668934" y="321500"/>
                  </a:lnTo>
                  <a:lnTo>
                    <a:pt x="671004" y="322237"/>
                  </a:lnTo>
                  <a:lnTo>
                    <a:pt x="675360" y="322237"/>
                  </a:lnTo>
                  <a:lnTo>
                    <a:pt x="677659" y="321297"/>
                  </a:lnTo>
                  <a:lnTo>
                    <a:pt x="682485" y="316001"/>
                  </a:lnTo>
                  <a:close/>
                </a:path>
              </a:pathLst>
            </a:custGeom>
            <a:solidFill>
              <a:srgbClr val="1700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33">
              <a:extLst>
                <a:ext uri="{FF2B5EF4-FFF2-40B4-BE49-F238E27FC236}">
                  <a16:creationId xmlns:a16="http://schemas.microsoft.com/office/drawing/2014/main" id="{97127EE6-974B-0C08-880C-2B65154FE4AF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397241" y="9764703"/>
              <a:ext cx="165343" cy="242610"/>
            </a:xfrm>
            <a:prstGeom prst="rect">
              <a:avLst/>
            </a:prstGeom>
          </p:spPr>
        </p:pic>
      </p:grpSp>
      <p:grpSp>
        <p:nvGrpSpPr>
          <p:cNvPr id="20" name="object 34">
            <a:extLst>
              <a:ext uri="{FF2B5EF4-FFF2-40B4-BE49-F238E27FC236}">
                <a16:creationId xmlns:a16="http://schemas.microsoft.com/office/drawing/2014/main" id="{6C5A6BAF-17D0-A053-7DB7-8879299EF335}"/>
              </a:ext>
            </a:extLst>
          </p:cNvPr>
          <p:cNvGrpSpPr/>
          <p:nvPr/>
        </p:nvGrpSpPr>
        <p:grpSpPr>
          <a:xfrm>
            <a:off x="6777686" y="6996815"/>
            <a:ext cx="6601459" cy="1451610"/>
            <a:chOff x="6751616" y="7493772"/>
            <a:chExt cx="6601459" cy="1451610"/>
          </a:xfrm>
        </p:grpSpPr>
        <p:sp>
          <p:nvSpPr>
            <p:cNvPr id="21" name="object 35">
              <a:extLst>
                <a:ext uri="{FF2B5EF4-FFF2-40B4-BE49-F238E27FC236}">
                  <a16:creationId xmlns:a16="http://schemas.microsoft.com/office/drawing/2014/main" id="{D65E8657-2704-297B-2C57-1F680F3CD6CA}"/>
                </a:ext>
              </a:extLst>
            </p:cNvPr>
            <p:cNvSpPr/>
            <p:nvPr/>
          </p:nvSpPr>
          <p:spPr>
            <a:xfrm>
              <a:off x="6751616" y="7493772"/>
              <a:ext cx="6601459" cy="1451610"/>
            </a:xfrm>
            <a:custGeom>
              <a:avLst/>
              <a:gdLst/>
              <a:ahLst/>
              <a:cxnLst/>
              <a:rect l="l" t="t" r="r" b="b"/>
              <a:pathLst>
                <a:path w="6601459" h="1451609">
                  <a:moveTo>
                    <a:pt x="6600867" y="0"/>
                  </a:moveTo>
                  <a:lnTo>
                    <a:pt x="0" y="0"/>
                  </a:lnTo>
                  <a:lnTo>
                    <a:pt x="0" y="1451243"/>
                  </a:lnTo>
                  <a:lnTo>
                    <a:pt x="6600867" y="1451243"/>
                  </a:lnTo>
                  <a:lnTo>
                    <a:pt x="6600867" y="0"/>
                  </a:lnTo>
                  <a:close/>
                </a:path>
              </a:pathLst>
            </a:custGeom>
            <a:solidFill>
              <a:srgbClr val="99B6FF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36">
              <a:extLst>
                <a:ext uri="{FF2B5EF4-FFF2-40B4-BE49-F238E27FC236}">
                  <a16:creationId xmlns:a16="http://schemas.microsoft.com/office/drawing/2014/main" id="{53969370-2F65-66BF-9BBB-10C03498FE76}"/>
                </a:ext>
              </a:extLst>
            </p:cNvPr>
            <p:cNvSpPr/>
            <p:nvPr/>
          </p:nvSpPr>
          <p:spPr>
            <a:xfrm>
              <a:off x="7200090" y="7800557"/>
              <a:ext cx="557530" cy="838200"/>
            </a:xfrm>
            <a:custGeom>
              <a:avLst/>
              <a:gdLst/>
              <a:ahLst/>
              <a:cxnLst/>
              <a:rect l="l" t="t" r="r" b="b"/>
              <a:pathLst>
                <a:path w="557529" h="838200">
                  <a:moveTo>
                    <a:pt x="490718" y="837670"/>
                  </a:moveTo>
                  <a:lnTo>
                    <a:pt x="66563" y="837670"/>
                  </a:lnTo>
                  <a:lnTo>
                    <a:pt x="40653" y="832440"/>
                  </a:lnTo>
                  <a:lnTo>
                    <a:pt x="19495" y="818175"/>
                  </a:lnTo>
                  <a:lnTo>
                    <a:pt x="5230" y="797017"/>
                  </a:lnTo>
                  <a:lnTo>
                    <a:pt x="0" y="771107"/>
                  </a:lnTo>
                  <a:lnTo>
                    <a:pt x="0" y="66563"/>
                  </a:lnTo>
                  <a:lnTo>
                    <a:pt x="5230" y="40653"/>
                  </a:lnTo>
                  <a:lnTo>
                    <a:pt x="19495" y="19495"/>
                  </a:lnTo>
                  <a:lnTo>
                    <a:pt x="40653" y="5230"/>
                  </a:lnTo>
                  <a:lnTo>
                    <a:pt x="66563" y="0"/>
                  </a:lnTo>
                  <a:lnTo>
                    <a:pt x="490718" y="0"/>
                  </a:lnTo>
                  <a:lnTo>
                    <a:pt x="516628" y="5230"/>
                  </a:lnTo>
                  <a:lnTo>
                    <a:pt x="537785" y="19495"/>
                  </a:lnTo>
                  <a:lnTo>
                    <a:pt x="552050" y="40653"/>
                  </a:lnTo>
                  <a:lnTo>
                    <a:pt x="557281" y="66563"/>
                  </a:lnTo>
                  <a:lnTo>
                    <a:pt x="557281" y="771107"/>
                  </a:lnTo>
                  <a:lnTo>
                    <a:pt x="552050" y="797017"/>
                  </a:lnTo>
                  <a:lnTo>
                    <a:pt x="537785" y="818175"/>
                  </a:lnTo>
                  <a:lnTo>
                    <a:pt x="516628" y="832440"/>
                  </a:lnTo>
                  <a:lnTo>
                    <a:pt x="490718" y="837670"/>
                  </a:lnTo>
                  <a:close/>
                </a:path>
              </a:pathLst>
            </a:custGeom>
            <a:ln w="11968">
              <a:solidFill>
                <a:srgbClr val="1700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37">
              <a:extLst>
                <a:ext uri="{FF2B5EF4-FFF2-40B4-BE49-F238E27FC236}">
                  <a16:creationId xmlns:a16="http://schemas.microsoft.com/office/drawing/2014/main" id="{7A2A75AC-D43B-F620-DA6D-012290528639}"/>
                </a:ext>
              </a:extLst>
            </p:cNvPr>
            <p:cNvSpPr/>
            <p:nvPr/>
          </p:nvSpPr>
          <p:spPr>
            <a:xfrm>
              <a:off x="7303745" y="7847120"/>
              <a:ext cx="350520" cy="586105"/>
            </a:xfrm>
            <a:custGeom>
              <a:avLst/>
              <a:gdLst/>
              <a:ahLst/>
              <a:cxnLst/>
              <a:rect l="l" t="t" r="r" b="b"/>
              <a:pathLst>
                <a:path w="350520" h="586104">
                  <a:moveTo>
                    <a:pt x="92087" y="574700"/>
                  </a:moveTo>
                  <a:lnTo>
                    <a:pt x="88874" y="571487"/>
                  </a:lnTo>
                  <a:lnTo>
                    <a:pt x="84937" y="571487"/>
                  </a:lnTo>
                  <a:lnTo>
                    <a:pt x="14325" y="571487"/>
                  </a:lnTo>
                  <a:lnTo>
                    <a:pt x="14325" y="497027"/>
                  </a:lnTo>
                  <a:lnTo>
                    <a:pt x="11112" y="493801"/>
                  </a:lnTo>
                  <a:lnTo>
                    <a:pt x="3238" y="493801"/>
                  </a:lnTo>
                  <a:lnTo>
                    <a:pt x="12" y="497014"/>
                  </a:lnTo>
                  <a:lnTo>
                    <a:pt x="12" y="582574"/>
                  </a:lnTo>
                  <a:lnTo>
                    <a:pt x="3238" y="585800"/>
                  </a:lnTo>
                  <a:lnTo>
                    <a:pt x="88874" y="585800"/>
                  </a:lnTo>
                  <a:lnTo>
                    <a:pt x="92087" y="582574"/>
                  </a:lnTo>
                  <a:lnTo>
                    <a:pt x="92087" y="574700"/>
                  </a:lnTo>
                  <a:close/>
                </a:path>
                <a:path w="350520" h="586104">
                  <a:moveTo>
                    <a:pt x="92087" y="239052"/>
                  </a:moveTo>
                  <a:lnTo>
                    <a:pt x="88861" y="235826"/>
                  </a:lnTo>
                  <a:lnTo>
                    <a:pt x="3225" y="235826"/>
                  </a:lnTo>
                  <a:lnTo>
                    <a:pt x="12" y="239052"/>
                  </a:lnTo>
                  <a:lnTo>
                    <a:pt x="12" y="324688"/>
                  </a:lnTo>
                  <a:lnTo>
                    <a:pt x="3225" y="327901"/>
                  </a:lnTo>
                  <a:lnTo>
                    <a:pt x="7162" y="327901"/>
                  </a:lnTo>
                  <a:lnTo>
                    <a:pt x="11087" y="327901"/>
                  </a:lnTo>
                  <a:lnTo>
                    <a:pt x="14312" y="324688"/>
                  </a:lnTo>
                  <a:lnTo>
                    <a:pt x="14312" y="250151"/>
                  </a:lnTo>
                  <a:lnTo>
                    <a:pt x="88861" y="250151"/>
                  </a:lnTo>
                  <a:lnTo>
                    <a:pt x="92087" y="246926"/>
                  </a:lnTo>
                  <a:lnTo>
                    <a:pt x="92087" y="239052"/>
                  </a:lnTo>
                  <a:close/>
                </a:path>
                <a:path w="350520" h="586104">
                  <a:moveTo>
                    <a:pt x="123913" y="279844"/>
                  </a:moveTo>
                  <a:lnTo>
                    <a:pt x="120688" y="276631"/>
                  </a:lnTo>
                  <a:lnTo>
                    <a:pt x="109601" y="276631"/>
                  </a:lnTo>
                  <a:lnTo>
                    <a:pt x="109601" y="290931"/>
                  </a:lnTo>
                  <a:lnTo>
                    <a:pt x="109601" y="340588"/>
                  </a:lnTo>
                  <a:lnTo>
                    <a:pt x="59956" y="340588"/>
                  </a:lnTo>
                  <a:lnTo>
                    <a:pt x="59956" y="290931"/>
                  </a:lnTo>
                  <a:lnTo>
                    <a:pt x="109601" y="290931"/>
                  </a:lnTo>
                  <a:lnTo>
                    <a:pt x="109601" y="276631"/>
                  </a:lnTo>
                  <a:lnTo>
                    <a:pt x="48806" y="276618"/>
                  </a:lnTo>
                  <a:lnTo>
                    <a:pt x="45643" y="279844"/>
                  </a:lnTo>
                  <a:lnTo>
                    <a:pt x="45656" y="351675"/>
                  </a:lnTo>
                  <a:lnTo>
                    <a:pt x="48856" y="354888"/>
                  </a:lnTo>
                  <a:lnTo>
                    <a:pt x="120688" y="354888"/>
                  </a:lnTo>
                  <a:lnTo>
                    <a:pt x="123913" y="351675"/>
                  </a:lnTo>
                  <a:lnTo>
                    <a:pt x="123913" y="340588"/>
                  </a:lnTo>
                  <a:lnTo>
                    <a:pt x="123913" y="290931"/>
                  </a:lnTo>
                  <a:lnTo>
                    <a:pt x="123913" y="279844"/>
                  </a:lnTo>
                  <a:close/>
                </a:path>
                <a:path w="350520" h="586104">
                  <a:moveTo>
                    <a:pt x="132651" y="429996"/>
                  </a:moveTo>
                  <a:lnTo>
                    <a:pt x="129425" y="426770"/>
                  </a:lnTo>
                  <a:lnTo>
                    <a:pt x="77914" y="426770"/>
                  </a:lnTo>
                  <a:lnTo>
                    <a:pt x="73990" y="426770"/>
                  </a:lnTo>
                  <a:lnTo>
                    <a:pt x="70764" y="429996"/>
                  </a:lnTo>
                  <a:lnTo>
                    <a:pt x="70764" y="437870"/>
                  </a:lnTo>
                  <a:lnTo>
                    <a:pt x="73977" y="441096"/>
                  </a:lnTo>
                  <a:lnTo>
                    <a:pt x="129425" y="441096"/>
                  </a:lnTo>
                  <a:lnTo>
                    <a:pt x="132651" y="437870"/>
                  </a:lnTo>
                  <a:lnTo>
                    <a:pt x="132651" y="429996"/>
                  </a:lnTo>
                  <a:close/>
                </a:path>
                <a:path w="350520" h="586104">
                  <a:moveTo>
                    <a:pt x="137160" y="502031"/>
                  </a:moveTo>
                  <a:lnTo>
                    <a:pt x="133934" y="498817"/>
                  </a:lnTo>
                  <a:lnTo>
                    <a:pt x="75488" y="498817"/>
                  </a:lnTo>
                  <a:lnTo>
                    <a:pt x="72263" y="502031"/>
                  </a:lnTo>
                  <a:lnTo>
                    <a:pt x="72263" y="530783"/>
                  </a:lnTo>
                  <a:lnTo>
                    <a:pt x="39077" y="530783"/>
                  </a:lnTo>
                  <a:lnTo>
                    <a:pt x="35852" y="534009"/>
                  </a:lnTo>
                  <a:lnTo>
                    <a:pt x="35852" y="541870"/>
                  </a:lnTo>
                  <a:lnTo>
                    <a:pt x="39065" y="545096"/>
                  </a:lnTo>
                  <a:lnTo>
                    <a:pt x="79425" y="545096"/>
                  </a:lnTo>
                  <a:lnTo>
                    <a:pt x="83350" y="545096"/>
                  </a:lnTo>
                  <a:lnTo>
                    <a:pt x="86575" y="541883"/>
                  </a:lnTo>
                  <a:lnTo>
                    <a:pt x="86575" y="513118"/>
                  </a:lnTo>
                  <a:lnTo>
                    <a:pt x="133934" y="513118"/>
                  </a:lnTo>
                  <a:lnTo>
                    <a:pt x="137160" y="509905"/>
                  </a:lnTo>
                  <a:lnTo>
                    <a:pt x="137160" y="502031"/>
                  </a:lnTo>
                  <a:close/>
                </a:path>
                <a:path w="350520" h="586104">
                  <a:moveTo>
                    <a:pt x="189585" y="3225"/>
                  </a:moveTo>
                  <a:lnTo>
                    <a:pt x="186372" y="0"/>
                  </a:lnTo>
                  <a:lnTo>
                    <a:pt x="116039" y="0"/>
                  </a:lnTo>
                  <a:lnTo>
                    <a:pt x="112826" y="3225"/>
                  </a:lnTo>
                  <a:lnTo>
                    <a:pt x="112826" y="11099"/>
                  </a:lnTo>
                  <a:lnTo>
                    <a:pt x="116039" y="14325"/>
                  </a:lnTo>
                  <a:lnTo>
                    <a:pt x="119976" y="14325"/>
                  </a:lnTo>
                  <a:lnTo>
                    <a:pt x="186359" y="14325"/>
                  </a:lnTo>
                  <a:lnTo>
                    <a:pt x="189585" y="11099"/>
                  </a:lnTo>
                  <a:lnTo>
                    <a:pt x="189585" y="3225"/>
                  </a:lnTo>
                  <a:close/>
                </a:path>
                <a:path w="350520" h="586104">
                  <a:moveTo>
                    <a:pt x="206400" y="534009"/>
                  </a:moveTo>
                  <a:lnTo>
                    <a:pt x="203174" y="530783"/>
                  </a:lnTo>
                  <a:lnTo>
                    <a:pt x="199250" y="530783"/>
                  </a:lnTo>
                  <a:lnTo>
                    <a:pt x="109181" y="530783"/>
                  </a:lnTo>
                  <a:lnTo>
                    <a:pt x="105956" y="533996"/>
                  </a:lnTo>
                  <a:lnTo>
                    <a:pt x="105956" y="541870"/>
                  </a:lnTo>
                  <a:lnTo>
                    <a:pt x="109169" y="545096"/>
                  </a:lnTo>
                  <a:lnTo>
                    <a:pt x="203174" y="545096"/>
                  </a:lnTo>
                  <a:lnTo>
                    <a:pt x="206400" y="541870"/>
                  </a:lnTo>
                  <a:lnTo>
                    <a:pt x="206400" y="534009"/>
                  </a:lnTo>
                  <a:close/>
                </a:path>
                <a:path w="350520" h="586104">
                  <a:moveTo>
                    <a:pt x="206400" y="502018"/>
                  </a:moveTo>
                  <a:lnTo>
                    <a:pt x="203174" y="498805"/>
                  </a:lnTo>
                  <a:lnTo>
                    <a:pt x="199250" y="498805"/>
                  </a:lnTo>
                  <a:lnTo>
                    <a:pt x="158902" y="498805"/>
                  </a:lnTo>
                  <a:lnTo>
                    <a:pt x="155676" y="502018"/>
                  </a:lnTo>
                  <a:lnTo>
                    <a:pt x="155676" y="509892"/>
                  </a:lnTo>
                  <a:lnTo>
                    <a:pt x="158889" y="513118"/>
                  </a:lnTo>
                  <a:lnTo>
                    <a:pt x="203174" y="513118"/>
                  </a:lnTo>
                  <a:lnTo>
                    <a:pt x="206400" y="509892"/>
                  </a:lnTo>
                  <a:lnTo>
                    <a:pt x="206400" y="502018"/>
                  </a:lnTo>
                  <a:close/>
                </a:path>
                <a:path w="350520" h="586104">
                  <a:moveTo>
                    <a:pt x="228561" y="419125"/>
                  </a:moveTo>
                  <a:lnTo>
                    <a:pt x="225348" y="415912"/>
                  </a:lnTo>
                  <a:lnTo>
                    <a:pt x="221411" y="415912"/>
                  </a:lnTo>
                  <a:lnTo>
                    <a:pt x="193598" y="415912"/>
                  </a:lnTo>
                  <a:lnTo>
                    <a:pt x="190373" y="419125"/>
                  </a:lnTo>
                  <a:lnTo>
                    <a:pt x="190373" y="426999"/>
                  </a:lnTo>
                  <a:lnTo>
                    <a:pt x="193586" y="430225"/>
                  </a:lnTo>
                  <a:lnTo>
                    <a:pt x="225336" y="430225"/>
                  </a:lnTo>
                  <a:lnTo>
                    <a:pt x="228561" y="426999"/>
                  </a:lnTo>
                  <a:lnTo>
                    <a:pt x="228561" y="419125"/>
                  </a:lnTo>
                  <a:close/>
                </a:path>
                <a:path w="350520" h="586104">
                  <a:moveTo>
                    <a:pt x="237159" y="3225"/>
                  </a:moveTo>
                  <a:lnTo>
                    <a:pt x="233934" y="0"/>
                  </a:lnTo>
                  <a:lnTo>
                    <a:pt x="210400" y="0"/>
                  </a:lnTo>
                  <a:lnTo>
                    <a:pt x="207175" y="3225"/>
                  </a:lnTo>
                  <a:lnTo>
                    <a:pt x="207175" y="11099"/>
                  </a:lnTo>
                  <a:lnTo>
                    <a:pt x="210400" y="14325"/>
                  </a:lnTo>
                  <a:lnTo>
                    <a:pt x="214325" y="14325"/>
                  </a:lnTo>
                  <a:lnTo>
                    <a:pt x="233934" y="14325"/>
                  </a:lnTo>
                  <a:lnTo>
                    <a:pt x="237159" y="11099"/>
                  </a:lnTo>
                  <a:lnTo>
                    <a:pt x="237159" y="3225"/>
                  </a:lnTo>
                  <a:close/>
                </a:path>
                <a:path w="350520" h="586104">
                  <a:moveTo>
                    <a:pt x="244805" y="311823"/>
                  </a:moveTo>
                  <a:lnTo>
                    <a:pt x="241592" y="308597"/>
                  </a:lnTo>
                  <a:lnTo>
                    <a:pt x="194297" y="308597"/>
                  </a:lnTo>
                  <a:lnTo>
                    <a:pt x="194297" y="279844"/>
                  </a:lnTo>
                  <a:lnTo>
                    <a:pt x="191084" y="276618"/>
                  </a:lnTo>
                  <a:lnTo>
                    <a:pt x="146812" y="276618"/>
                  </a:lnTo>
                  <a:lnTo>
                    <a:pt x="143586" y="279844"/>
                  </a:lnTo>
                  <a:lnTo>
                    <a:pt x="143586" y="287718"/>
                  </a:lnTo>
                  <a:lnTo>
                    <a:pt x="146812" y="290931"/>
                  </a:lnTo>
                  <a:lnTo>
                    <a:pt x="150736" y="290931"/>
                  </a:lnTo>
                  <a:lnTo>
                    <a:pt x="179984" y="290931"/>
                  </a:lnTo>
                  <a:lnTo>
                    <a:pt x="179984" y="319684"/>
                  </a:lnTo>
                  <a:lnTo>
                    <a:pt x="183210" y="322910"/>
                  </a:lnTo>
                  <a:lnTo>
                    <a:pt x="241592" y="322910"/>
                  </a:lnTo>
                  <a:lnTo>
                    <a:pt x="244805" y="319697"/>
                  </a:lnTo>
                  <a:lnTo>
                    <a:pt x="244805" y="311823"/>
                  </a:lnTo>
                  <a:close/>
                </a:path>
                <a:path w="350520" h="586104">
                  <a:moveTo>
                    <a:pt x="278295" y="340436"/>
                  </a:moveTo>
                  <a:lnTo>
                    <a:pt x="275069" y="337223"/>
                  </a:lnTo>
                  <a:lnTo>
                    <a:pt x="267195" y="337223"/>
                  </a:lnTo>
                  <a:lnTo>
                    <a:pt x="263982" y="340360"/>
                  </a:lnTo>
                  <a:lnTo>
                    <a:pt x="263982" y="344373"/>
                  </a:lnTo>
                  <a:lnTo>
                    <a:pt x="263982" y="372186"/>
                  </a:lnTo>
                  <a:lnTo>
                    <a:pt x="267195" y="375412"/>
                  </a:lnTo>
                  <a:lnTo>
                    <a:pt x="275069" y="375412"/>
                  </a:lnTo>
                  <a:lnTo>
                    <a:pt x="278295" y="372198"/>
                  </a:lnTo>
                  <a:lnTo>
                    <a:pt x="278295" y="340436"/>
                  </a:lnTo>
                  <a:close/>
                </a:path>
                <a:path w="350520" h="586104">
                  <a:moveTo>
                    <a:pt x="314058" y="481139"/>
                  </a:moveTo>
                  <a:lnTo>
                    <a:pt x="314045" y="470052"/>
                  </a:lnTo>
                  <a:lnTo>
                    <a:pt x="310845" y="466826"/>
                  </a:lnTo>
                  <a:lnTo>
                    <a:pt x="299745" y="466826"/>
                  </a:lnTo>
                  <a:lnTo>
                    <a:pt x="299745" y="481139"/>
                  </a:lnTo>
                  <a:lnTo>
                    <a:pt x="299745" y="530783"/>
                  </a:lnTo>
                  <a:lnTo>
                    <a:pt x="250088" y="530783"/>
                  </a:lnTo>
                  <a:lnTo>
                    <a:pt x="250088" y="481139"/>
                  </a:lnTo>
                  <a:lnTo>
                    <a:pt x="299745" y="481139"/>
                  </a:lnTo>
                  <a:lnTo>
                    <a:pt x="299745" y="466826"/>
                  </a:lnTo>
                  <a:lnTo>
                    <a:pt x="239014" y="466826"/>
                  </a:lnTo>
                  <a:lnTo>
                    <a:pt x="235800" y="470052"/>
                  </a:lnTo>
                  <a:lnTo>
                    <a:pt x="235800" y="541870"/>
                  </a:lnTo>
                  <a:lnTo>
                    <a:pt x="239014" y="545096"/>
                  </a:lnTo>
                  <a:lnTo>
                    <a:pt x="310908" y="545096"/>
                  </a:lnTo>
                  <a:lnTo>
                    <a:pt x="314058" y="541870"/>
                  </a:lnTo>
                  <a:lnTo>
                    <a:pt x="314058" y="530783"/>
                  </a:lnTo>
                  <a:lnTo>
                    <a:pt x="314058" y="481139"/>
                  </a:lnTo>
                  <a:close/>
                </a:path>
                <a:path w="350520" h="586104">
                  <a:moveTo>
                    <a:pt x="314058" y="311823"/>
                  </a:moveTo>
                  <a:lnTo>
                    <a:pt x="310845" y="308597"/>
                  </a:lnTo>
                  <a:lnTo>
                    <a:pt x="266547" y="308597"/>
                  </a:lnTo>
                  <a:lnTo>
                    <a:pt x="263334" y="311810"/>
                  </a:lnTo>
                  <a:lnTo>
                    <a:pt x="263334" y="319684"/>
                  </a:lnTo>
                  <a:lnTo>
                    <a:pt x="266547" y="322897"/>
                  </a:lnTo>
                  <a:lnTo>
                    <a:pt x="310908" y="322897"/>
                  </a:lnTo>
                  <a:lnTo>
                    <a:pt x="314058" y="319684"/>
                  </a:lnTo>
                  <a:lnTo>
                    <a:pt x="314058" y="315747"/>
                  </a:lnTo>
                  <a:lnTo>
                    <a:pt x="314058" y="311823"/>
                  </a:lnTo>
                  <a:close/>
                </a:path>
                <a:path w="350520" h="586104">
                  <a:moveTo>
                    <a:pt x="314134" y="279844"/>
                  </a:moveTo>
                  <a:lnTo>
                    <a:pt x="310921" y="276618"/>
                  </a:lnTo>
                  <a:lnTo>
                    <a:pt x="216928" y="276618"/>
                  </a:lnTo>
                  <a:lnTo>
                    <a:pt x="213702" y="279844"/>
                  </a:lnTo>
                  <a:lnTo>
                    <a:pt x="213702" y="287718"/>
                  </a:lnTo>
                  <a:lnTo>
                    <a:pt x="216839" y="290931"/>
                  </a:lnTo>
                  <a:lnTo>
                    <a:pt x="220853" y="290931"/>
                  </a:lnTo>
                  <a:lnTo>
                    <a:pt x="310908" y="290931"/>
                  </a:lnTo>
                  <a:lnTo>
                    <a:pt x="314134" y="287718"/>
                  </a:lnTo>
                  <a:lnTo>
                    <a:pt x="314134" y="279844"/>
                  </a:lnTo>
                  <a:close/>
                </a:path>
                <a:path w="350520" h="586104">
                  <a:moveTo>
                    <a:pt x="349961" y="497039"/>
                  </a:moveTo>
                  <a:lnTo>
                    <a:pt x="346748" y="493814"/>
                  </a:lnTo>
                  <a:lnTo>
                    <a:pt x="342811" y="493814"/>
                  </a:lnTo>
                  <a:lnTo>
                    <a:pt x="338886" y="493814"/>
                  </a:lnTo>
                  <a:lnTo>
                    <a:pt x="335661" y="497027"/>
                  </a:lnTo>
                  <a:lnTo>
                    <a:pt x="335661" y="571500"/>
                  </a:lnTo>
                  <a:lnTo>
                    <a:pt x="261188" y="571500"/>
                  </a:lnTo>
                  <a:lnTo>
                    <a:pt x="257962" y="574713"/>
                  </a:lnTo>
                  <a:lnTo>
                    <a:pt x="257962" y="582587"/>
                  </a:lnTo>
                  <a:lnTo>
                    <a:pt x="261188" y="585812"/>
                  </a:lnTo>
                  <a:lnTo>
                    <a:pt x="346748" y="585812"/>
                  </a:lnTo>
                  <a:lnTo>
                    <a:pt x="349961" y="582587"/>
                  </a:lnTo>
                  <a:lnTo>
                    <a:pt x="349961" y="497039"/>
                  </a:lnTo>
                  <a:close/>
                </a:path>
                <a:path w="350520" h="586104">
                  <a:moveTo>
                    <a:pt x="349961" y="394868"/>
                  </a:moveTo>
                  <a:lnTo>
                    <a:pt x="346748" y="391655"/>
                  </a:lnTo>
                  <a:lnTo>
                    <a:pt x="342811" y="391655"/>
                  </a:lnTo>
                  <a:lnTo>
                    <a:pt x="313486" y="391655"/>
                  </a:lnTo>
                  <a:lnTo>
                    <a:pt x="313486" y="340423"/>
                  </a:lnTo>
                  <a:lnTo>
                    <a:pt x="310273" y="337210"/>
                  </a:lnTo>
                  <a:lnTo>
                    <a:pt x="302399" y="337210"/>
                  </a:lnTo>
                  <a:lnTo>
                    <a:pt x="299186" y="340423"/>
                  </a:lnTo>
                  <a:lnTo>
                    <a:pt x="299186" y="391655"/>
                  </a:lnTo>
                  <a:lnTo>
                    <a:pt x="239090" y="391655"/>
                  </a:lnTo>
                  <a:lnTo>
                    <a:pt x="240372" y="389216"/>
                  </a:lnTo>
                  <a:lnTo>
                    <a:pt x="240372" y="383844"/>
                  </a:lnTo>
                  <a:lnTo>
                    <a:pt x="237159" y="380631"/>
                  </a:lnTo>
                  <a:lnTo>
                    <a:pt x="181711" y="380631"/>
                  </a:lnTo>
                  <a:lnTo>
                    <a:pt x="178498" y="383844"/>
                  </a:lnTo>
                  <a:lnTo>
                    <a:pt x="178498" y="389216"/>
                  </a:lnTo>
                  <a:lnTo>
                    <a:pt x="179781" y="391655"/>
                  </a:lnTo>
                  <a:lnTo>
                    <a:pt x="164401" y="391655"/>
                  </a:lnTo>
                  <a:lnTo>
                    <a:pt x="164401" y="358965"/>
                  </a:lnTo>
                  <a:lnTo>
                    <a:pt x="233362" y="358965"/>
                  </a:lnTo>
                  <a:lnTo>
                    <a:pt x="236588" y="355739"/>
                  </a:lnTo>
                  <a:lnTo>
                    <a:pt x="236588" y="347865"/>
                  </a:lnTo>
                  <a:lnTo>
                    <a:pt x="233362" y="344639"/>
                  </a:lnTo>
                  <a:lnTo>
                    <a:pt x="153314" y="344639"/>
                  </a:lnTo>
                  <a:lnTo>
                    <a:pt x="150088" y="347865"/>
                  </a:lnTo>
                  <a:lnTo>
                    <a:pt x="150088" y="391655"/>
                  </a:lnTo>
                  <a:lnTo>
                    <a:pt x="114033" y="391655"/>
                  </a:lnTo>
                  <a:lnTo>
                    <a:pt x="113665" y="391502"/>
                  </a:lnTo>
                  <a:lnTo>
                    <a:pt x="50215" y="391655"/>
                  </a:lnTo>
                  <a:lnTo>
                    <a:pt x="50215" y="375335"/>
                  </a:lnTo>
                  <a:lnTo>
                    <a:pt x="47002" y="372122"/>
                  </a:lnTo>
                  <a:lnTo>
                    <a:pt x="39128" y="372122"/>
                  </a:lnTo>
                  <a:lnTo>
                    <a:pt x="35915" y="375335"/>
                  </a:lnTo>
                  <a:lnTo>
                    <a:pt x="35915" y="391655"/>
                  </a:lnTo>
                  <a:lnTo>
                    <a:pt x="3213" y="391655"/>
                  </a:lnTo>
                  <a:lnTo>
                    <a:pt x="0" y="394868"/>
                  </a:lnTo>
                  <a:lnTo>
                    <a:pt x="0" y="402742"/>
                  </a:lnTo>
                  <a:lnTo>
                    <a:pt x="3213" y="405955"/>
                  </a:lnTo>
                  <a:lnTo>
                    <a:pt x="35915" y="405955"/>
                  </a:lnTo>
                  <a:lnTo>
                    <a:pt x="35915" y="473837"/>
                  </a:lnTo>
                  <a:lnTo>
                    <a:pt x="39128" y="477062"/>
                  </a:lnTo>
                  <a:lnTo>
                    <a:pt x="201447" y="477062"/>
                  </a:lnTo>
                  <a:lnTo>
                    <a:pt x="204673" y="473849"/>
                  </a:lnTo>
                  <a:lnTo>
                    <a:pt x="204673" y="465975"/>
                  </a:lnTo>
                  <a:lnTo>
                    <a:pt x="201447" y="462762"/>
                  </a:lnTo>
                  <a:lnTo>
                    <a:pt x="50228" y="462762"/>
                  </a:lnTo>
                  <a:lnTo>
                    <a:pt x="50228" y="405955"/>
                  </a:lnTo>
                  <a:lnTo>
                    <a:pt x="150088" y="405955"/>
                  </a:lnTo>
                  <a:lnTo>
                    <a:pt x="150088" y="446354"/>
                  </a:lnTo>
                  <a:lnTo>
                    <a:pt x="153314" y="449580"/>
                  </a:lnTo>
                  <a:lnTo>
                    <a:pt x="161175" y="449580"/>
                  </a:lnTo>
                  <a:lnTo>
                    <a:pt x="164401" y="446366"/>
                  </a:lnTo>
                  <a:lnTo>
                    <a:pt x="164401" y="405955"/>
                  </a:lnTo>
                  <a:lnTo>
                    <a:pt x="263982" y="405955"/>
                  </a:lnTo>
                  <a:lnTo>
                    <a:pt x="263982" y="426974"/>
                  </a:lnTo>
                  <a:lnTo>
                    <a:pt x="267195" y="430199"/>
                  </a:lnTo>
                  <a:lnTo>
                    <a:pt x="299250" y="430199"/>
                  </a:lnTo>
                  <a:lnTo>
                    <a:pt x="299250" y="450875"/>
                  </a:lnTo>
                  <a:lnTo>
                    <a:pt x="302475" y="454101"/>
                  </a:lnTo>
                  <a:lnTo>
                    <a:pt x="310337" y="454101"/>
                  </a:lnTo>
                  <a:lnTo>
                    <a:pt x="313563" y="450875"/>
                  </a:lnTo>
                  <a:lnTo>
                    <a:pt x="313563" y="419112"/>
                  </a:lnTo>
                  <a:lnTo>
                    <a:pt x="310349" y="415886"/>
                  </a:lnTo>
                  <a:lnTo>
                    <a:pt x="278295" y="415886"/>
                  </a:lnTo>
                  <a:lnTo>
                    <a:pt x="278295" y="405955"/>
                  </a:lnTo>
                  <a:lnTo>
                    <a:pt x="346748" y="405955"/>
                  </a:lnTo>
                  <a:lnTo>
                    <a:pt x="349961" y="402742"/>
                  </a:lnTo>
                  <a:lnTo>
                    <a:pt x="349961" y="394868"/>
                  </a:lnTo>
                  <a:close/>
                </a:path>
                <a:path w="350520" h="586104">
                  <a:moveTo>
                    <a:pt x="349961" y="239064"/>
                  </a:moveTo>
                  <a:lnTo>
                    <a:pt x="346735" y="235839"/>
                  </a:lnTo>
                  <a:lnTo>
                    <a:pt x="342811" y="235839"/>
                  </a:lnTo>
                  <a:lnTo>
                    <a:pt x="261188" y="235839"/>
                  </a:lnTo>
                  <a:lnTo>
                    <a:pt x="257962" y="239052"/>
                  </a:lnTo>
                  <a:lnTo>
                    <a:pt x="257962" y="246926"/>
                  </a:lnTo>
                  <a:lnTo>
                    <a:pt x="261188" y="250151"/>
                  </a:lnTo>
                  <a:lnTo>
                    <a:pt x="335661" y="250151"/>
                  </a:lnTo>
                  <a:lnTo>
                    <a:pt x="335661" y="324688"/>
                  </a:lnTo>
                  <a:lnTo>
                    <a:pt x="338874" y="327914"/>
                  </a:lnTo>
                  <a:lnTo>
                    <a:pt x="346735" y="327914"/>
                  </a:lnTo>
                  <a:lnTo>
                    <a:pt x="349961" y="324700"/>
                  </a:lnTo>
                  <a:lnTo>
                    <a:pt x="349961" y="239064"/>
                  </a:lnTo>
                  <a:close/>
                </a:path>
              </a:pathLst>
            </a:custGeom>
            <a:solidFill>
              <a:srgbClr val="1700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38">
              <a:extLst>
                <a:ext uri="{FF2B5EF4-FFF2-40B4-BE49-F238E27FC236}">
                  <a16:creationId xmlns:a16="http://schemas.microsoft.com/office/drawing/2014/main" id="{0A395FEC-A51A-7750-4B25-F6AFF82C9535}"/>
                </a:ext>
              </a:extLst>
            </p:cNvPr>
            <p:cNvSpPr/>
            <p:nvPr/>
          </p:nvSpPr>
          <p:spPr>
            <a:xfrm>
              <a:off x="7200095" y="7904292"/>
              <a:ext cx="557530" cy="0"/>
            </a:xfrm>
            <a:custGeom>
              <a:avLst/>
              <a:gdLst/>
              <a:ahLst/>
              <a:cxnLst/>
              <a:rect l="l" t="t" r="r" b="b"/>
              <a:pathLst>
                <a:path w="557529">
                  <a:moveTo>
                    <a:pt x="0" y="0"/>
                  </a:moveTo>
                  <a:lnTo>
                    <a:pt x="557270" y="0"/>
                  </a:lnTo>
                </a:path>
              </a:pathLst>
            </a:custGeom>
            <a:ln w="11968">
              <a:solidFill>
                <a:srgbClr val="1700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39">
            <a:extLst>
              <a:ext uri="{FF2B5EF4-FFF2-40B4-BE49-F238E27FC236}">
                <a16:creationId xmlns:a16="http://schemas.microsoft.com/office/drawing/2014/main" id="{0C0842CD-7D78-4A9E-B8E7-9DC2CB5A272E}"/>
              </a:ext>
            </a:extLst>
          </p:cNvPr>
          <p:cNvGrpSpPr/>
          <p:nvPr/>
        </p:nvGrpSpPr>
        <p:grpSpPr>
          <a:xfrm>
            <a:off x="6777686" y="5379733"/>
            <a:ext cx="6601459" cy="1451610"/>
            <a:chOff x="6751616" y="5876690"/>
            <a:chExt cx="6601459" cy="1451610"/>
          </a:xfrm>
        </p:grpSpPr>
        <p:sp>
          <p:nvSpPr>
            <p:cNvPr id="26" name="object 40">
              <a:extLst>
                <a:ext uri="{FF2B5EF4-FFF2-40B4-BE49-F238E27FC236}">
                  <a16:creationId xmlns:a16="http://schemas.microsoft.com/office/drawing/2014/main" id="{13FA3623-CE69-C459-B3C5-64E6D11EAC81}"/>
                </a:ext>
              </a:extLst>
            </p:cNvPr>
            <p:cNvSpPr/>
            <p:nvPr/>
          </p:nvSpPr>
          <p:spPr>
            <a:xfrm>
              <a:off x="6751616" y="5876690"/>
              <a:ext cx="6601459" cy="1451610"/>
            </a:xfrm>
            <a:custGeom>
              <a:avLst/>
              <a:gdLst/>
              <a:ahLst/>
              <a:cxnLst/>
              <a:rect l="l" t="t" r="r" b="b"/>
              <a:pathLst>
                <a:path w="6601459" h="1451609">
                  <a:moveTo>
                    <a:pt x="6600867" y="0"/>
                  </a:moveTo>
                  <a:lnTo>
                    <a:pt x="0" y="0"/>
                  </a:lnTo>
                  <a:lnTo>
                    <a:pt x="0" y="1451243"/>
                  </a:lnTo>
                  <a:lnTo>
                    <a:pt x="6600867" y="1451243"/>
                  </a:lnTo>
                  <a:lnTo>
                    <a:pt x="6600867" y="0"/>
                  </a:lnTo>
                  <a:close/>
                </a:path>
              </a:pathLst>
            </a:custGeom>
            <a:solidFill>
              <a:srgbClr val="99B6FF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41">
              <a:extLst>
                <a:ext uri="{FF2B5EF4-FFF2-40B4-BE49-F238E27FC236}">
                  <a16:creationId xmlns:a16="http://schemas.microsoft.com/office/drawing/2014/main" id="{C45FE302-0761-B745-D422-B4039EA6A122}"/>
                </a:ext>
              </a:extLst>
            </p:cNvPr>
            <p:cNvSpPr/>
            <p:nvPr/>
          </p:nvSpPr>
          <p:spPr>
            <a:xfrm>
              <a:off x="7213637" y="6286607"/>
              <a:ext cx="296545" cy="358775"/>
            </a:xfrm>
            <a:custGeom>
              <a:avLst/>
              <a:gdLst/>
              <a:ahLst/>
              <a:cxnLst/>
              <a:rect l="l" t="t" r="r" b="b"/>
              <a:pathLst>
                <a:path w="296545" h="358775">
                  <a:moveTo>
                    <a:pt x="148100" y="0"/>
                  </a:moveTo>
                  <a:lnTo>
                    <a:pt x="91690" y="11219"/>
                  </a:lnTo>
                  <a:lnTo>
                    <a:pt x="43998" y="43422"/>
                  </a:lnTo>
                  <a:lnTo>
                    <a:pt x="12014" y="91227"/>
                  </a:lnTo>
                  <a:lnTo>
                    <a:pt x="0" y="147985"/>
                  </a:lnTo>
                  <a:lnTo>
                    <a:pt x="3965" y="186058"/>
                  </a:lnTo>
                  <a:lnTo>
                    <a:pt x="17360" y="224315"/>
                  </a:lnTo>
                  <a:lnTo>
                    <a:pt x="39936" y="262222"/>
                  </a:lnTo>
                  <a:lnTo>
                    <a:pt x="71442" y="299247"/>
                  </a:lnTo>
                  <a:lnTo>
                    <a:pt x="118479" y="340087"/>
                  </a:lnTo>
                  <a:lnTo>
                    <a:pt x="143660" y="357298"/>
                  </a:lnTo>
                  <a:lnTo>
                    <a:pt x="144937" y="358188"/>
                  </a:lnTo>
                  <a:lnTo>
                    <a:pt x="146487" y="358701"/>
                  </a:lnTo>
                  <a:lnTo>
                    <a:pt x="149786" y="358701"/>
                  </a:lnTo>
                  <a:lnTo>
                    <a:pt x="151325" y="358188"/>
                  </a:lnTo>
                  <a:lnTo>
                    <a:pt x="152592" y="357298"/>
                  </a:lnTo>
                  <a:lnTo>
                    <a:pt x="161116" y="351849"/>
                  </a:lnTo>
                  <a:lnTo>
                    <a:pt x="175512" y="341685"/>
                  </a:lnTo>
                  <a:lnTo>
                    <a:pt x="148131" y="341685"/>
                  </a:lnTo>
                  <a:lnTo>
                    <a:pt x="125364" y="325651"/>
                  </a:lnTo>
                  <a:lnTo>
                    <a:pt x="90956" y="296417"/>
                  </a:lnTo>
                  <a:lnTo>
                    <a:pt x="54722" y="255927"/>
                  </a:lnTo>
                  <a:lnTo>
                    <a:pt x="26332" y="205930"/>
                  </a:lnTo>
                  <a:lnTo>
                    <a:pt x="15591" y="148341"/>
                  </a:lnTo>
                  <a:lnTo>
                    <a:pt x="23024" y="105962"/>
                  </a:lnTo>
                  <a:lnTo>
                    <a:pt x="42016" y="69475"/>
                  </a:lnTo>
                  <a:lnTo>
                    <a:pt x="70546" y="40905"/>
                  </a:lnTo>
                  <a:lnTo>
                    <a:pt x="106591" y="22275"/>
                  </a:lnTo>
                  <a:lnTo>
                    <a:pt x="148131" y="15612"/>
                  </a:lnTo>
                  <a:lnTo>
                    <a:pt x="212711" y="15612"/>
                  </a:lnTo>
                  <a:lnTo>
                    <a:pt x="204561" y="11219"/>
                  </a:lnTo>
                  <a:lnTo>
                    <a:pt x="177128" y="2853"/>
                  </a:lnTo>
                  <a:lnTo>
                    <a:pt x="148100" y="0"/>
                  </a:lnTo>
                  <a:close/>
                </a:path>
                <a:path w="296545" h="358775">
                  <a:moveTo>
                    <a:pt x="212711" y="15612"/>
                  </a:moveTo>
                  <a:lnTo>
                    <a:pt x="148131" y="15612"/>
                  </a:lnTo>
                  <a:lnTo>
                    <a:pt x="189671" y="22275"/>
                  </a:lnTo>
                  <a:lnTo>
                    <a:pt x="225717" y="40905"/>
                  </a:lnTo>
                  <a:lnTo>
                    <a:pt x="254248" y="69475"/>
                  </a:lnTo>
                  <a:lnTo>
                    <a:pt x="273244" y="105962"/>
                  </a:lnTo>
                  <a:lnTo>
                    <a:pt x="280682" y="148341"/>
                  </a:lnTo>
                  <a:lnTo>
                    <a:pt x="269933" y="205880"/>
                  </a:lnTo>
                  <a:lnTo>
                    <a:pt x="241536" y="255866"/>
                  </a:lnTo>
                  <a:lnTo>
                    <a:pt x="205205" y="296462"/>
                  </a:lnTo>
                  <a:lnTo>
                    <a:pt x="170838" y="325671"/>
                  </a:lnTo>
                  <a:lnTo>
                    <a:pt x="148131" y="341685"/>
                  </a:lnTo>
                  <a:lnTo>
                    <a:pt x="175512" y="341685"/>
                  </a:lnTo>
                  <a:lnTo>
                    <a:pt x="224809" y="299247"/>
                  </a:lnTo>
                  <a:lnTo>
                    <a:pt x="256316" y="262217"/>
                  </a:lnTo>
                  <a:lnTo>
                    <a:pt x="278892" y="224311"/>
                  </a:lnTo>
                  <a:lnTo>
                    <a:pt x="292287" y="186057"/>
                  </a:lnTo>
                  <a:lnTo>
                    <a:pt x="296252" y="147985"/>
                  </a:lnTo>
                  <a:lnTo>
                    <a:pt x="292878" y="118807"/>
                  </a:lnTo>
                  <a:lnTo>
                    <a:pt x="284238" y="91227"/>
                  </a:lnTo>
                  <a:lnTo>
                    <a:pt x="270606" y="65886"/>
                  </a:lnTo>
                  <a:lnTo>
                    <a:pt x="252254" y="43422"/>
                  </a:lnTo>
                  <a:lnTo>
                    <a:pt x="229815" y="24831"/>
                  </a:lnTo>
                  <a:lnTo>
                    <a:pt x="212711" y="15612"/>
                  </a:lnTo>
                  <a:close/>
                </a:path>
              </a:pathLst>
            </a:custGeom>
            <a:solidFill>
              <a:srgbClr val="1700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42">
              <a:extLst>
                <a:ext uri="{FF2B5EF4-FFF2-40B4-BE49-F238E27FC236}">
                  <a16:creationId xmlns:a16="http://schemas.microsoft.com/office/drawing/2014/main" id="{9BA9AC2B-8C09-474A-F476-FBB69DE6ABB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91594" y="6364607"/>
              <a:ext cx="140351" cy="140351"/>
            </a:xfrm>
            <a:prstGeom prst="rect">
              <a:avLst/>
            </a:prstGeom>
          </p:spPr>
        </p:pic>
        <p:sp>
          <p:nvSpPr>
            <p:cNvPr id="29" name="object 43">
              <a:extLst>
                <a:ext uri="{FF2B5EF4-FFF2-40B4-BE49-F238E27FC236}">
                  <a16:creationId xmlns:a16="http://schemas.microsoft.com/office/drawing/2014/main" id="{D9082E37-A3F3-8899-FD5F-FC9E7BC439A7}"/>
                </a:ext>
              </a:extLst>
            </p:cNvPr>
            <p:cNvSpPr/>
            <p:nvPr/>
          </p:nvSpPr>
          <p:spPr>
            <a:xfrm>
              <a:off x="7143432" y="6536137"/>
              <a:ext cx="702310" cy="327660"/>
            </a:xfrm>
            <a:custGeom>
              <a:avLst/>
              <a:gdLst/>
              <a:ahLst/>
              <a:cxnLst/>
              <a:rect l="l" t="t" r="r" b="b"/>
              <a:pathLst>
                <a:path w="702309" h="327659">
                  <a:moveTo>
                    <a:pt x="701776" y="175044"/>
                  </a:moveTo>
                  <a:lnTo>
                    <a:pt x="698284" y="171564"/>
                  </a:lnTo>
                  <a:lnTo>
                    <a:pt x="679767" y="142532"/>
                  </a:lnTo>
                  <a:lnTo>
                    <a:pt x="679767" y="171564"/>
                  </a:lnTo>
                  <a:lnTo>
                    <a:pt x="467842" y="171564"/>
                  </a:lnTo>
                  <a:lnTo>
                    <a:pt x="467842" y="15608"/>
                  </a:lnTo>
                  <a:lnTo>
                    <a:pt x="580529" y="15608"/>
                  </a:lnTo>
                  <a:lnTo>
                    <a:pt x="679767" y="171564"/>
                  </a:lnTo>
                  <a:lnTo>
                    <a:pt x="679767" y="142532"/>
                  </a:lnTo>
                  <a:lnTo>
                    <a:pt x="589953" y="1358"/>
                  </a:lnTo>
                  <a:lnTo>
                    <a:pt x="587476" y="0"/>
                  </a:lnTo>
                  <a:lnTo>
                    <a:pt x="455739" y="0"/>
                  </a:lnTo>
                  <a:lnTo>
                    <a:pt x="452259" y="3505"/>
                  </a:lnTo>
                  <a:lnTo>
                    <a:pt x="452259" y="171564"/>
                  </a:lnTo>
                  <a:lnTo>
                    <a:pt x="440156" y="171564"/>
                  </a:lnTo>
                  <a:lnTo>
                    <a:pt x="3492" y="171564"/>
                  </a:lnTo>
                  <a:lnTo>
                    <a:pt x="0" y="175056"/>
                  </a:lnTo>
                  <a:lnTo>
                    <a:pt x="0" y="324027"/>
                  </a:lnTo>
                  <a:lnTo>
                    <a:pt x="3492" y="327507"/>
                  </a:lnTo>
                  <a:lnTo>
                    <a:pt x="74485" y="327507"/>
                  </a:lnTo>
                  <a:lnTo>
                    <a:pt x="77978" y="324027"/>
                  </a:lnTo>
                  <a:lnTo>
                    <a:pt x="77978" y="315404"/>
                  </a:lnTo>
                  <a:lnTo>
                    <a:pt x="74485" y="311924"/>
                  </a:lnTo>
                  <a:lnTo>
                    <a:pt x="15595" y="311924"/>
                  </a:lnTo>
                  <a:lnTo>
                    <a:pt x="15595" y="187159"/>
                  </a:lnTo>
                  <a:lnTo>
                    <a:pt x="452259" y="187159"/>
                  </a:lnTo>
                  <a:lnTo>
                    <a:pt x="452259" y="311924"/>
                  </a:lnTo>
                  <a:lnTo>
                    <a:pt x="190627" y="311924"/>
                  </a:lnTo>
                  <a:lnTo>
                    <a:pt x="187147" y="315404"/>
                  </a:lnTo>
                  <a:lnTo>
                    <a:pt x="187147" y="324027"/>
                  </a:lnTo>
                  <a:lnTo>
                    <a:pt x="190627" y="327507"/>
                  </a:lnTo>
                  <a:lnTo>
                    <a:pt x="455739" y="327507"/>
                  </a:lnTo>
                  <a:lnTo>
                    <a:pt x="460057" y="327507"/>
                  </a:lnTo>
                  <a:lnTo>
                    <a:pt x="464362" y="327507"/>
                  </a:lnTo>
                  <a:lnTo>
                    <a:pt x="511149" y="327507"/>
                  </a:lnTo>
                  <a:lnTo>
                    <a:pt x="514629" y="324015"/>
                  </a:lnTo>
                  <a:lnTo>
                    <a:pt x="514629" y="315391"/>
                  </a:lnTo>
                  <a:lnTo>
                    <a:pt x="511149" y="311912"/>
                  </a:lnTo>
                  <a:lnTo>
                    <a:pt x="467855" y="311912"/>
                  </a:lnTo>
                  <a:lnTo>
                    <a:pt x="467855" y="187147"/>
                  </a:lnTo>
                  <a:lnTo>
                    <a:pt x="686181" y="187147"/>
                  </a:lnTo>
                  <a:lnTo>
                    <a:pt x="686181" y="311924"/>
                  </a:lnTo>
                  <a:lnTo>
                    <a:pt x="627291" y="311924"/>
                  </a:lnTo>
                  <a:lnTo>
                    <a:pt x="623798" y="315404"/>
                  </a:lnTo>
                  <a:lnTo>
                    <a:pt x="623798" y="324027"/>
                  </a:lnTo>
                  <a:lnTo>
                    <a:pt x="627291" y="327507"/>
                  </a:lnTo>
                  <a:lnTo>
                    <a:pt x="693978" y="327507"/>
                  </a:lnTo>
                  <a:lnTo>
                    <a:pt x="698284" y="327507"/>
                  </a:lnTo>
                  <a:lnTo>
                    <a:pt x="701776" y="324015"/>
                  </a:lnTo>
                  <a:lnTo>
                    <a:pt x="701776" y="183667"/>
                  </a:lnTo>
                  <a:lnTo>
                    <a:pt x="701776" y="177863"/>
                  </a:lnTo>
                  <a:lnTo>
                    <a:pt x="701776" y="175044"/>
                  </a:lnTo>
                  <a:close/>
                </a:path>
              </a:pathLst>
            </a:custGeom>
            <a:solidFill>
              <a:srgbClr val="1700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44">
              <a:extLst>
                <a:ext uri="{FF2B5EF4-FFF2-40B4-BE49-F238E27FC236}">
                  <a16:creationId xmlns:a16="http://schemas.microsoft.com/office/drawing/2014/main" id="{63EE3E0A-3607-F24B-7677-71EA9B456084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42479" y="6785671"/>
              <a:ext cx="140351" cy="140351"/>
            </a:xfrm>
            <a:prstGeom prst="rect">
              <a:avLst/>
            </a:prstGeom>
          </p:spPr>
        </p:pic>
        <p:pic>
          <p:nvPicPr>
            <p:cNvPr id="31" name="object 45">
              <a:extLst>
                <a:ext uri="{FF2B5EF4-FFF2-40B4-BE49-F238E27FC236}">
                  <a16:creationId xmlns:a16="http://schemas.microsoft.com/office/drawing/2014/main" id="{CC16E6AD-3E34-91FF-8222-B108CB675A9B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205816" y="6785671"/>
              <a:ext cx="140351" cy="140351"/>
            </a:xfrm>
            <a:prstGeom prst="rect">
              <a:avLst/>
            </a:prstGeom>
          </p:spPr>
        </p:pic>
        <p:sp>
          <p:nvSpPr>
            <p:cNvPr id="32" name="object 46">
              <a:extLst>
                <a:ext uri="{FF2B5EF4-FFF2-40B4-BE49-F238E27FC236}">
                  <a16:creationId xmlns:a16="http://schemas.microsoft.com/office/drawing/2014/main" id="{1220E70C-10DC-4B20-C453-3B1D7C80E278}"/>
                </a:ext>
              </a:extLst>
            </p:cNvPr>
            <p:cNvSpPr/>
            <p:nvPr/>
          </p:nvSpPr>
          <p:spPr>
            <a:xfrm>
              <a:off x="7112241" y="6380193"/>
              <a:ext cx="499109" cy="530860"/>
            </a:xfrm>
            <a:custGeom>
              <a:avLst/>
              <a:gdLst/>
              <a:ahLst/>
              <a:cxnLst/>
              <a:rect l="l" t="t" r="r" b="b"/>
              <a:pathLst>
                <a:path w="499109" h="530859">
                  <a:moveTo>
                    <a:pt x="343090" y="253009"/>
                  </a:moveTo>
                  <a:lnTo>
                    <a:pt x="339585" y="249529"/>
                  </a:lnTo>
                  <a:lnTo>
                    <a:pt x="159435" y="249529"/>
                  </a:lnTo>
                  <a:lnTo>
                    <a:pt x="155943" y="253009"/>
                  </a:lnTo>
                  <a:lnTo>
                    <a:pt x="155943" y="261620"/>
                  </a:lnTo>
                  <a:lnTo>
                    <a:pt x="159435" y="265112"/>
                  </a:lnTo>
                  <a:lnTo>
                    <a:pt x="335292" y="265112"/>
                  </a:lnTo>
                  <a:lnTo>
                    <a:pt x="339585" y="265112"/>
                  </a:lnTo>
                  <a:lnTo>
                    <a:pt x="343090" y="261620"/>
                  </a:lnTo>
                  <a:lnTo>
                    <a:pt x="343090" y="253009"/>
                  </a:lnTo>
                  <a:close/>
                </a:path>
                <a:path w="499109" h="530859">
                  <a:moveTo>
                    <a:pt x="436664" y="471347"/>
                  </a:moveTo>
                  <a:lnTo>
                    <a:pt x="433171" y="467855"/>
                  </a:lnTo>
                  <a:lnTo>
                    <a:pt x="420281" y="467855"/>
                  </a:lnTo>
                  <a:lnTo>
                    <a:pt x="420281" y="483450"/>
                  </a:lnTo>
                  <a:lnTo>
                    <a:pt x="415429" y="495820"/>
                  </a:lnTo>
                  <a:lnTo>
                    <a:pt x="406882" y="505714"/>
                  </a:lnTo>
                  <a:lnTo>
                    <a:pt x="395490" y="512267"/>
                  </a:lnTo>
                  <a:lnTo>
                    <a:pt x="382092" y="514642"/>
                  </a:lnTo>
                  <a:lnTo>
                    <a:pt x="335292" y="514642"/>
                  </a:lnTo>
                  <a:lnTo>
                    <a:pt x="321894" y="512267"/>
                  </a:lnTo>
                  <a:lnTo>
                    <a:pt x="310502" y="505714"/>
                  </a:lnTo>
                  <a:lnTo>
                    <a:pt x="301942" y="495820"/>
                  </a:lnTo>
                  <a:lnTo>
                    <a:pt x="297091" y="483450"/>
                  </a:lnTo>
                  <a:lnTo>
                    <a:pt x="420281" y="483450"/>
                  </a:lnTo>
                  <a:lnTo>
                    <a:pt x="420281" y="467855"/>
                  </a:lnTo>
                  <a:lnTo>
                    <a:pt x="284200" y="467855"/>
                  </a:lnTo>
                  <a:lnTo>
                    <a:pt x="280720" y="471347"/>
                  </a:lnTo>
                  <a:lnTo>
                    <a:pt x="280720" y="475653"/>
                  </a:lnTo>
                  <a:lnTo>
                    <a:pt x="285013" y="496874"/>
                  </a:lnTo>
                  <a:lnTo>
                    <a:pt x="296722" y="514235"/>
                  </a:lnTo>
                  <a:lnTo>
                    <a:pt x="314071" y="525945"/>
                  </a:lnTo>
                  <a:lnTo>
                    <a:pt x="335292" y="530237"/>
                  </a:lnTo>
                  <a:lnTo>
                    <a:pt x="382092" y="530237"/>
                  </a:lnTo>
                  <a:lnTo>
                    <a:pt x="403313" y="525945"/>
                  </a:lnTo>
                  <a:lnTo>
                    <a:pt x="420052" y="514642"/>
                  </a:lnTo>
                  <a:lnTo>
                    <a:pt x="420662" y="514235"/>
                  </a:lnTo>
                  <a:lnTo>
                    <a:pt x="432371" y="496874"/>
                  </a:lnTo>
                  <a:lnTo>
                    <a:pt x="435089" y="483450"/>
                  </a:lnTo>
                  <a:lnTo>
                    <a:pt x="436664" y="475653"/>
                  </a:lnTo>
                  <a:lnTo>
                    <a:pt x="436664" y="471347"/>
                  </a:lnTo>
                  <a:close/>
                </a:path>
                <a:path w="499109" h="530859">
                  <a:moveTo>
                    <a:pt x="499033" y="3492"/>
                  </a:moveTo>
                  <a:lnTo>
                    <a:pt x="495554" y="0"/>
                  </a:lnTo>
                  <a:lnTo>
                    <a:pt x="376885" y="0"/>
                  </a:lnTo>
                  <a:lnTo>
                    <a:pt x="373392" y="3492"/>
                  </a:lnTo>
                  <a:lnTo>
                    <a:pt x="373392" y="12103"/>
                  </a:lnTo>
                  <a:lnTo>
                    <a:pt x="376885" y="15595"/>
                  </a:lnTo>
                  <a:lnTo>
                    <a:pt x="483450" y="15595"/>
                  </a:lnTo>
                  <a:lnTo>
                    <a:pt x="483450" y="327494"/>
                  </a:lnTo>
                  <a:lnTo>
                    <a:pt x="15595" y="327494"/>
                  </a:lnTo>
                  <a:lnTo>
                    <a:pt x="15595" y="15595"/>
                  </a:lnTo>
                  <a:lnTo>
                    <a:pt x="122174" y="15595"/>
                  </a:lnTo>
                  <a:lnTo>
                    <a:pt x="125653" y="12103"/>
                  </a:lnTo>
                  <a:lnTo>
                    <a:pt x="125653" y="3492"/>
                  </a:lnTo>
                  <a:lnTo>
                    <a:pt x="122174" y="0"/>
                  </a:lnTo>
                  <a:lnTo>
                    <a:pt x="3492" y="0"/>
                  </a:lnTo>
                  <a:lnTo>
                    <a:pt x="0" y="3492"/>
                  </a:lnTo>
                  <a:lnTo>
                    <a:pt x="0" y="339610"/>
                  </a:lnTo>
                  <a:lnTo>
                    <a:pt x="3505" y="343090"/>
                  </a:lnTo>
                  <a:lnTo>
                    <a:pt x="491248" y="343090"/>
                  </a:lnTo>
                  <a:lnTo>
                    <a:pt x="495554" y="343090"/>
                  </a:lnTo>
                  <a:lnTo>
                    <a:pt x="499033" y="339598"/>
                  </a:lnTo>
                  <a:lnTo>
                    <a:pt x="499033" y="3492"/>
                  </a:lnTo>
                  <a:close/>
                </a:path>
                <a:path w="499109" h="530859">
                  <a:moveTo>
                    <a:pt x="499046" y="393369"/>
                  </a:moveTo>
                  <a:lnTo>
                    <a:pt x="495554" y="389890"/>
                  </a:lnTo>
                  <a:lnTo>
                    <a:pt x="268617" y="389890"/>
                  </a:lnTo>
                  <a:lnTo>
                    <a:pt x="265125" y="393369"/>
                  </a:lnTo>
                  <a:lnTo>
                    <a:pt x="265125" y="401980"/>
                  </a:lnTo>
                  <a:lnTo>
                    <a:pt x="268617" y="405472"/>
                  </a:lnTo>
                  <a:lnTo>
                    <a:pt x="491248" y="405472"/>
                  </a:lnTo>
                  <a:lnTo>
                    <a:pt x="495554" y="405472"/>
                  </a:lnTo>
                  <a:lnTo>
                    <a:pt x="499046" y="401980"/>
                  </a:lnTo>
                  <a:lnTo>
                    <a:pt x="499046" y="393369"/>
                  </a:lnTo>
                  <a:close/>
                </a:path>
              </a:pathLst>
            </a:custGeom>
            <a:solidFill>
              <a:srgbClr val="1700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47">
              <a:extLst>
                <a:ext uri="{FF2B5EF4-FFF2-40B4-BE49-F238E27FC236}">
                  <a16:creationId xmlns:a16="http://schemas.microsoft.com/office/drawing/2014/main" id="{379CFE62-FE15-73B7-6506-938B0585B7F8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595699" y="6473770"/>
              <a:ext cx="171544" cy="77966"/>
            </a:xfrm>
            <a:prstGeom prst="rect">
              <a:avLst/>
            </a:prstGeom>
          </p:spPr>
        </p:pic>
      </p:grpSp>
      <p:sp>
        <p:nvSpPr>
          <p:cNvPr id="34" name="object 48">
            <a:extLst>
              <a:ext uri="{FF2B5EF4-FFF2-40B4-BE49-F238E27FC236}">
                <a16:creationId xmlns:a16="http://schemas.microsoft.com/office/drawing/2014/main" id="{026160A0-B568-ED1D-76C7-BCA0D62C2CFC}"/>
              </a:ext>
            </a:extLst>
          </p:cNvPr>
          <p:cNvSpPr txBox="1"/>
          <p:nvPr/>
        </p:nvSpPr>
        <p:spPr>
          <a:xfrm>
            <a:off x="13731242" y="1829805"/>
            <a:ext cx="438582" cy="3675716"/>
          </a:xfrm>
          <a:prstGeom prst="rect">
            <a:avLst/>
          </a:prstGeom>
        </p:spPr>
        <p:txBody>
          <a:bodyPr vert="vert270" wrap="square" lIns="0" tIns="539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5"/>
              </a:spcBef>
            </a:pPr>
            <a:r>
              <a:rPr sz="2850" spc="85" dirty="0">
                <a:solidFill>
                  <a:srgbClr val="1300E2"/>
                </a:solidFill>
                <a:latin typeface="Arial Black"/>
                <a:cs typeface="Arial Black"/>
              </a:rPr>
              <a:t>Title</a:t>
            </a:r>
            <a:r>
              <a:rPr sz="2850" spc="190" dirty="0">
                <a:solidFill>
                  <a:srgbClr val="1300E2"/>
                </a:solidFill>
                <a:latin typeface="Arial Black"/>
                <a:cs typeface="Arial Black"/>
              </a:rPr>
              <a:t> </a:t>
            </a:r>
            <a:r>
              <a:rPr sz="2850" spc="100" dirty="0">
                <a:solidFill>
                  <a:srgbClr val="1300E2"/>
                </a:solidFill>
                <a:latin typeface="Arial Black"/>
                <a:cs typeface="Arial Black"/>
              </a:rPr>
              <a:t>Example</a:t>
            </a:r>
            <a:r>
              <a:rPr sz="2850" spc="185" dirty="0">
                <a:solidFill>
                  <a:srgbClr val="1300E2"/>
                </a:solidFill>
                <a:latin typeface="Arial Black"/>
                <a:cs typeface="Arial Black"/>
              </a:rPr>
              <a:t> </a:t>
            </a:r>
            <a:r>
              <a:rPr sz="2850" spc="-50" dirty="0">
                <a:solidFill>
                  <a:srgbClr val="1300E2"/>
                </a:solidFill>
                <a:latin typeface="Arial Black"/>
                <a:cs typeface="Arial Black"/>
              </a:rPr>
              <a:t>1</a:t>
            </a:r>
            <a:endParaRPr sz="2850" dirty="0">
              <a:latin typeface="Arial Black"/>
              <a:cs typeface="Arial Black"/>
            </a:endParaRPr>
          </a:p>
        </p:txBody>
      </p:sp>
      <p:sp>
        <p:nvSpPr>
          <p:cNvPr id="35" name="object 49">
            <a:extLst>
              <a:ext uri="{FF2B5EF4-FFF2-40B4-BE49-F238E27FC236}">
                <a16:creationId xmlns:a16="http://schemas.microsoft.com/office/drawing/2014/main" id="{CCA7BD72-3215-C9DA-8940-1F15CFE5F43B}"/>
              </a:ext>
            </a:extLst>
          </p:cNvPr>
          <p:cNvSpPr txBox="1"/>
          <p:nvPr/>
        </p:nvSpPr>
        <p:spPr>
          <a:xfrm>
            <a:off x="13731242" y="6052032"/>
            <a:ext cx="438582" cy="3675715"/>
          </a:xfrm>
          <a:prstGeom prst="rect">
            <a:avLst/>
          </a:prstGeom>
        </p:spPr>
        <p:txBody>
          <a:bodyPr vert="vert270" wrap="square" lIns="0" tIns="539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5"/>
              </a:spcBef>
            </a:pPr>
            <a:r>
              <a:rPr sz="2850" spc="85" dirty="0">
                <a:solidFill>
                  <a:srgbClr val="1300E2"/>
                </a:solidFill>
                <a:latin typeface="Arial Black"/>
                <a:cs typeface="Arial Black"/>
              </a:rPr>
              <a:t>Title</a:t>
            </a:r>
            <a:r>
              <a:rPr sz="2850" spc="190" dirty="0">
                <a:solidFill>
                  <a:srgbClr val="1300E2"/>
                </a:solidFill>
                <a:latin typeface="Arial Black"/>
                <a:cs typeface="Arial Black"/>
              </a:rPr>
              <a:t> </a:t>
            </a:r>
            <a:r>
              <a:rPr sz="2850" spc="100" dirty="0">
                <a:solidFill>
                  <a:srgbClr val="1300E2"/>
                </a:solidFill>
                <a:latin typeface="Arial Black"/>
                <a:cs typeface="Arial Black"/>
              </a:rPr>
              <a:t>Example</a:t>
            </a:r>
            <a:r>
              <a:rPr sz="2850" spc="185" dirty="0">
                <a:solidFill>
                  <a:srgbClr val="1300E2"/>
                </a:solidFill>
                <a:latin typeface="Arial Black"/>
                <a:cs typeface="Arial Black"/>
              </a:rPr>
              <a:t> </a:t>
            </a:r>
            <a:r>
              <a:rPr sz="2850" spc="-50" dirty="0">
                <a:solidFill>
                  <a:srgbClr val="1300E2"/>
                </a:solidFill>
                <a:latin typeface="Arial Black"/>
                <a:cs typeface="Arial Black"/>
              </a:rPr>
              <a:t>2</a:t>
            </a:r>
            <a:endParaRPr sz="2850" dirty="0">
              <a:latin typeface="Arial Black"/>
              <a:cs typeface="Arial Black"/>
            </a:endParaRPr>
          </a:p>
        </p:txBody>
      </p:sp>
      <p:sp>
        <p:nvSpPr>
          <p:cNvPr id="36" name="object 50">
            <a:extLst>
              <a:ext uri="{FF2B5EF4-FFF2-40B4-BE49-F238E27FC236}">
                <a16:creationId xmlns:a16="http://schemas.microsoft.com/office/drawing/2014/main" id="{CC16662C-2CD9-4D37-41CB-D194BD5321F0}"/>
              </a:ext>
            </a:extLst>
          </p:cNvPr>
          <p:cNvSpPr/>
          <p:nvPr/>
        </p:nvSpPr>
        <p:spPr>
          <a:xfrm>
            <a:off x="13585867" y="1829804"/>
            <a:ext cx="0" cy="62865"/>
          </a:xfrm>
          <a:custGeom>
            <a:avLst/>
            <a:gdLst/>
            <a:ahLst/>
            <a:cxnLst/>
            <a:rect l="l" t="t" r="r" b="b"/>
            <a:pathLst>
              <a:path h="62864">
                <a:moveTo>
                  <a:pt x="0" y="0"/>
                </a:moveTo>
                <a:lnTo>
                  <a:pt x="0" y="62825"/>
                </a:lnTo>
              </a:path>
            </a:pathLst>
          </a:custGeom>
          <a:ln w="29046">
            <a:solidFill>
              <a:srgbClr val="FF5D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51">
            <a:extLst>
              <a:ext uri="{FF2B5EF4-FFF2-40B4-BE49-F238E27FC236}">
                <a16:creationId xmlns:a16="http://schemas.microsoft.com/office/drawing/2014/main" id="{347CD6FB-DF4A-685A-3EFA-414767302E7B}"/>
              </a:ext>
            </a:extLst>
          </p:cNvPr>
          <p:cNvSpPr/>
          <p:nvPr/>
        </p:nvSpPr>
        <p:spPr>
          <a:xfrm>
            <a:off x="13585867" y="2017393"/>
            <a:ext cx="0" cy="7922895"/>
          </a:xfrm>
          <a:custGeom>
            <a:avLst/>
            <a:gdLst/>
            <a:ahLst/>
            <a:cxnLst/>
            <a:rect l="l" t="t" r="r" b="b"/>
            <a:pathLst>
              <a:path h="7922895">
                <a:moveTo>
                  <a:pt x="0" y="0"/>
                </a:moveTo>
                <a:lnTo>
                  <a:pt x="0" y="7922533"/>
                </a:lnTo>
              </a:path>
            </a:pathLst>
          </a:custGeom>
          <a:ln w="29046">
            <a:solidFill>
              <a:srgbClr val="FF5D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52">
            <a:extLst>
              <a:ext uri="{FF2B5EF4-FFF2-40B4-BE49-F238E27FC236}">
                <a16:creationId xmlns:a16="http://schemas.microsoft.com/office/drawing/2014/main" id="{37F07ABD-093E-3CC9-F836-C8A20A7CF4BC}"/>
              </a:ext>
            </a:extLst>
          </p:cNvPr>
          <p:cNvSpPr/>
          <p:nvPr/>
        </p:nvSpPr>
        <p:spPr>
          <a:xfrm>
            <a:off x="13585867" y="10002313"/>
            <a:ext cx="0" cy="62865"/>
          </a:xfrm>
          <a:custGeom>
            <a:avLst/>
            <a:gdLst/>
            <a:ahLst/>
            <a:cxnLst/>
            <a:rect l="l" t="t" r="r" b="b"/>
            <a:pathLst>
              <a:path h="62865">
                <a:moveTo>
                  <a:pt x="0" y="0"/>
                </a:moveTo>
                <a:lnTo>
                  <a:pt x="0" y="62825"/>
                </a:lnTo>
              </a:path>
            </a:pathLst>
          </a:custGeom>
          <a:ln w="29046">
            <a:solidFill>
              <a:srgbClr val="FF5D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53">
            <a:extLst>
              <a:ext uri="{FF2B5EF4-FFF2-40B4-BE49-F238E27FC236}">
                <a16:creationId xmlns:a16="http://schemas.microsoft.com/office/drawing/2014/main" id="{234DB186-83C6-E20F-95B0-7C14BAFF1BBE}"/>
              </a:ext>
            </a:extLst>
          </p:cNvPr>
          <p:cNvSpPr txBox="1"/>
          <p:nvPr/>
        </p:nvSpPr>
        <p:spPr>
          <a:xfrm>
            <a:off x="14361717" y="1829809"/>
            <a:ext cx="5506720" cy="4013200"/>
          </a:xfrm>
          <a:prstGeom prst="rect">
            <a:avLst/>
          </a:prstGeom>
          <a:solidFill>
            <a:srgbClr val="99B6FF">
              <a:alpha val="29998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 marL="337820">
              <a:lnSpc>
                <a:spcPct val="100000"/>
              </a:lnSpc>
              <a:spcBef>
                <a:spcPts val="925"/>
              </a:spcBef>
            </a:pPr>
            <a:r>
              <a:rPr sz="1450" b="1" dirty="0">
                <a:solidFill>
                  <a:srgbClr val="FF5D00"/>
                </a:solidFill>
                <a:latin typeface="Arial"/>
                <a:cs typeface="Arial"/>
              </a:rPr>
              <a:t>Lorem</a:t>
            </a:r>
            <a:r>
              <a:rPr sz="1450" b="1" spc="85" dirty="0">
                <a:solidFill>
                  <a:srgbClr val="FF5D00"/>
                </a:solidFill>
                <a:latin typeface="Arial"/>
                <a:cs typeface="Arial"/>
              </a:rPr>
              <a:t> </a:t>
            </a:r>
            <a:r>
              <a:rPr sz="1450" b="1" dirty="0">
                <a:solidFill>
                  <a:srgbClr val="FF5D00"/>
                </a:solidFill>
                <a:latin typeface="Arial"/>
                <a:cs typeface="Arial"/>
              </a:rPr>
              <a:t>ipsum</a:t>
            </a:r>
            <a:r>
              <a:rPr sz="1450" b="1" spc="85" dirty="0">
                <a:solidFill>
                  <a:srgbClr val="FF5D00"/>
                </a:solidFill>
                <a:latin typeface="Arial"/>
                <a:cs typeface="Arial"/>
              </a:rPr>
              <a:t> </a:t>
            </a:r>
            <a:r>
              <a:rPr sz="1450" b="1" dirty="0">
                <a:solidFill>
                  <a:srgbClr val="FF5D00"/>
                </a:solidFill>
                <a:latin typeface="Arial"/>
                <a:cs typeface="Arial"/>
              </a:rPr>
              <a:t>dolor</a:t>
            </a:r>
            <a:r>
              <a:rPr sz="1450" b="1" spc="85" dirty="0">
                <a:solidFill>
                  <a:srgbClr val="FF5D00"/>
                </a:solidFill>
                <a:latin typeface="Arial"/>
                <a:cs typeface="Arial"/>
              </a:rPr>
              <a:t> </a:t>
            </a:r>
            <a:r>
              <a:rPr sz="1450" b="1" dirty="0">
                <a:solidFill>
                  <a:srgbClr val="FF5D00"/>
                </a:solidFill>
                <a:latin typeface="Arial"/>
                <a:cs typeface="Arial"/>
              </a:rPr>
              <a:t>sit</a:t>
            </a:r>
            <a:r>
              <a:rPr sz="1450" b="1" spc="80" dirty="0">
                <a:solidFill>
                  <a:srgbClr val="FF5D00"/>
                </a:solidFill>
                <a:latin typeface="Arial"/>
                <a:cs typeface="Arial"/>
              </a:rPr>
              <a:t> </a:t>
            </a:r>
            <a:r>
              <a:rPr sz="1450" b="1" dirty="0">
                <a:solidFill>
                  <a:srgbClr val="FF5D00"/>
                </a:solidFill>
                <a:latin typeface="Arial"/>
                <a:cs typeface="Arial"/>
              </a:rPr>
              <a:t>amet,</a:t>
            </a:r>
            <a:r>
              <a:rPr sz="1450" b="1" spc="80" dirty="0">
                <a:solidFill>
                  <a:srgbClr val="FF5D00"/>
                </a:solidFill>
                <a:latin typeface="Arial"/>
                <a:cs typeface="Arial"/>
              </a:rPr>
              <a:t> </a:t>
            </a:r>
            <a:r>
              <a:rPr sz="1450" b="1" dirty="0">
                <a:solidFill>
                  <a:srgbClr val="FF5D00"/>
                </a:solidFill>
                <a:latin typeface="Arial"/>
                <a:cs typeface="Arial"/>
              </a:rPr>
              <a:t>consectetuer</a:t>
            </a:r>
            <a:r>
              <a:rPr sz="1450" b="1" spc="80" dirty="0">
                <a:solidFill>
                  <a:srgbClr val="FF5D00"/>
                </a:solidFill>
                <a:latin typeface="Arial"/>
                <a:cs typeface="Arial"/>
              </a:rPr>
              <a:t> </a:t>
            </a:r>
            <a:r>
              <a:rPr sz="1450" b="1" spc="-10" dirty="0">
                <a:solidFill>
                  <a:srgbClr val="FF5D00"/>
                </a:solidFill>
                <a:latin typeface="Arial"/>
                <a:cs typeface="Arial"/>
              </a:rPr>
              <a:t>adipiscing.</a:t>
            </a:r>
            <a:endParaRPr sz="1450" dirty="0">
              <a:latin typeface="Arial"/>
              <a:cs typeface="Arial"/>
            </a:endParaRPr>
          </a:p>
          <a:p>
            <a:pPr marL="445770" indent="-108585">
              <a:lnSpc>
                <a:spcPct val="100000"/>
              </a:lnSpc>
              <a:spcBef>
                <a:spcPts val="40"/>
              </a:spcBef>
              <a:buChar char="•"/>
              <a:tabLst>
                <a:tab pos="446405" algn="l"/>
              </a:tabLst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commodo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ligula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eget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dolor.</a:t>
            </a:r>
            <a:endParaRPr sz="1450" dirty="0">
              <a:latin typeface="Arial"/>
              <a:cs typeface="Arial"/>
            </a:endParaRPr>
          </a:p>
          <a:p>
            <a:pPr marL="442595" marR="499109" indent="-10795">
              <a:lnSpc>
                <a:spcPct val="102299"/>
              </a:lnSpc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massa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cum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sociis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natoque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penatibus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magni </a:t>
            </a:r>
            <a:r>
              <a:rPr sz="1450" dirty="0">
                <a:latin typeface="Arial"/>
                <a:cs typeface="Arial"/>
              </a:rPr>
              <a:t>dis</a:t>
            </a:r>
            <a:r>
              <a:rPr sz="1450" spc="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parturient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montes,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nascetur.</a:t>
            </a:r>
            <a:endParaRPr sz="14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550" dirty="0">
              <a:latin typeface="Arial"/>
              <a:cs typeface="Arial"/>
            </a:endParaRPr>
          </a:p>
          <a:p>
            <a:pPr marL="445770" indent="-108585">
              <a:lnSpc>
                <a:spcPct val="100000"/>
              </a:lnSpc>
              <a:buChar char="•"/>
              <a:tabLst>
                <a:tab pos="446405" algn="l"/>
              </a:tabLst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commodo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ligula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eget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dolor.</a:t>
            </a:r>
            <a:endParaRPr sz="1450" dirty="0">
              <a:latin typeface="Arial"/>
              <a:cs typeface="Arial"/>
            </a:endParaRPr>
          </a:p>
          <a:p>
            <a:pPr marL="442595" marR="499109" indent="-10795">
              <a:lnSpc>
                <a:spcPct val="102299"/>
              </a:lnSpc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massa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cum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sociis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natoque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penatibus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magni </a:t>
            </a:r>
            <a:r>
              <a:rPr sz="1450" dirty="0">
                <a:latin typeface="Arial"/>
                <a:cs typeface="Arial"/>
              </a:rPr>
              <a:t>dis</a:t>
            </a:r>
            <a:r>
              <a:rPr sz="1450" spc="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parturient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montes,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nascetur.</a:t>
            </a:r>
            <a:endParaRPr sz="14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550" dirty="0">
              <a:latin typeface="Arial"/>
              <a:cs typeface="Arial"/>
            </a:endParaRPr>
          </a:p>
          <a:p>
            <a:pPr marL="445770" indent="-108585">
              <a:lnSpc>
                <a:spcPct val="100000"/>
              </a:lnSpc>
              <a:buChar char="•"/>
              <a:tabLst>
                <a:tab pos="446405" algn="l"/>
              </a:tabLst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commodo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ligula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eget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dolor.</a:t>
            </a:r>
            <a:endParaRPr sz="1450" dirty="0">
              <a:latin typeface="Arial"/>
              <a:cs typeface="Arial"/>
            </a:endParaRPr>
          </a:p>
          <a:p>
            <a:pPr marL="442595" marR="499109" indent="-10795">
              <a:lnSpc>
                <a:spcPct val="102299"/>
              </a:lnSpc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massa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cum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sociis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natoque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penatibus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magni </a:t>
            </a:r>
            <a:r>
              <a:rPr sz="1450" dirty="0">
                <a:latin typeface="Arial"/>
                <a:cs typeface="Arial"/>
              </a:rPr>
              <a:t>dis</a:t>
            </a:r>
            <a:r>
              <a:rPr sz="1450" spc="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parturient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montes,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nascetur.</a:t>
            </a:r>
            <a:endParaRPr sz="14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550" dirty="0">
              <a:latin typeface="Arial"/>
              <a:cs typeface="Arial"/>
            </a:endParaRPr>
          </a:p>
          <a:p>
            <a:pPr marL="445770" indent="-108585">
              <a:lnSpc>
                <a:spcPct val="100000"/>
              </a:lnSpc>
              <a:buChar char="•"/>
              <a:tabLst>
                <a:tab pos="446405" algn="l"/>
              </a:tabLst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commodo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ligula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eget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dolor.</a:t>
            </a:r>
            <a:endParaRPr sz="1450" dirty="0">
              <a:latin typeface="Arial"/>
              <a:cs typeface="Arial"/>
            </a:endParaRPr>
          </a:p>
          <a:p>
            <a:pPr marL="432434">
              <a:lnSpc>
                <a:spcPct val="100000"/>
              </a:lnSpc>
              <a:spcBef>
                <a:spcPts val="40"/>
              </a:spcBef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massa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cum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sociis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natoque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penatibus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magni.</a:t>
            </a:r>
            <a:endParaRPr sz="1450" dirty="0">
              <a:latin typeface="Arial"/>
              <a:cs typeface="Arial"/>
            </a:endParaRPr>
          </a:p>
        </p:txBody>
      </p:sp>
      <p:sp>
        <p:nvSpPr>
          <p:cNvPr id="40" name="object 61">
            <a:extLst>
              <a:ext uri="{FF2B5EF4-FFF2-40B4-BE49-F238E27FC236}">
                <a16:creationId xmlns:a16="http://schemas.microsoft.com/office/drawing/2014/main" id="{C16833A9-E4AF-4A3A-51AA-4707DBA3548C}"/>
              </a:ext>
            </a:extLst>
          </p:cNvPr>
          <p:cNvSpPr txBox="1"/>
          <p:nvPr/>
        </p:nvSpPr>
        <p:spPr>
          <a:xfrm>
            <a:off x="8217333" y="9732583"/>
            <a:ext cx="3509010" cy="236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735"/>
              </a:lnSpc>
            </a:pPr>
            <a:r>
              <a:rPr sz="1450" dirty="0">
                <a:latin typeface="Arial"/>
                <a:cs typeface="Arial"/>
              </a:rPr>
              <a:t>Ut</a:t>
            </a:r>
            <a:r>
              <a:rPr sz="1450" spc="18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enim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adminim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veniam,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quis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nostrud.</a:t>
            </a:r>
            <a:endParaRPr sz="1450">
              <a:latin typeface="Arial"/>
              <a:cs typeface="Arial"/>
            </a:endParaRPr>
          </a:p>
        </p:txBody>
      </p:sp>
      <p:sp>
        <p:nvSpPr>
          <p:cNvPr id="41" name="object 54">
            <a:extLst>
              <a:ext uri="{FF2B5EF4-FFF2-40B4-BE49-F238E27FC236}">
                <a16:creationId xmlns:a16="http://schemas.microsoft.com/office/drawing/2014/main" id="{D69A2F63-5AE1-E43A-D66B-D2F8BD0BF114}"/>
              </a:ext>
            </a:extLst>
          </p:cNvPr>
          <p:cNvSpPr txBox="1"/>
          <p:nvPr/>
        </p:nvSpPr>
        <p:spPr>
          <a:xfrm>
            <a:off x="14361717" y="6052184"/>
            <a:ext cx="5506720" cy="4013200"/>
          </a:xfrm>
          <a:prstGeom prst="rect">
            <a:avLst/>
          </a:prstGeom>
          <a:solidFill>
            <a:srgbClr val="99B6FF">
              <a:alpha val="29998"/>
            </a:srgbClr>
          </a:solidFill>
        </p:spPr>
        <p:txBody>
          <a:bodyPr vert="horz" wrap="square" lIns="0" tIns="6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"/>
              </a:spcBef>
            </a:pPr>
            <a:endParaRPr sz="2000">
              <a:latin typeface="Times New Roman"/>
              <a:cs typeface="Times New Roman"/>
            </a:endParaRPr>
          </a:p>
          <a:p>
            <a:pPr marL="337820">
              <a:lnSpc>
                <a:spcPct val="100000"/>
              </a:lnSpc>
              <a:spcBef>
                <a:spcPts val="5"/>
              </a:spcBef>
            </a:pPr>
            <a:r>
              <a:rPr sz="1450" b="1" dirty="0">
                <a:solidFill>
                  <a:srgbClr val="FF5D00"/>
                </a:solidFill>
                <a:latin typeface="Arial"/>
                <a:cs typeface="Arial"/>
              </a:rPr>
              <a:t>Lorem</a:t>
            </a:r>
            <a:r>
              <a:rPr sz="1450" b="1" spc="85" dirty="0">
                <a:solidFill>
                  <a:srgbClr val="FF5D00"/>
                </a:solidFill>
                <a:latin typeface="Arial"/>
                <a:cs typeface="Arial"/>
              </a:rPr>
              <a:t> </a:t>
            </a:r>
            <a:r>
              <a:rPr sz="1450" b="1" dirty="0">
                <a:solidFill>
                  <a:srgbClr val="FF5D00"/>
                </a:solidFill>
                <a:latin typeface="Arial"/>
                <a:cs typeface="Arial"/>
              </a:rPr>
              <a:t>ipsum</a:t>
            </a:r>
            <a:r>
              <a:rPr sz="1450" b="1" spc="85" dirty="0">
                <a:solidFill>
                  <a:srgbClr val="FF5D00"/>
                </a:solidFill>
                <a:latin typeface="Arial"/>
                <a:cs typeface="Arial"/>
              </a:rPr>
              <a:t> </a:t>
            </a:r>
            <a:r>
              <a:rPr sz="1450" b="1" dirty="0">
                <a:solidFill>
                  <a:srgbClr val="FF5D00"/>
                </a:solidFill>
                <a:latin typeface="Arial"/>
                <a:cs typeface="Arial"/>
              </a:rPr>
              <a:t>dolor</a:t>
            </a:r>
            <a:r>
              <a:rPr sz="1450" b="1" spc="85" dirty="0">
                <a:solidFill>
                  <a:srgbClr val="FF5D00"/>
                </a:solidFill>
                <a:latin typeface="Arial"/>
                <a:cs typeface="Arial"/>
              </a:rPr>
              <a:t> </a:t>
            </a:r>
            <a:r>
              <a:rPr sz="1450" b="1" dirty="0">
                <a:solidFill>
                  <a:srgbClr val="FF5D00"/>
                </a:solidFill>
                <a:latin typeface="Arial"/>
                <a:cs typeface="Arial"/>
              </a:rPr>
              <a:t>sit</a:t>
            </a:r>
            <a:r>
              <a:rPr sz="1450" b="1" spc="80" dirty="0">
                <a:solidFill>
                  <a:srgbClr val="FF5D00"/>
                </a:solidFill>
                <a:latin typeface="Arial"/>
                <a:cs typeface="Arial"/>
              </a:rPr>
              <a:t> </a:t>
            </a:r>
            <a:r>
              <a:rPr sz="1450" b="1" dirty="0">
                <a:solidFill>
                  <a:srgbClr val="FF5D00"/>
                </a:solidFill>
                <a:latin typeface="Arial"/>
                <a:cs typeface="Arial"/>
              </a:rPr>
              <a:t>amet,</a:t>
            </a:r>
            <a:r>
              <a:rPr sz="1450" b="1" spc="80" dirty="0">
                <a:solidFill>
                  <a:srgbClr val="FF5D00"/>
                </a:solidFill>
                <a:latin typeface="Arial"/>
                <a:cs typeface="Arial"/>
              </a:rPr>
              <a:t> </a:t>
            </a:r>
            <a:r>
              <a:rPr sz="1450" b="1" dirty="0">
                <a:solidFill>
                  <a:srgbClr val="FF5D00"/>
                </a:solidFill>
                <a:latin typeface="Arial"/>
                <a:cs typeface="Arial"/>
              </a:rPr>
              <a:t>consectetuer</a:t>
            </a:r>
            <a:r>
              <a:rPr sz="1450" b="1" spc="80" dirty="0">
                <a:solidFill>
                  <a:srgbClr val="FF5D00"/>
                </a:solidFill>
                <a:latin typeface="Arial"/>
                <a:cs typeface="Arial"/>
              </a:rPr>
              <a:t> </a:t>
            </a:r>
            <a:r>
              <a:rPr sz="1450" b="1" spc="-10" dirty="0">
                <a:solidFill>
                  <a:srgbClr val="FF5D00"/>
                </a:solidFill>
                <a:latin typeface="Arial"/>
                <a:cs typeface="Arial"/>
              </a:rPr>
              <a:t>adipiscing.</a:t>
            </a:r>
            <a:endParaRPr sz="1450">
              <a:latin typeface="Arial"/>
              <a:cs typeface="Arial"/>
            </a:endParaRPr>
          </a:p>
          <a:p>
            <a:pPr marL="445770" indent="-108585">
              <a:lnSpc>
                <a:spcPct val="100000"/>
              </a:lnSpc>
              <a:spcBef>
                <a:spcPts val="40"/>
              </a:spcBef>
              <a:buChar char="•"/>
              <a:tabLst>
                <a:tab pos="446405" algn="l"/>
              </a:tabLst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commodo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ligula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eget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dolor.</a:t>
            </a:r>
            <a:endParaRPr sz="1450">
              <a:latin typeface="Arial"/>
              <a:cs typeface="Arial"/>
            </a:endParaRPr>
          </a:p>
          <a:p>
            <a:pPr marL="442595" marR="499109" indent="-10795">
              <a:lnSpc>
                <a:spcPct val="102299"/>
              </a:lnSpc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massa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cum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sociis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natoque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penatibus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magni </a:t>
            </a:r>
            <a:r>
              <a:rPr sz="1450" dirty="0">
                <a:latin typeface="Arial"/>
                <a:cs typeface="Arial"/>
              </a:rPr>
              <a:t>dis</a:t>
            </a:r>
            <a:r>
              <a:rPr sz="1450" spc="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parturient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montes,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nascetur.</a:t>
            </a:r>
            <a:endParaRPr sz="14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550">
              <a:latin typeface="Arial"/>
              <a:cs typeface="Arial"/>
            </a:endParaRPr>
          </a:p>
          <a:p>
            <a:pPr marL="445770" indent="-108585">
              <a:lnSpc>
                <a:spcPct val="100000"/>
              </a:lnSpc>
              <a:buChar char="•"/>
              <a:tabLst>
                <a:tab pos="446405" algn="l"/>
              </a:tabLst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commodo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ligula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eget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dolor.</a:t>
            </a:r>
            <a:endParaRPr sz="1450">
              <a:latin typeface="Arial"/>
              <a:cs typeface="Arial"/>
            </a:endParaRPr>
          </a:p>
          <a:p>
            <a:pPr marL="442595" marR="499109" indent="-10795">
              <a:lnSpc>
                <a:spcPct val="102299"/>
              </a:lnSpc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massa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cum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sociis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natoque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penatibus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magni </a:t>
            </a:r>
            <a:r>
              <a:rPr sz="1450" dirty="0">
                <a:latin typeface="Arial"/>
                <a:cs typeface="Arial"/>
              </a:rPr>
              <a:t>dis</a:t>
            </a:r>
            <a:r>
              <a:rPr sz="1450" spc="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parturient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montes,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nascetur.</a:t>
            </a:r>
            <a:endParaRPr sz="14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550">
              <a:latin typeface="Arial"/>
              <a:cs typeface="Arial"/>
            </a:endParaRPr>
          </a:p>
          <a:p>
            <a:pPr marL="445770" indent="-108585">
              <a:lnSpc>
                <a:spcPct val="100000"/>
              </a:lnSpc>
              <a:buChar char="•"/>
              <a:tabLst>
                <a:tab pos="446405" algn="l"/>
              </a:tabLst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commodo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ligula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eget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dolor.</a:t>
            </a:r>
            <a:endParaRPr sz="1450">
              <a:latin typeface="Arial"/>
              <a:cs typeface="Arial"/>
            </a:endParaRPr>
          </a:p>
          <a:p>
            <a:pPr marL="442595" marR="499109" indent="-10795">
              <a:lnSpc>
                <a:spcPct val="102299"/>
              </a:lnSpc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massa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cum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sociis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natoque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penatibus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magni </a:t>
            </a:r>
            <a:r>
              <a:rPr sz="1450" dirty="0">
                <a:latin typeface="Arial"/>
                <a:cs typeface="Arial"/>
              </a:rPr>
              <a:t>dis</a:t>
            </a:r>
            <a:r>
              <a:rPr sz="1450" spc="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parturient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montes,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nascetur.</a:t>
            </a:r>
            <a:endParaRPr sz="14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550">
              <a:latin typeface="Arial"/>
              <a:cs typeface="Arial"/>
            </a:endParaRPr>
          </a:p>
          <a:p>
            <a:pPr marL="445770" indent="-108585">
              <a:lnSpc>
                <a:spcPct val="100000"/>
              </a:lnSpc>
              <a:buChar char="•"/>
              <a:tabLst>
                <a:tab pos="446405" algn="l"/>
              </a:tabLst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commodo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ligula</a:t>
            </a:r>
            <a:r>
              <a:rPr sz="1450" spc="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eget</a:t>
            </a:r>
            <a:r>
              <a:rPr sz="1450" spc="8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dolor.</a:t>
            </a:r>
            <a:endParaRPr sz="1450">
              <a:latin typeface="Arial"/>
              <a:cs typeface="Arial"/>
            </a:endParaRPr>
          </a:p>
          <a:p>
            <a:pPr marL="432434">
              <a:lnSpc>
                <a:spcPct val="100000"/>
              </a:lnSpc>
              <a:spcBef>
                <a:spcPts val="40"/>
              </a:spcBef>
            </a:pPr>
            <a:r>
              <a:rPr sz="1450" dirty="0">
                <a:latin typeface="Arial"/>
                <a:cs typeface="Arial"/>
              </a:rPr>
              <a:t>Aenean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massa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cum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sociis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natoque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penatibus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et</a:t>
            </a:r>
            <a:r>
              <a:rPr sz="1450" spc="7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magni.</a:t>
            </a:r>
            <a:endParaRPr sz="1450">
              <a:latin typeface="Arial"/>
              <a:cs typeface="Arial"/>
            </a:endParaRPr>
          </a:p>
        </p:txBody>
      </p:sp>
      <p:sp>
        <p:nvSpPr>
          <p:cNvPr id="42" name="object 55">
            <a:extLst>
              <a:ext uri="{FF2B5EF4-FFF2-40B4-BE49-F238E27FC236}">
                <a16:creationId xmlns:a16="http://schemas.microsoft.com/office/drawing/2014/main" id="{3A504C9E-E95E-B5A9-6D73-82FBA839B8B7}"/>
              </a:ext>
            </a:extLst>
          </p:cNvPr>
          <p:cNvSpPr txBox="1"/>
          <p:nvPr/>
        </p:nvSpPr>
        <p:spPr>
          <a:xfrm>
            <a:off x="6777686" y="5379733"/>
            <a:ext cx="6601459" cy="1451610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1452245">
              <a:lnSpc>
                <a:spcPts val="2725"/>
              </a:lnSpc>
              <a:spcBef>
                <a:spcPts val="660"/>
              </a:spcBef>
            </a:pPr>
            <a:r>
              <a:rPr sz="2300" spc="60" dirty="0">
                <a:solidFill>
                  <a:srgbClr val="1300E2"/>
                </a:solidFill>
                <a:latin typeface="Arial Black"/>
                <a:cs typeface="Arial Black"/>
              </a:rPr>
              <a:t>Main</a:t>
            </a:r>
            <a:r>
              <a:rPr sz="2300" spc="140" dirty="0">
                <a:solidFill>
                  <a:srgbClr val="1300E2"/>
                </a:solidFill>
                <a:latin typeface="Arial Black"/>
                <a:cs typeface="Arial Black"/>
              </a:rPr>
              <a:t> </a:t>
            </a:r>
            <a:r>
              <a:rPr sz="2300" spc="55" dirty="0">
                <a:solidFill>
                  <a:srgbClr val="1300E2"/>
                </a:solidFill>
                <a:latin typeface="Arial Black"/>
                <a:cs typeface="Arial Black"/>
              </a:rPr>
              <a:t>Title</a:t>
            </a:r>
            <a:r>
              <a:rPr sz="2300" spc="140" dirty="0">
                <a:solidFill>
                  <a:srgbClr val="1300E2"/>
                </a:solidFill>
                <a:latin typeface="Arial Black"/>
                <a:cs typeface="Arial Black"/>
              </a:rPr>
              <a:t> </a:t>
            </a:r>
            <a:r>
              <a:rPr sz="2300" spc="65" dirty="0">
                <a:solidFill>
                  <a:srgbClr val="1300E2"/>
                </a:solidFill>
                <a:latin typeface="Arial Black"/>
                <a:cs typeface="Arial Black"/>
              </a:rPr>
              <a:t>Example</a:t>
            </a:r>
            <a:r>
              <a:rPr sz="2300" spc="145" dirty="0">
                <a:solidFill>
                  <a:srgbClr val="1300E2"/>
                </a:solidFill>
                <a:latin typeface="Arial Black"/>
                <a:cs typeface="Arial Black"/>
              </a:rPr>
              <a:t> </a:t>
            </a:r>
            <a:r>
              <a:rPr sz="2300" spc="-50" dirty="0">
                <a:solidFill>
                  <a:srgbClr val="1300E2"/>
                </a:solidFill>
                <a:latin typeface="Arial Black"/>
                <a:cs typeface="Arial Black"/>
              </a:rPr>
              <a:t>1</a:t>
            </a:r>
            <a:endParaRPr sz="2300">
              <a:latin typeface="Arial Black"/>
              <a:cs typeface="Arial Black"/>
            </a:endParaRPr>
          </a:p>
          <a:p>
            <a:pPr marL="1452245">
              <a:lnSpc>
                <a:spcPts val="2270"/>
              </a:lnSpc>
            </a:pPr>
            <a:r>
              <a:rPr sz="1950" b="1" spc="65" dirty="0">
                <a:latin typeface="Arial"/>
                <a:cs typeface="Arial"/>
              </a:rPr>
              <a:t>Description</a:t>
            </a:r>
            <a:r>
              <a:rPr sz="1950" b="1" spc="114" dirty="0">
                <a:latin typeface="Arial"/>
                <a:cs typeface="Arial"/>
              </a:rPr>
              <a:t> </a:t>
            </a:r>
            <a:r>
              <a:rPr sz="1950" b="1" spc="60" dirty="0">
                <a:latin typeface="Arial"/>
                <a:cs typeface="Arial"/>
              </a:rPr>
              <a:t>goes</a:t>
            </a:r>
            <a:r>
              <a:rPr sz="1950" b="1" spc="120" dirty="0">
                <a:latin typeface="Arial"/>
                <a:cs typeface="Arial"/>
              </a:rPr>
              <a:t> </a:t>
            </a:r>
            <a:r>
              <a:rPr sz="1950" b="1" spc="50" dirty="0">
                <a:latin typeface="Arial"/>
                <a:cs typeface="Arial"/>
              </a:rPr>
              <a:t>here</a:t>
            </a:r>
            <a:endParaRPr sz="1950">
              <a:latin typeface="Arial"/>
              <a:cs typeface="Arial"/>
            </a:endParaRPr>
          </a:p>
          <a:p>
            <a:pPr marL="1452245" marR="489584">
              <a:lnSpc>
                <a:spcPts val="1600"/>
              </a:lnSpc>
              <a:spcBef>
                <a:spcPts val="135"/>
              </a:spcBef>
            </a:pPr>
            <a:r>
              <a:rPr sz="1450" spc="50" dirty="0">
                <a:latin typeface="Arial"/>
                <a:cs typeface="Arial"/>
              </a:rPr>
              <a:t>Lorem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ipsum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dolor</a:t>
            </a:r>
            <a:r>
              <a:rPr sz="1450" spc="20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sit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amet,</a:t>
            </a:r>
            <a:r>
              <a:rPr sz="1450" spc="200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consectetur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adipisicing, </a:t>
            </a:r>
            <a:r>
              <a:rPr sz="1450" spc="50" dirty="0">
                <a:latin typeface="Arial"/>
                <a:cs typeface="Arial"/>
              </a:rPr>
              <a:t>tempor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incididunt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ut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labore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dolore</a:t>
            </a:r>
            <a:r>
              <a:rPr sz="1450" spc="27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magna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aliqua. </a:t>
            </a:r>
            <a:r>
              <a:rPr sz="1450" dirty="0">
                <a:latin typeface="Arial"/>
                <a:cs typeface="Arial"/>
              </a:rPr>
              <a:t>Ut</a:t>
            </a:r>
            <a:r>
              <a:rPr sz="1450" spc="18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enim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adminim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veniam,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quis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nostrud.</a:t>
            </a:r>
            <a:endParaRPr sz="1450">
              <a:latin typeface="Arial"/>
              <a:cs typeface="Arial"/>
            </a:endParaRPr>
          </a:p>
        </p:txBody>
      </p:sp>
      <p:sp>
        <p:nvSpPr>
          <p:cNvPr id="43" name="object 56">
            <a:extLst>
              <a:ext uri="{FF2B5EF4-FFF2-40B4-BE49-F238E27FC236}">
                <a16:creationId xmlns:a16="http://schemas.microsoft.com/office/drawing/2014/main" id="{8F90992A-2B55-8F44-BCC9-B794CA332843}"/>
              </a:ext>
            </a:extLst>
          </p:cNvPr>
          <p:cNvSpPr txBox="1"/>
          <p:nvPr/>
        </p:nvSpPr>
        <p:spPr>
          <a:xfrm>
            <a:off x="6793392" y="1845399"/>
            <a:ext cx="2065020" cy="3352165"/>
          </a:xfrm>
          <a:prstGeom prst="rect">
            <a:avLst/>
          </a:prstGeom>
          <a:ln w="31412">
            <a:solidFill>
              <a:srgbClr val="99B6FF"/>
            </a:solidFill>
          </a:ln>
        </p:spPr>
        <p:txBody>
          <a:bodyPr vert="horz" wrap="square" lIns="0" tIns="307340" rIns="0" bIns="0" rtlCol="0">
            <a:spAutoFit/>
          </a:bodyPr>
          <a:lstStyle/>
          <a:p>
            <a:pPr marL="534670">
              <a:lnSpc>
                <a:spcPct val="100000"/>
              </a:lnSpc>
              <a:spcBef>
                <a:spcPts val="2420"/>
              </a:spcBef>
            </a:pPr>
            <a:r>
              <a:rPr sz="2300" spc="55" dirty="0">
                <a:solidFill>
                  <a:srgbClr val="1300E2"/>
                </a:solidFill>
                <a:latin typeface="Arial Black"/>
                <a:cs typeface="Arial Black"/>
              </a:rPr>
              <a:t>Title</a:t>
            </a:r>
            <a:r>
              <a:rPr sz="2300" spc="150" dirty="0">
                <a:solidFill>
                  <a:srgbClr val="1300E2"/>
                </a:solidFill>
                <a:latin typeface="Arial Black"/>
                <a:cs typeface="Arial Black"/>
              </a:rPr>
              <a:t> </a:t>
            </a:r>
            <a:r>
              <a:rPr sz="2300" spc="-50" dirty="0">
                <a:solidFill>
                  <a:srgbClr val="1300E2"/>
                </a:solidFill>
                <a:latin typeface="Arial Black"/>
                <a:cs typeface="Arial Black"/>
              </a:rPr>
              <a:t>1</a:t>
            </a:r>
            <a:endParaRPr sz="2300">
              <a:latin typeface="Arial Black"/>
              <a:cs typeface="Arial Black"/>
            </a:endParaRPr>
          </a:p>
          <a:p>
            <a:pPr marL="160655" marR="199390" algn="just">
              <a:lnSpc>
                <a:spcPts val="1600"/>
              </a:lnSpc>
              <a:spcBef>
                <a:spcPts val="1800"/>
              </a:spcBef>
            </a:pPr>
            <a:r>
              <a:rPr sz="1450" spc="50" dirty="0">
                <a:latin typeface="Arial"/>
                <a:cs typeface="Arial"/>
              </a:rPr>
              <a:t>Lorem</a:t>
            </a:r>
            <a:r>
              <a:rPr sz="1450" spc="9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ipsum</a:t>
            </a:r>
            <a:r>
              <a:rPr sz="1450" spc="10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dolor </a:t>
            </a:r>
            <a:r>
              <a:rPr sz="1450" dirty="0">
                <a:latin typeface="Arial"/>
                <a:cs typeface="Arial"/>
              </a:rPr>
              <a:t>sit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amet,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spc="45" dirty="0">
                <a:latin typeface="Arial"/>
                <a:cs typeface="Arial"/>
              </a:rPr>
              <a:t>coscetuer </a:t>
            </a:r>
            <a:r>
              <a:rPr sz="1450" spc="50" dirty="0">
                <a:latin typeface="Arial"/>
                <a:cs typeface="Arial"/>
              </a:rPr>
              <a:t>adipiscing</a:t>
            </a:r>
            <a:r>
              <a:rPr sz="1450" spc="9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elit,</a:t>
            </a:r>
            <a:endParaRPr sz="1450">
              <a:latin typeface="Arial"/>
              <a:cs typeface="Arial"/>
            </a:endParaRPr>
          </a:p>
          <a:p>
            <a:pPr marL="160655" algn="just">
              <a:lnSpc>
                <a:spcPts val="1490"/>
              </a:lnSpc>
            </a:pPr>
            <a:r>
              <a:rPr sz="1450" dirty="0">
                <a:latin typeface="Arial"/>
                <a:cs typeface="Arial"/>
              </a:rPr>
              <a:t>sed</a:t>
            </a:r>
            <a:r>
              <a:rPr sz="1450" spc="254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diam</a:t>
            </a:r>
            <a:r>
              <a:rPr sz="1450" spc="260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nonumm</a:t>
            </a:r>
            <a:endParaRPr sz="1450">
              <a:latin typeface="Arial"/>
              <a:cs typeface="Arial"/>
            </a:endParaRPr>
          </a:p>
          <a:p>
            <a:pPr marL="160655" marR="426720" algn="just">
              <a:lnSpc>
                <a:spcPts val="1600"/>
              </a:lnSpc>
              <a:spcBef>
                <a:spcPts val="95"/>
              </a:spcBef>
            </a:pPr>
            <a:r>
              <a:rPr sz="1450" dirty="0">
                <a:latin typeface="Arial"/>
                <a:cs typeface="Arial"/>
              </a:rPr>
              <a:t>nibh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euismod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spc="25" dirty="0">
                <a:latin typeface="Arial"/>
                <a:cs typeface="Arial"/>
              </a:rPr>
              <a:t>tin </a:t>
            </a:r>
            <a:r>
              <a:rPr sz="1450" dirty="0">
                <a:latin typeface="Arial"/>
                <a:cs typeface="Arial"/>
              </a:rPr>
              <a:t>cidunt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ut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laoreet </a:t>
            </a:r>
            <a:r>
              <a:rPr sz="1450" dirty="0">
                <a:latin typeface="Arial"/>
                <a:cs typeface="Arial"/>
              </a:rPr>
              <a:t>dolore</a:t>
            </a:r>
            <a:r>
              <a:rPr sz="1450" spc="38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magna</a:t>
            </a:r>
            <a:endParaRPr sz="1450">
              <a:latin typeface="Arial"/>
              <a:cs typeface="Arial"/>
            </a:endParaRPr>
          </a:p>
          <a:p>
            <a:pPr marL="160655" algn="just">
              <a:lnSpc>
                <a:spcPts val="1560"/>
              </a:lnSpc>
            </a:pPr>
            <a:r>
              <a:rPr sz="1450" spc="50" dirty="0">
                <a:latin typeface="Arial"/>
                <a:cs typeface="Arial"/>
              </a:rPr>
              <a:t>alquam</a:t>
            </a:r>
            <a:r>
              <a:rPr sz="1450" spc="18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erat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volut.</a:t>
            </a:r>
            <a:endParaRPr sz="1450">
              <a:latin typeface="Arial"/>
              <a:cs typeface="Arial"/>
            </a:endParaRPr>
          </a:p>
        </p:txBody>
      </p:sp>
      <p:sp>
        <p:nvSpPr>
          <p:cNvPr id="44" name="object 57">
            <a:extLst>
              <a:ext uri="{FF2B5EF4-FFF2-40B4-BE49-F238E27FC236}">
                <a16:creationId xmlns:a16="http://schemas.microsoft.com/office/drawing/2014/main" id="{B5393135-D35B-9005-1577-3A83F749BAA7}"/>
              </a:ext>
            </a:extLst>
          </p:cNvPr>
          <p:cNvSpPr txBox="1"/>
          <p:nvPr/>
        </p:nvSpPr>
        <p:spPr>
          <a:xfrm>
            <a:off x="9045679" y="1845399"/>
            <a:ext cx="2065020" cy="3352165"/>
          </a:xfrm>
          <a:prstGeom prst="rect">
            <a:avLst/>
          </a:prstGeom>
          <a:ln w="31412">
            <a:solidFill>
              <a:srgbClr val="99B6FF"/>
            </a:solidFill>
          </a:ln>
        </p:spPr>
        <p:txBody>
          <a:bodyPr vert="horz" wrap="square" lIns="0" tIns="307340" rIns="0" bIns="0" rtlCol="0">
            <a:spAutoFit/>
          </a:bodyPr>
          <a:lstStyle/>
          <a:p>
            <a:pPr marL="488950">
              <a:lnSpc>
                <a:spcPct val="100000"/>
              </a:lnSpc>
              <a:spcBef>
                <a:spcPts val="2420"/>
              </a:spcBef>
            </a:pPr>
            <a:r>
              <a:rPr sz="2300" spc="55" dirty="0">
                <a:solidFill>
                  <a:srgbClr val="1300E2"/>
                </a:solidFill>
                <a:latin typeface="Arial Black"/>
                <a:cs typeface="Arial Black"/>
              </a:rPr>
              <a:t>Title</a:t>
            </a:r>
            <a:r>
              <a:rPr sz="2300" spc="150" dirty="0">
                <a:solidFill>
                  <a:srgbClr val="1300E2"/>
                </a:solidFill>
                <a:latin typeface="Arial Black"/>
                <a:cs typeface="Arial Black"/>
              </a:rPr>
              <a:t> </a:t>
            </a:r>
            <a:r>
              <a:rPr sz="2300" spc="-50" dirty="0">
                <a:solidFill>
                  <a:srgbClr val="1300E2"/>
                </a:solidFill>
                <a:latin typeface="Arial Black"/>
                <a:cs typeface="Arial Black"/>
              </a:rPr>
              <a:t>2</a:t>
            </a:r>
            <a:endParaRPr sz="2300">
              <a:latin typeface="Arial Black"/>
              <a:cs typeface="Arial Black"/>
            </a:endParaRPr>
          </a:p>
          <a:p>
            <a:pPr marL="184150" marR="175895" algn="just">
              <a:lnSpc>
                <a:spcPts val="1600"/>
              </a:lnSpc>
              <a:spcBef>
                <a:spcPts val="1795"/>
              </a:spcBef>
            </a:pPr>
            <a:r>
              <a:rPr sz="1450" spc="50" dirty="0">
                <a:latin typeface="Arial"/>
                <a:cs typeface="Arial"/>
              </a:rPr>
              <a:t>Lorem</a:t>
            </a:r>
            <a:r>
              <a:rPr sz="1450" spc="9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ipsum</a:t>
            </a:r>
            <a:r>
              <a:rPr sz="1450" spc="10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dolor </a:t>
            </a:r>
            <a:r>
              <a:rPr sz="1450" dirty="0">
                <a:latin typeface="Arial"/>
                <a:cs typeface="Arial"/>
              </a:rPr>
              <a:t>sit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amet,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spc="45" dirty="0">
                <a:latin typeface="Arial"/>
                <a:cs typeface="Arial"/>
              </a:rPr>
              <a:t>coscetuer </a:t>
            </a:r>
            <a:r>
              <a:rPr sz="1450" spc="50" dirty="0">
                <a:latin typeface="Arial"/>
                <a:cs typeface="Arial"/>
              </a:rPr>
              <a:t>adipiscing</a:t>
            </a:r>
            <a:r>
              <a:rPr sz="1450" spc="9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elit,</a:t>
            </a:r>
            <a:endParaRPr sz="1450">
              <a:latin typeface="Arial"/>
              <a:cs typeface="Arial"/>
            </a:endParaRPr>
          </a:p>
          <a:p>
            <a:pPr marL="184150" algn="just">
              <a:lnSpc>
                <a:spcPts val="1490"/>
              </a:lnSpc>
            </a:pPr>
            <a:r>
              <a:rPr sz="1450" dirty="0">
                <a:latin typeface="Arial"/>
                <a:cs typeface="Arial"/>
              </a:rPr>
              <a:t>sed</a:t>
            </a:r>
            <a:r>
              <a:rPr sz="1450" spc="254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diam</a:t>
            </a:r>
            <a:r>
              <a:rPr sz="1450" spc="260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nonumm</a:t>
            </a:r>
            <a:endParaRPr sz="1450">
              <a:latin typeface="Arial"/>
              <a:cs typeface="Arial"/>
            </a:endParaRPr>
          </a:p>
          <a:p>
            <a:pPr marL="184150" marR="403225" algn="just">
              <a:lnSpc>
                <a:spcPts val="1600"/>
              </a:lnSpc>
              <a:spcBef>
                <a:spcPts val="100"/>
              </a:spcBef>
            </a:pPr>
            <a:r>
              <a:rPr sz="1450" dirty="0">
                <a:latin typeface="Arial"/>
                <a:cs typeface="Arial"/>
              </a:rPr>
              <a:t>nibh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euismod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spc="25" dirty="0">
                <a:latin typeface="Arial"/>
                <a:cs typeface="Arial"/>
              </a:rPr>
              <a:t>tin </a:t>
            </a:r>
            <a:r>
              <a:rPr sz="1450" dirty="0">
                <a:latin typeface="Arial"/>
                <a:cs typeface="Arial"/>
              </a:rPr>
              <a:t>cidunt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ut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laoreet </a:t>
            </a:r>
            <a:r>
              <a:rPr sz="1450" dirty="0">
                <a:latin typeface="Arial"/>
                <a:cs typeface="Arial"/>
              </a:rPr>
              <a:t>dolore</a:t>
            </a:r>
            <a:r>
              <a:rPr sz="1450" spc="38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magna</a:t>
            </a:r>
            <a:endParaRPr sz="1450">
              <a:latin typeface="Arial"/>
              <a:cs typeface="Arial"/>
            </a:endParaRPr>
          </a:p>
          <a:p>
            <a:pPr marL="184150" algn="just">
              <a:lnSpc>
                <a:spcPts val="1560"/>
              </a:lnSpc>
            </a:pPr>
            <a:r>
              <a:rPr sz="1450" spc="50" dirty="0">
                <a:latin typeface="Arial"/>
                <a:cs typeface="Arial"/>
              </a:rPr>
              <a:t>alquam</a:t>
            </a:r>
            <a:r>
              <a:rPr sz="1450" spc="18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erat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volut.</a:t>
            </a:r>
            <a:endParaRPr sz="1450">
              <a:latin typeface="Arial"/>
              <a:cs typeface="Arial"/>
            </a:endParaRPr>
          </a:p>
        </p:txBody>
      </p:sp>
      <p:sp>
        <p:nvSpPr>
          <p:cNvPr id="45" name="object 58">
            <a:extLst>
              <a:ext uri="{FF2B5EF4-FFF2-40B4-BE49-F238E27FC236}">
                <a16:creationId xmlns:a16="http://schemas.microsoft.com/office/drawing/2014/main" id="{8DFB9C67-4E5F-BF8B-C059-C49A25C1B72D}"/>
              </a:ext>
            </a:extLst>
          </p:cNvPr>
          <p:cNvSpPr txBox="1"/>
          <p:nvPr/>
        </p:nvSpPr>
        <p:spPr>
          <a:xfrm>
            <a:off x="11297978" y="1845399"/>
            <a:ext cx="2065020" cy="3352165"/>
          </a:xfrm>
          <a:prstGeom prst="rect">
            <a:avLst/>
          </a:prstGeom>
          <a:ln w="31412">
            <a:solidFill>
              <a:srgbClr val="99B6FF"/>
            </a:solidFill>
          </a:ln>
        </p:spPr>
        <p:txBody>
          <a:bodyPr vert="horz" wrap="square" lIns="0" tIns="307340" rIns="0" bIns="0" rtlCol="0">
            <a:spAutoFit/>
          </a:bodyPr>
          <a:lstStyle/>
          <a:p>
            <a:pPr marL="487045">
              <a:lnSpc>
                <a:spcPct val="100000"/>
              </a:lnSpc>
              <a:spcBef>
                <a:spcPts val="2420"/>
              </a:spcBef>
            </a:pPr>
            <a:r>
              <a:rPr sz="2300" spc="55" dirty="0">
                <a:solidFill>
                  <a:srgbClr val="1300E2"/>
                </a:solidFill>
                <a:latin typeface="Arial Black"/>
                <a:cs typeface="Arial Black"/>
              </a:rPr>
              <a:t>Title</a:t>
            </a:r>
            <a:r>
              <a:rPr sz="2300" spc="150" dirty="0">
                <a:solidFill>
                  <a:srgbClr val="1300E2"/>
                </a:solidFill>
                <a:latin typeface="Arial Black"/>
                <a:cs typeface="Arial Black"/>
              </a:rPr>
              <a:t> </a:t>
            </a:r>
            <a:r>
              <a:rPr sz="2300" spc="-50" dirty="0">
                <a:solidFill>
                  <a:srgbClr val="1300E2"/>
                </a:solidFill>
                <a:latin typeface="Arial Black"/>
                <a:cs typeface="Arial Black"/>
              </a:rPr>
              <a:t>3</a:t>
            </a:r>
            <a:endParaRPr sz="2300">
              <a:latin typeface="Arial Black"/>
              <a:cs typeface="Arial Black"/>
            </a:endParaRPr>
          </a:p>
          <a:p>
            <a:pPr marL="184150" marR="175895" algn="just">
              <a:lnSpc>
                <a:spcPts val="1600"/>
              </a:lnSpc>
              <a:spcBef>
                <a:spcPts val="1795"/>
              </a:spcBef>
            </a:pPr>
            <a:r>
              <a:rPr sz="1450" spc="50" dirty="0">
                <a:latin typeface="Arial"/>
                <a:cs typeface="Arial"/>
              </a:rPr>
              <a:t>Lorem</a:t>
            </a:r>
            <a:r>
              <a:rPr sz="1450" spc="9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ipsum</a:t>
            </a:r>
            <a:r>
              <a:rPr sz="1450" spc="10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dolor </a:t>
            </a:r>
            <a:r>
              <a:rPr sz="1450" dirty="0">
                <a:latin typeface="Arial"/>
                <a:cs typeface="Arial"/>
              </a:rPr>
              <a:t>sit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amet,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spc="45" dirty="0">
                <a:latin typeface="Arial"/>
                <a:cs typeface="Arial"/>
              </a:rPr>
              <a:t>coscetuer </a:t>
            </a:r>
            <a:r>
              <a:rPr sz="1450" spc="50" dirty="0">
                <a:latin typeface="Arial"/>
                <a:cs typeface="Arial"/>
              </a:rPr>
              <a:t>adipiscing</a:t>
            </a:r>
            <a:r>
              <a:rPr sz="1450" spc="95" dirty="0">
                <a:latin typeface="Arial"/>
                <a:cs typeface="Arial"/>
              </a:rPr>
              <a:t> </a:t>
            </a:r>
            <a:r>
              <a:rPr sz="1450" spc="-10" dirty="0">
                <a:latin typeface="Arial"/>
                <a:cs typeface="Arial"/>
              </a:rPr>
              <a:t>elit,</a:t>
            </a:r>
            <a:endParaRPr sz="1450">
              <a:latin typeface="Arial"/>
              <a:cs typeface="Arial"/>
            </a:endParaRPr>
          </a:p>
          <a:p>
            <a:pPr marL="184150" algn="just">
              <a:lnSpc>
                <a:spcPts val="1490"/>
              </a:lnSpc>
            </a:pPr>
            <a:r>
              <a:rPr sz="1450" dirty="0">
                <a:latin typeface="Arial"/>
                <a:cs typeface="Arial"/>
              </a:rPr>
              <a:t>sed</a:t>
            </a:r>
            <a:r>
              <a:rPr sz="1450" spc="254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diam</a:t>
            </a:r>
            <a:r>
              <a:rPr sz="1450" spc="260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nonumm</a:t>
            </a:r>
            <a:endParaRPr sz="1450">
              <a:latin typeface="Arial"/>
              <a:cs typeface="Arial"/>
            </a:endParaRPr>
          </a:p>
          <a:p>
            <a:pPr marL="184150" marR="403225" algn="just">
              <a:lnSpc>
                <a:spcPts val="1600"/>
              </a:lnSpc>
              <a:spcBef>
                <a:spcPts val="95"/>
              </a:spcBef>
            </a:pPr>
            <a:r>
              <a:rPr sz="1450" dirty="0">
                <a:latin typeface="Arial"/>
                <a:cs typeface="Arial"/>
              </a:rPr>
              <a:t>nibh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euismod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spc="25" dirty="0">
                <a:latin typeface="Arial"/>
                <a:cs typeface="Arial"/>
              </a:rPr>
              <a:t>tin </a:t>
            </a:r>
            <a:r>
              <a:rPr sz="1450" dirty="0">
                <a:latin typeface="Arial"/>
                <a:cs typeface="Arial"/>
              </a:rPr>
              <a:t>cidunt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ut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laoreet </a:t>
            </a:r>
            <a:r>
              <a:rPr sz="1450" dirty="0">
                <a:latin typeface="Arial"/>
                <a:cs typeface="Arial"/>
              </a:rPr>
              <a:t>dolore</a:t>
            </a:r>
            <a:r>
              <a:rPr sz="1450" spc="38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magna</a:t>
            </a:r>
            <a:endParaRPr sz="1450">
              <a:latin typeface="Arial"/>
              <a:cs typeface="Arial"/>
            </a:endParaRPr>
          </a:p>
          <a:p>
            <a:pPr marL="184150" algn="just">
              <a:lnSpc>
                <a:spcPts val="1560"/>
              </a:lnSpc>
            </a:pPr>
            <a:r>
              <a:rPr sz="1450" spc="50" dirty="0">
                <a:latin typeface="Arial"/>
                <a:cs typeface="Arial"/>
              </a:rPr>
              <a:t>alquam</a:t>
            </a:r>
            <a:r>
              <a:rPr sz="1450" spc="18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erat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volut.</a:t>
            </a:r>
            <a:endParaRPr sz="1450">
              <a:latin typeface="Arial"/>
              <a:cs typeface="Arial"/>
            </a:endParaRPr>
          </a:p>
        </p:txBody>
      </p:sp>
      <p:sp>
        <p:nvSpPr>
          <p:cNvPr id="46" name="object 59">
            <a:extLst>
              <a:ext uri="{FF2B5EF4-FFF2-40B4-BE49-F238E27FC236}">
                <a16:creationId xmlns:a16="http://schemas.microsoft.com/office/drawing/2014/main" id="{6703DC1B-B907-3B95-A20B-40EC0B1FBA1E}"/>
              </a:ext>
            </a:extLst>
          </p:cNvPr>
          <p:cNvSpPr txBox="1"/>
          <p:nvPr/>
        </p:nvSpPr>
        <p:spPr>
          <a:xfrm>
            <a:off x="6777686" y="6996815"/>
            <a:ext cx="6601459" cy="1451610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1452245">
              <a:lnSpc>
                <a:spcPts val="2715"/>
              </a:lnSpc>
              <a:spcBef>
                <a:spcPts val="605"/>
              </a:spcBef>
            </a:pPr>
            <a:r>
              <a:rPr sz="2300" spc="60" dirty="0">
                <a:solidFill>
                  <a:srgbClr val="1300E2"/>
                </a:solidFill>
                <a:latin typeface="Arial Black"/>
                <a:cs typeface="Arial Black"/>
              </a:rPr>
              <a:t>Main</a:t>
            </a:r>
            <a:r>
              <a:rPr sz="2300" spc="140" dirty="0">
                <a:solidFill>
                  <a:srgbClr val="1300E2"/>
                </a:solidFill>
                <a:latin typeface="Arial Black"/>
                <a:cs typeface="Arial Black"/>
              </a:rPr>
              <a:t> </a:t>
            </a:r>
            <a:r>
              <a:rPr sz="2300" spc="55" dirty="0">
                <a:solidFill>
                  <a:srgbClr val="1300E2"/>
                </a:solidFill>
                <a:latin typeface="Arial Black"/>
                <a:cs typeface="Arial Black"/>
              </a:rPr>
              <a:t>Title</a:t>
            </a:r>
            <a:r>
              <a:rPr sz="2300" spc="140" dirty="0">
                <a:solidFill>
                  <a:srgbClr val="1300E2"/>
                </a:solidFill>
                <a:latin typeface="Arial Black"/>
                <a:cs typeface="Arial Black"/>
              </a:rPr>
              <a:t> </a:t>
            </a:r>
            <a:r>
              <a:rPr sz="2300" spc="65" dirty="0">
                <a:solidFill>
                  <a:srgbClr val="1300E2"/>
                </a:solidFill>
                <a:latin typeface="Arial Black"/>
                <a:cs typeface="Arial Black"/>
              </a:rPr>
              <a:t>Example</a:t>
            </a:r>
            <a:r>
              <a:rPr sz="2300" spc="145" dirty="0">
                <a:solidFill>
                  <a:srgbClr val="1300E2"/>
                </a:solidFill>
                <a:latin typeface="Arial Black"/>
                <a:cs typeface="Arial Black"/>
              </a:rPr>
              <a:t> </a:t>
            </a:r>
            <a:r>
              <a:rPr sz="2300" spc="-50" dirty="0">
                <a:solidFill>
                  <a:srgbClr val="1300E2"/>
                </a:solidFill>
                <a:latin typeface="Arial Black"/>
                <a:cs typeface="Arial Black"/>
              </a:rPr>
              <a:t>2</a:t>
            </a:r>
            <a:endParaRPr sz="2300">
              <a:latin typeface="Arial Black"/>
              <a:cs typeface="Arial Black"/>
            </a:endParaRPr>
          </a:p>
          <a:p>
            <a:pPr marL="1452245">
              <a:lnSpc>
                <a:spcPts val="2260"/>
              </a:lnSpc>
            </a:pPr>
            <a:r>
              <a:rPr sz="1950" b="1" spc="65" dirty="0">
                <a:latin typeface="Arial"/>
                <a:cs typeface="Arial"/>
              </a:rPr>
              <a:t>Description</a:t>
            </a:r>
            <a:r>
              <a:rPr sz="1950" b="1" spc="114" dirty="0">
                <a:latin typeface="Arial"/>
                <a:cs typeface="Arial"/>
              </a:rPr>
              <a:t> </a:t>
            </a:r>
            <a:r>
              <a:rPr sz="1950" b="1" spc="60" dirty="0">
                <a:latin typeface="Arial"/>
                <a:cs typeface="Arial"/>
              </a:rPr>
              <a:t>goes</a:t>
            </a:r>
            <a:r>
              <a:rPr sz="1950" b="1" spc="120" dirty="0">
                <a:latin typeface="Arial"/>
                <a:cs typeface="Arial"/>
              </a:rPr>
              <a:t> </a:t>
            </a:r>
            <a:r>
              <a:rPr sz="1950" b="1" spc="50" dirty="0">
                <a:latin typeface="Arial"/>
                <a:cs typeface="Arial"/>
              </a:rPr>
              <a:t>here</a:t>
            </a:r>
            <a:endParaRPr sz="1950">
              <a:latin typeface="Arial"/>
              <a:cs typeface="Arial"/>
            </a:endParaRPr>
          </a:p>
          <a:p>
            <a:pPr marL="1452245" marR="489584">
              <a:lnSpc>
                <a:spcPts val="1600"/>
              </a:lnSpc>
              <a:spcBef>
                <a:spcPts val="135"/>
              </a:spcBef>
            </a:pPr>
            <a:r>
              <a:rPr sz="1450" spc="50" dirty="0">
                <a:latin typeface="Arial"/>
                <a:cs typeface="Arial"/>
              </a:rPr>
              <a:t>Lorem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ipsum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dolor</a:t>
            </a:r>
            <a:r>
              <a:rPr sz="1450" spc="20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sit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amet,</a:t>
            </a:r>
            <a:r>
              <a:rPr sz="1450" spc="200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consectetur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adipisicing, </a:t>
            </a:r>
            <a:r>
              <a:rPr sz="1450" spc="50" dirty="0">
                <a:latin typeface="Arial"/>
                <a:cs typeface="Arial"/>
              </a:rPr>
              <a:t>tempor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incididunt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ut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labore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dolore</a:t>
            </a:r>
            <a:r>
              <a:rPr sz="1450" spc="27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magna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aliqua. </a:t>
            </a:r>
            <a:r>
              <a:rPr sz="1450" dirty="0">
                <a:latin typeface="Arial"/>
                <a:cs typeface="Arial"/>
              </a:rPr>
              <a:t>Ut</a:t>
            </a:r>
            <a:r>
              <a:rPr sz="1450" spc="18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enim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adminim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veniam,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quis</a:t>
            </a:r>
            <a:r>
              <a:rPr sz="1450" spc="19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nostrud.</a:t>
            </a:r>
            <a:endParaRPr sz="1450">
              <a:latin typeface="Arial"/>
              <a:cs typeface="Arial"/>
            </a:endParaRPr>
          </a:p>
        </p:txBody>
      </p:sp>
      <p:sp>
        <p:nvSpPr>
          <p:cNvPr id="47" name="object 60">
            <a:extLst>
              <a:ext uri="{FF2B5EF4-FFF2-40B4-BE49-F238E27FC236}">
                <a16:creationId xmlns:a16="http://schemas.microsoft.com/office/drawing/2014/main" id="{7DFED254-A289-2CC6-1B44-7CF5BBF148ED}"/>
              </a:ext>
            </a:extLst>
          </p:cNvPr>
          <p:cNvSpPr txBox="1"/>
          <p:nvPr/>
        </p:nvSpPr>
        <p:spPr>
          <a:xfrm>
            <a:off x="6777686" y="8613896"/>
            <a:ext cx="6601459" cy="1451610"/>
          </a:xfrm>
          <a:prstGeom prst="rect">
            <a:avLst/>
          </a:prstGeom>
        </p:spPr>
        <p:txBody>
          <a:bodyPr vert="horz" wrap="square" lIns="0" tIns="85090" rIns="0" bIns="0" rtlCol="0">
            <a:spAutoFit/>
          </a:bodyPr>
          <a:lstStyle/>
          <a:p>
            <a:pPr marL="1452245">
              <a:lnSpc>
                <a:spcPts val="2715"/>
              </a:lnSpc>
              <a:spcBef>
                <a:spcPts val="670"/>
              </a:spcBef>
            </a:pPr>
            <a:r>
              <a:rPr sz="2300" spc="60" dirty="0">
                <a:solidFill>
                  <a:srgbClr val="1300E2"/>
                </a:solidFill>
                <a:latin typeface="Arial Black"/>
                <a:cs typeface="Arial Black"/>
              </a:rPr>
              <a:t>Main</a:t>
            </a:r>
            <a:r>
              <a:rPr sz="2300" spc="140" dirty="0">
                <a:solidFill>
                  <a:srgbClr val="1300E2"/>
                </a:solidFill>
                <a:latin typeface="Arial Black"/>
                <a:cs typeface="Arial Black"/>
              </a:rPr>
              <a:t> </a:t>
            </a:r>
            <a:r>
              <a:rPr sz="2300" spc="55" dirty="0">
                <a:solidFill>
                  <a:srgbClr val="1300E2"/>
                </a:solidFill>
                <a:latin typeface="Arial Black"/>
                <a:cs typeface="Arial Black"/>
              </a:rPr>
              <a:t>Title</a:t>
            </a:r>
            <a:r>
              <a:rPr sz="2300" spc="140" dirty="0">
                <a:solidFill>
                  <a:srgbClr val="1300E2"/>
                </a:solidFill>
                <a:latin typeface="Arial Black"/>
                <a:cs typeface="Arial Black"/>
              </a:rPr>
              <a:t> </a:t>
            </a:r>
            <a:r>
              <a:rPr sz="2300" spc="65" dirty="0">
                <a:solidFill>
                  <a:srgbClr val="1300E2"/>
                </a:solidFill>
                <a:latin typeface="Arial Black"/>
                <a:cs typeface="Arial Black"/>
              </a:rPr>
              <a:t>Example</a:t>
            </a:r>
            <a:r>
              <a:rPr sz="2300" spc="145" dirty="0">
                <a:solidFill>
                  <a:srgbClr val="1300E2"/>
                </a:solidFill>
                <a:latin typeface="Arial Black"/>
                <a:cs typeface="Arial Black"/>
              </a:rPr>
              <a:t> </a:t>
            </a:r>
            <a:r>
              <a:rPr sz="2300" spc="-50" dirty="0">
                <a:solidFill>
                  <a:srgbClr val="1300E2"/>
                </a:solidFill>
                <a:latin typeface="Arial Black"/>
                <a:cs typeface="Arial Black"/>
              </a:rPr>
              <a:t>3</a:t>
            </a:r>
            <a:endParaRPr sz="2300">
              <a:latin typeface="Arial Black"/>
              <a:cs typeface="Arial Black"/>
            </a:endParaRPr>
          </a:p>
          <a:p>
            <a:pPr marL="1452245">
              <a:lnSpc>
                <a:spcPts val="2260"/>
              </a:lnSpc>
            </a:pPr>
            <a:r>
              <a:rPr sz="1950" b="1" spc="65" dirty="0">
                <a:latin typeface="Arial"/>
                <a:cs typeface="Arial"/>
              </a:rPr>
              <a:t>Description</a:t>
            </a:r>
            <a:r>
              <a:rPr sz="1950" b="1" spc="114" dirty="0">
                <a:latin typeface="Arial"/>
                <a:cs typeface="Arial"/>
              </a:rPr>
              <a:t> </a:t>
            </a:r>
            <a:r>
              <a:rPr sz="1950" b="1" spc="60" dirty="0">
                <a:latin typeface="Arial"/>
                <a:cs typeface="Arial"/>
              </a:rPr>
              <a:t>goes</a:t>
            </a:r>
            <a:r>
              <a:rPr sz="1950" b="1" spc="120" dirty="0">
                <a:latin typeface="Arial"/>
                <a:cs typeface="Arial"/>
              </a:rPr>
              <a:t> </a:t>
            </a:r>
            <a:r>
              <a:rPr sz="1950" b="1" spc="50" dirty="0">
                <a:latin typeface="Arial"/>
                <a:cs typeface="Arial"/>
              </a:rPr>
              <a:t>here</a:t>
            </a:r>
            <a:endParaRPr sz="1950">
              <a:latin typeface="Arial"/>
              <a:cs typeface="Arial"/>
            </a:endParaRPr>
          </a:p>
          <a:p>
            <a:pPr marL="1452245" marR="489584">
              <a:lnSpc>
                <a:spcPts val="1600"/>
              </a:lnSpc>
              <a:spcBef>
                <a:spcPts val="130"/>
              </a:spcBef>
            </a:pPr>
            <a:r>
              <a:rPr sz="1450" spc="50" dirty="0">
                <a:latin typeface="Arial"/>
                <a:cs typeface="Arial"/>
              </a:rPr>
              <a:t>Lorem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ipsum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dolor</a:t>
            </a:r>
            <a:r>
              <a:rPr sz="1450" spc="20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sit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amet,</a:t>
            </a:r>
            <a:r>
              <a:rPr sz="1450" spc="200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consectetur</a:t>
            </a:r>
            <a:r>
              <a:rPr sz="1450" spc="195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adipisicing, </a:t>
            </a:r>
            <a:r>
              <a:rPr sz="1450" spc="50" dirty="0">
                <a:latin typeface="Arial"/>
                <a:cs typeface="Arial"/>
              </a:rPr>
              <a:t>tempor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incididunt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ut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labore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et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dolore</a:t>
            </a:r>
            <a:r>
              <a:rPr sz="1450" spc="275" dirty="0">
                <a:latin typeface="Arial"/>
                <a:cs typeface="Arial"/>
              </a:rPr>
              <a:t> </a:t>
            </a:r>
            <a:r>
              <a:rPr sz="1450" spc="50" dirty="0">
                <a:latin typeface="Arial"/>
                <a:cs typeface="Arial"/>
              </a:rPr>
              <a:t>magna</a:t>
            </a:r>
            <a:r>
              <a:rPr sz="1450" spc="270" dirty="0">
                <a:latin typeface="Arial"/>
                <a:cs typeface="Arial"/>
              </a:rPr>
              <a:t> </a:t>
            </a:r>
            <a:r>
              <a:rPr sz="1450" spc="40" dirty="0">
                <a:latin typeface="Arial"/>
                <a:cs typeface="Arial"/>
              </a:rPr>
              <a:t>aliqua.</a:t>
            </a:r>
            <a:endParaRPr sz="1450">
              <a:latin typeface="Arial"/>
              <a:cs typeface="Arial"/>
            </a:endParaRPr>
          </a:p>
        </p:txBody>
      </p:sp>
      <p:sp>
        <p:nvSpPr>
          <p:cNvPr id="49" name="Slide Number Placeholder 6">
            <a:extLst>
              <a:ext uri="{FF2B5EF4-FFF2-40B4-BE49-F238E27FC236}">
                <a16:creationId xmlns:a16="http://schemas.microsoft.com/office/drawing/2014/main" id="{3F04CEB6-0C08-589B-E4CE-D59BAB1873E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474953" y="10517696"/>
            <a:ext cx="4623943" cy="341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38100">
              <a:lnSpc>
                <a:spcPts val="3010"/>
              </a:lnSpc>
            </a:pPr>
            <a:fld id="{81D60167-4931-47E6-BA6A-407CBD079E47}" type="slidenum">
              <a:rPr lang="en-MY" spc="-25" smtClean="0">
                <a:solidFill>
                  <a:srgbClr val="1500D9"/>
                </a:solidFill>
              </a:rPr>
              <a:pPr marL="38100">
                <a:lnSpc>
                  <a:spcPts val="3010"/>
                </a:lnSpc>
              </a:pPr>
              <a:t>19</a:t>
            </a:fld>
            <a:endParaRPr lang="en-MY" spc="-25" dirty="0">
              <a:solidFill>
                <a:srgbClr val="1500D9"/>
              </a:solidFill>
            </a:endParaRPr>
          </a:p>
        </p:txBody>
      </p:sp>
      <p:sp>
        <p:nvSpPr>
          <p:cNvPr id="2" name="object 35">
            <a:extLst>
              <a:ext uri="{FF2B5EF4-FFF2-40B4-BE49-F238E27FC236}">
                <a16:creationId xmlns:a16="http://schemas.microsoft.com/office/drawing/2014/main" id="{052D4912-5114-8D89-D298-B4D4239B933B}"/>
              </a:ext>
            </a:extLst>
          </p:cNvPr>
          <p:cNvSpPr txBox="1">
            <a:spLocks/>
          </p:cNvSpPr>
          <p:nvPr/>
        </p:nvSpPr>
        <p:spPr>
          <a:xfrm>
            <a:off x="2213492" y="361714"/>
            <a:ext cx="16755826" cy="50654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>
              <a:defRPr sz="5350" b="0" i="0">
                <a:solidFill>
                  <a:srgbClr val="1300E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700">
              <a:spcBef>
                <a:spcPts val="110"/>
              </a:spcBef>
            </a:pPr>
            <a:r>
              <a:rPr lang="en-MY" sz="3200" b="1" spc="105" dirty="0">
                <a:latin typeface="Arial Black" panose="020B0604020202020204" pitchFamily="34" charset="0"/>
                <a:cs typeface="Arial Black" panose="020B0604020202020204" pitchFamily="34" charset="0"/>
              </a:rPr>
              <a:t>HEADLINE FOR INFOGRAPHIC HERE</a:t>
            </a:r>
            <a:endParaRPr lang="en-MY" sz="3200" b="1" spc="90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62570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90">
            <a:extLst>
              <a:ext uri="{FF2B5EF4-FFF2-40B4-BE49-F238E27FC236}">
                <a16:creationId xmlns:a16="http://schemas.microsoft.com/office/drawing/2014/main" id="{8DFAEFDC-AED5-04C0-8032-89211BD6073C}"/>
              </a:ext>
            </a:extLst>
          </p:cNvPr>
          <p:cNvSpPr txBox="1"/>
          <p:nvPr/>
        </p:nvSpPr>
        <p:spPr>
          <a:xfrm>
            <a:off x="824970" y="8070793"/>
            <a:ext cx="10728960" cy="191071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2350" spc="105" dirty="0">
                <a:solidFill>
                  <a:srgbClr val="FFFFFF"/>
                </a:solidFill>
                <a:latin typeface="Arial Black"/>
                <a:cs typeface="Arial Black"/>
              </a:rPr>
              <a:t>THANK</a:t>
            </a:r>
            <a:r>
              <a:rPr sz="12350" spc="27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2350" spc="-560" dirty="0">
                <a:solidFill>
                  <a:srgbClr val="FFFFFF"/>
                </a:solidFill>
                <a:latin typeface="Arial Black"/>
                <a:cs typeface="Arial Black"/>
              </a:rPr>
              <a:t>Y</a:t>
            </a:r>
            <a:r>
              <a:rPr sz="12350" spc="185" dirty="0">
                <a:solidFill>
                  <a:srgbClr val="FFFFFF"/>
                </a:solidFill>
                <a:latin typeface="Arial Black"/>
                <a:cs typeface="Arial Black"/>
              </a:rPr>
              <a:t>OU</a:t>
            </a:r>
            <a:endParaRPr sz="12350" dirty="0">
              <a:latin typeface="Arial Black"/>
              <a:cs typeface="Arial Black"/>
            </a:endParaRPr>
          </a:p>
        </p:txBody>
      </p:sp>
      <p:sp>
        <p:nvSpPr>
          <p:cNvPr id="3" name="object 91">
            <a:extLst>
              <a:ext uri="{FF2B5EF4-FFF2-40B4-BE49-F238E27FC236}">
                <a16:creationId xmlns:a16="http://schemas.microsoft.com/office/drawing/2014/main" id="{667504BE-7941-F194-9E26-3665D89CE491}"/>
              </a:ext>
            </a:extLst>
          </p:cNvPr>
          <p:cNvSpPr txBox="1"/>
          <p:nvPr/>
        </p:nvSpPr>
        <p:spPr>
          <a:xfrm>
            <a:off x="833334" y="9938416"/>
            <a:ext cx="10283825" cy="53860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en-MY" sz="3400" dirty="0">
                <a:solidFill>
                  <a:srgbClr val="FFFFFF"/>
                </a:solidFill>
                <a:latin typeface="Arial"/>
                <a:cs typeface="Arial"/>
              </a:rPr>
              <a:t>Let’s discuss!</a:t>
            </a:r>
            <a:endParaRPr lang="en-MY" sz="3400" dirty="0">
              <a:latin typeface="Arial"/>
              <a:cs typeface="Arial"/>
            </a:endParaRPr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4541EE1A-8146-775C-5700-1A4978BCDB3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474953" y="10517696"/>
            <a:ext cx="4623943" cy="341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38100">
              <a:lnSpc>
                <a:spcPts val="3010"/>
              </a:lnSpc>
            </a:pPr>
            <a:r>
              <a:rPr lang="en-MY" spc="-25" dirty="0">
                <a:solidFill>
                  <a:schemeClr val="bg1"/>
                </a:solidFill>
              </a:rPr>
              <a:t>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96FB62-298F-067F-9CDE-F420D6859434}"/>
              </a:ext>
            </a:extLst>
          </p:cNvPr>
          <p:cNvSpPr txBox="1"/>
          <p:nvPr/>
        </p:nvSpPr>
        <p:spPr>
          <a:xfrm>
            <a:off x="804459" y="10788183"/>
            <a:ext cx="6093124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b="1" dirty="0" smtClean="0">
                <a:solidFill>
                  <a:srgbClr val="FFFFFF"/>
                </a:solidFill>
                <a:latin typeface="Arial"/>
                <a:ea typeface="Calibri"/>
              </a:rPr>
              <a:t>© </a:t>
            </a:r>
            <a:r>
              <a:rPr lang="en-US" sz="1100" b="1" dirty="0">
                <a:solidFill>
                  <a:srgbClr val="FFFFFF"/>
                </a:solidFill>
                <a:latin typeface="Arial"/>
                <a:ea typeface="Calibri"/>
              </a:rPr>
              <a:t>Copyright 2024 TM TECHNOLOGY SERVICES </a:t>
            </a:r>
            <a:r>
              <a:rPr lang="en-US" sz="1100" b="1" dirty="0" smtClean="0">
                <a:solidFill>
                  <a:srgbClr val="FFFFFF"/>
                </a:solidFill>
                <a:latin typeface="Arial"/>
                <a:ea typeface="Calibri"/>
              </a:rPr>
              <a:t>SDN. </a:t>
            </a:r>
            <a:r>
              <a:rPr lang="en-US" sz="1100" b="1" dirty="0">
                <a:solidFill>
                  <a:srgbClr val="FFFFFF"/>
                </a:solidFill>
                <a:latin typeface="Arial"/>
                <a:ea typeface="Calibri"/>
              </a:rPr>
              <a:t>BHD. All rights </a:t>
            </a:r>
            <a:r>
              <a:rPr lang="en-US" sz="1100" b="1" dirty="0" smtClean="0">
                <a:solidFill>
                  <a:srgbClr val="FFFFFF"/>
                </a:solidFill>
                <a:latin typeface="Arial"/>
                <a:ea typeface="Calibri"/>
              </a:rPr>
              <a:t>reserved.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9343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lide Number Placeholder 6">
            <a:extLst>
              <a:ext uri="{FF2B5EF4-FFF2-40B4-BE49-F238E27FC236}">
                <a16:creationId xmlns:a16="http://schemas.microsoft.com/office/drawing/2014/main" id="{1B7D7453-4E0A-71A4-6948-650E0E24580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474953" y="10517696"/>
            <a:ext cx="4623943" cy="341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38100">
              <a:lnSpc>
                <a:spcPts val="3010"/>
              </a:lnSpc>
            </a:pPr>
            <a:fld id="{81D60167-4931-47E6-BA6A-407CBD079E47}" type="slidenum">
              <a:rPr lang="en-MY" spc="-25" smtClean="0">
                <a:solidFill>
                  <a:srgbClr val="1500D9"/>
                </a:solidFill>
              </a:rPr>
              <a:pPr marL="38100">
                <a:lnSpc>
                  <a:spcPts val="3010"/>
                </a:lnSpc>
              </a:pPr>
              <a:t>21</a:t>
            </a:fld>
            <a:endParaRPr lang="en-MY" spc="-25" dirty="0">
              <a:solidFill>
                <a:srgbClr val="1500D9"/>
              </a:solidFill>
            </a:endParaRPr>
          </a:p>
        </p:txBody>
      </p:sp>
      <p:sp>
        <p:nvSpPr>
          <p:cNvPr id="86" name="object 35">
            <a:extLst>
              <a:ext uri="{FF2B5EF4-FFF2-40B4-BE49-F238E27FC236}">
                <a16:creationId xmlns:a16="http://schemas.microsoft.com/office/drawing/2014/main" id="{EDC57BC3-4A6B-33E0-6CAE-74E9E8C49E60}"/>
              </a:ext>
            </a:extLst>
          </p:cNvPr>
          <p:cNvSpPr txBox="1">
            <a:spLocks/>
          </p:cNvSpPr>
          <p:nvPr/>
        </p:nvSpPr>
        <p:spPr>
          <a:xfrm>
            <a:off x="2213492" y="361714"/>
            <a:ext cx="16755826" cy="50654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>
              <a:defRPr sz="5350" b="0" i="0">
                <a:solidFill>
                  <a:srgbClr val="1300E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700">
              <a:spcBef>
                <a:spcPts val="110"/>
              </a:spcBef>
            </a:pPr>
            <a:r>
              <a:rPr lang="en-MY" sz="3200" b="1" spc="105" dirty="0">
                <a:latin typeface="Arial Black" panose="020B0604020202020204" pitchFamily="34" charset="0"/>
                <a:cs typeface="Arial Black" panose="020B0604020202020204" pitchFamily="34" charset="0"/>
              </a:rPr>
              <a:t>FILLED ICONS</a:t>
            </a:r>
            <a:endParaRPr lang="en-MY" sz="3200" b="1" spc="90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grpSp>
        <p:nvGrpSpPr>
          <p:cNvPr id="87" name="object 2">
            <a:extLst>
              <a:ext uri="{FF2B5EF4-FFF2-40B4-BE49-F238E27FC236}">
                <a16:creationId xmlns:a16="http://schemas.microsoft.com/office/drawing/2014/main" id="{4DE39DE4-67F4-AA76-B802-E0AD56B9A66D}"/>
              </a:ext>
            </a:extLst>
          </p:cNvPr>
          <p:cNvGrpSpPr/>
          <p:nvPr/>
        </p:nvGrpSpPr>
        <p:grpSpPr>
          <a:xfrm>
            <a:off x="6978979" y="2623708"/>
            <a:ext cx="1308100" cy="1308100"/>
            <a:chOff x="6978979" y="2623708"/>
            <a:chExt cx="1308100" cy="1308100"/>
          </a:xfrm>
        </p:grpSpPr>
        <p:sp>
          <p:nvSpPr>
            <p:cNvPr id="88" name="object 3">
              <a:extLst>
                <a:ext uri="{FF2B5EF4-FFF2-40B4-BE49-F238E27FC236}">
                  <a16:creationId xmlns:a16="http://schemas.microsoft.com/office/drawing/2014/main" id="{31868F5E-8F02-D3EC-A349-9075ECF2036E}"/>
                </a:ext>
              </a:extLst>
            </p:cNvPr>
            <p:cNvSpPr/>
            <p:nvPr/>
          </p:nvSpPr>
          <p:spPr>
            <a:xfrm>
              <a:off x="7005156" y="2649886"/>
              <a:ext cx="1256030" cy="1256030"/>
            </a:xfrm>
            <a:custGeom>
              <a:avLst/>
              <a:gdLst/>
              <a:ahLst/>
              <a:cxnLst/>
              <a:rect l="l" t="t" r="r" b="b"/>
              <a:pathLst>
                <a:path w="1256029" h="1256029">
                  <a:moveTo>
                    <a:pt x="624075" y="0"/>
                  </a:moveTo>
                  <a:lnTo>
                    <a:pt x="577842" y="1936"/>
                  </a:lnTo>
                  <a:lnTo>
                    <a:pt x="531642" y="7324"/>
                  </a:lnTo>
                  <a:lnTo>
                    <a:pt x="485667" y="16212"/>
                  </a:lnTo>
                  <a:lnTo>
                    <a:pt x="440108" y="28648"/>
                  </a:lnTo>
                  <a:lnTo>
                    <a:pt x="395156" y="44682"/>
                  </a:lnTo>
                  <a:lnTo>
                    <a:pt x="351003" y="64363"/>
                  </a:lnTo>
                  <a:lnTo>
                    <a:pt x="307838" y="87740"/>
                  </a:lnTo>
                  <a:lnTo>
                    <a:pt x="266599" y="114366"/>
                  </a:lnTo>
                  <a:lnTo>
                    <a:pt x="228125" y="143635"/>
                  </a:lnTo>
                  <a:lnTo>
                    <a:pt x="192467" y="175356"/>
                  </a:lnTo>
                  <a:lnTo>
                    <a:pt x="159672" y="209338"/>
                  </a:lnTo>
                  <a:lnTo>
                    <a:pt x="129790" y="245390"/>
                  </a:lnTo>
                  <a:lnTo>
                    <a:pt x="102870" y="283319"/>
                  </a:lnTo>
                  <a:lnTo>
                    <a:pt x="78960" y="322936"/>
                  </a:lnTo>
                  <a:lnTo>
                    <a:pt x="58110" y="364049"/>
                  </a:lnTo>
                  <a:lnTo>
                    <a:pt x="40368" y="406467"/>
                  </a:lnTo>
                  <a:lnTo>
                    <a:pt x="25784" y="449999"/>
                  </a:lnTo>
                  <a:lnTo>
                    <a:pt x="14406" y="494453"/>
                  </a:lnTo>
                  <a:lnTo>
                    <a:pt x="6283" y="539638"/>
                  </a:lnTo>
                  <a:lnTo>
                    <a:pt x="1465" y="585364"/>
                  </a:lnTo>
                  <a:lnTo>
                    <a:pt x="0" y="631438"/>
                  </a:lnTo>
                  <a:lnTo>
                    <a:pt x="1936" y="677670"/>
                  </a:lnTo>
                  <a:lnTo>
                    <a:pt x="7324" y="723869"/>
                  </a:lnTo>
                  <a:lnTo>
                    <a:pt x="16212" y="769844"/>
                  </a:lnTo>
                  <a:lnTo>
                    <a:pt x="28648" y="815402"/>
                  </a:lnTo>
                  <a:lnTo>
                    <a:pt x="44682" y="860354"/>
                  </a:lnTo>
                  <a:lnTo>
                    <a:pt x="64363" y="904508"/>
                  </a:lnTo>
                  <a:lnTo>
                    <a:pt x="87740" y="947672"/>
                  </a:lnTo>
                  <a:lnTo>
                    <a:pt x="26192" y="1165016"/>
                  </a:lnTo>
                  <a:lnTo>
                    <a:pt x="24626" y="1172230"/>
                  </a:lnTo>
                  <a:lnTo>
                    <a:pt x="24103" y="1179554"/>
                  </a:lnTo>
                  <a:lnTo>
                    <a:pt x="24626" y="1186875"/>
                  </a:lnTo>
                  <a:lnTo>
                    <a:pt x="26192" y="1194083"/>
                  </a:lnTo>
                  <a:lnTo>
                    <a:pt x="35743" y="1212252"/>
                  </a:lnTo>
                  <a:lnTo>
                    <a:pt x="50991" y="1224906"/>
                  </a:lnTo>
                  <a:lnTo>
                    <a:pt x="69873" y="1230917"/>
                  </a:lnTo>
                  <a:lnTo>
                    <a:pt x="90326" y="1229161"/>
                  </a:lnTo>
                  <a:lnTo>
                    <a:pt x="307629" y="1167644"/>
                  </a:lnTo>
                  <a:lnTo>
                    <a:pt x="350609" y="1190924"/>
                  </a:lnTo>
                  <a:lnTo>
                    <a:pt x="394851" y="1210624"/>
                  </a:lnTo>
                  <a:lnTo>
                    <a:pt x="440145" y="1226744"/>
                  </a:lnTo>
                  <a:lnTo>
                    <a:pt x="486281" y="1239284"/>
                  </a:lnTo>
                  <a:lnTo>
                    <a:pt x="533048" y="1248244"/>
                  </a:lnTo>
                  <a:lnTo>
                    <a:pt x="580236" y="1253623"/>
                  </a:lnTo>
                  <a:lnTo>
                    <a:pt x="627635" y="1255423"/>
                  </a:lnTo>
                  <a:lnTo>
                    <a:pt x="675034" y="1253643"/>
                  </a:lnTo>
                  <a:lnTo>
                    <a:pt x="722224" y="1248282"/>
                  </a:lnTo>
                  <a:lnTo>
                    <a:pt x="768994" y="1239340"/>
                  </a:lnTo>
                  <a:lnTo>
                    <a:pt x="815134" y="1226819"/>
                  </a:lnTo>
                  <a:lnTo>
                    <a:pt x="860434" y="1210716"/>
                  </a:lnTo>
                  <a:lnTo>
                    <a:pt x="904683" y="1191034"/>
                  </a:lnTo>
                  <a:lnTo>
                    <a:pt x="947672" y="1167770"/>
                  </a:lnTo>
                  <a:lnTo>
                    <a:pt x="988911" y="1141144"/>
                  </a:lnTo>
                  <a:lnTo>
                    <a:pt x="1027385" y="1111875"/>
                  </a:lnTo>
                  <a:lnTo>
                    <a:pt x="1063044" y="1080154"/>
                  </a:lnTo>
                  <a:lnTo>
                    <a:pt x="1095839" y="1046172"/>
                  </a:lnTo>
                  <a:lnTo>
                    <a:pt x="1125722" y="1010121"/>
                  </a:lnTo>
                  <a:lnTo>
                    <a:pt x="1152642" y="972191"/>
                  </a:lnTo>
                  <a:lnTo>
                    <a:pt x="1176553" y="932574"/>
                  </a:lnTo>
                  <a:lnTo>
                    <a:pt x="1197404" y="891461"/>
                  </a:lnTo>
                  <a:lnTo>
                    <a:pt x="1215146" y="849043"/>
                  </a:lnTo>
                  <a:lnTo>
                    <a:pt x="1229731" y="805511"/>
                  </a:lnTo>
                  <a:lnTo>
                    <a:pt x="1241110" y="761057"/>
                  </a:lnTo>
                  <a:lnTo>
                    <a:pt x="1249233" y="715872"/>
                  </a:lnTo>
                  <a:lnTo>
                    <a:pt x="1254052" y="670147"/>
                  </a:lnTo>
                  <a:lnTo>
                    <a:pt x="1255518" y="624072"/>
                  </a:lnTo>
                  <a:lnTo>
                    <a:pt x="1253582" y="577840"/>
                  </a:lnTo>
                  <a:lnTo>
                    <a:pt x="1248195" y="531641"/>
                  </a:lnTo>
                  <a:lnTo>
                    <a:pt x="1239308" y="485666"/>
                  </a:lnTo>
                  <a:lnTo>
                    <a:pt x="1226872" y="440108"/>
                  </a:lnTo>
                  <a:lnTo>
                    <a:pt x="1210838" y="395156"/>
                  </a:lnTo>
                  <a:lnTo>
                    <a:pt x="1191157" y="351002"/>
                  </a:lnTo>
                  <a:lnTo>
                    <a:pt x="1167781" y="307838"/>
                  </a:lnTo>
                  <a:lnTo>
                    <a:pt x="1141154" y="266599"/>
                  </a:lnTo>
                  <a:lnTo>
                    <a:pt x="1111885" y="228125"/>
                  </a:lnTo>
                  <a:lnTo>
                    <a:pt x="1080164" y="192467"/>
                  </a:lnTo>
                  <a:lnTo>
                    <a:pt x="1046181" y="159672"/>
                  </a:lnTo>
                  <a:lnTo>
                    <a:pt x="1010129" y="129790"/>
                  </a:lnTo>
                  <a:lnTo>
                    <a:pt x="972199" y="102870"/>
                  </a:lnTo>
                  <a:lnTo>
                    <a:pt x="932582" y="78960"/>
                  </a:lnTo>
                  <a:lnTo>
                    <a:pt x="891468" y="58110"/>
                  </a:lnTo>
                  <a:lnTo>
                    <a:pt x="849049" y="40368"/>
                  </a:lnTo>
                  <a:lnTo>
                    <a:pt x="805517" y="25784"/>
                  </a:lnTo>
                  <a:lnTo>
                    <a:pt x="761062" y="14406"/>
                  </a:lnTo>
                  <a:lnTo>
                    <a:pt x="715876" y="6283"/>
                  </a:lnTo>
                  <a:lnTo>
                    <a:pt x="670150" y="1465"/>
                  </a:lnTo>
                  <a:lnTo>
                    <a:pt x="624075" y="0"/>
                  </a:lnTo>
                  <a:close/>
                </a:path>
              </a:pathLst>
            </a:custGeom>
            <a:solidFill>
              <a:srgbClr val="1700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4">
              <a:extLst>
                <a:ext uri="{FF2B5EF4-FFF2-40B4-BE49-F238E27FC236}">
                  <a16:creationId xmlns:a16="http://schemas.microsoft.com/office/drawing/2014/main" id="{FE327E55-BAF1-D002-D239-B1E682146AAB}"/>
                </a:ext>
              </a:extLst>
            </p:cNvPr>
            <p:cNvSpPr/>
            <p:nvPr/>
          </p:nvSpPr>
          <p:spPr>
            <a:xfrm>
              <a:off x="7005156" y="2649886"/>
              <a:ext cx="1256030" cy="1256030"/>
            </a:xfrm>
            <a:custGeom>
              <a:avLst/>
              <a:gdLst/>
              <a:ahLst/>
              <a:cxnLst/>
              <a:rect l="l" t="t" r="r" b="b"/>
              <a:pathLst>
                <a:path w="1256029" h="1256029">
                  <a:moveTo>
                    <a:pt x="87740" y="947672"/>
                  </a:moveTo>
                  <a:lnTo>
                    <a:pt x="64363" y="904508"/>
                  </a:lnTo>
                  <a:lnTo>
                    <a:pt x="44682" y="860354"/>
                  </a:lnTo>
                  <a:lnTo>
                    <a:pt x="28648" y="815402"/>
                  </a:lnTo>
                  <a:lnTo>
                    <a:pt x="16212" y="769844"/>
                  </a:lnTo>
                  <a:lnTo>
                    <a:pt x="7324" y="723869"/>
                  </a:lnTo>
                  <a:lnTo>
                    <a:pt x="1936" y="677670"/>
                  </a:lnTo>
                  <a:lnTo>
                    <a:pt x="0" y="631438"/>
                  </a:lnTo>
                  <a:lnTo>
                    <a:pt x="1465" y="585364"/>
                  </a:lnTo>
                  <a:lnTo>
                    <a:pt x="6283" y="539638"/>
                  </a:lnTo>
                  <a:lnTo>
                    <a:pt x="14406" y="494453"/>
                  </a:lnTo>
                  <a:lnTo>
                    <a:pt x="25784" y="449999"/>
                  </a:lnTo>
                  <a:lnTo>
                    <a:pt x="40368" y="406467"/>
                  </a:lnTo>
                  <a:lnTo>
                    <a:pt x="58110" y="364049"/>
                  </a:lnTo>
                  <a:lnTo>
                    <a:pt x="78960" y="322936"/>
                  </a:lnTo>
                  <a:lnTo>
                    <a:pt x="102870" y="283319"/>
                  </a:lnTo>
                  <a:lnTo>
                    <a:pt x="129790" y="245390"/>
                  </a:lnTo>
                  <a:lnTo>
                    <a:pt x="159672" y="209338"/>
                  </a:lnTo>
                  <a:lnTo>
                    <a:pt x="192467" y="175356"/>
                  </a:lnTo>
                  <a:lnTo>
                    <a:pt x="228125" y="143635"/>
                  </a:lnTo>
                  <a:lnTo>
                    <a:pt x="266599" y="114366"/>
                  </a:lnTo>
                  <a:lnTo>
                    <a:pt x="307838" y="87740"/>
                  </a:lnTo>
                  <a:lnTo>
                    <a:pt x="351003" y="64363"/>
                  </a:lnTo>
                  <a:lnTo>
                    <a:pt x="395156" y="44682"/>
                  </a:lnTo>
                  <a:lnTo>
                    <a:pt x="440108" y="28648"/>
                  </a:lnTo>
                  <a:lnTo>
                    <a:pt x="485667" y="16212"/>
                  </a:lnTo>
                  <a:lnTo>
                    <a:pt x="531642" y="7324"/>
                  </a:lnTo>
                  <a:lnTo>
                    <a:pt x="577842" y="1936"/>
                  </a:lnTo>
                  <a:lnTo>
                    <a:pt x="624075" y="0"/>
                  </a:lnTo>
                  <a:lnTo>
                    <a:pt x="670150" y="1465"/>
                  </a:lnTo>
                  <a:lnTo>
                    <a:pt x="715876" y="6283"/>
                  </a:lnTo>
                  <a:lnTo>
                    <a:pt x="761062" y="14406"/>
                  </a:lnTo>
                  <a:lnTo>
                    <a:pt x="805517" y="25784"/>
                  </a:lnTo>
                  <a:lnTo>
                    <a:pt x="849049" y="40368"/>
                  </a:lnTo>
                  <a:lnTo>
                    <a:pt x="891468" y="58110"/>
                  </a:lnTo>
                  <a:lnTo>
                    <a:pt x="932582" y="78960"/>
                  </a:lnTo>
                  <a:lnTo>
                    <a:pt x="972199" y="102870"/>
                  </a:lnTo>
                  <a:lnTo>
                    <a:pt x="1010129" y="129790"/>
                  </a:lnTo>
                  <a:lnTo>
                    <a:pt x="1046181" y="159672"/>
                  </a:lnTo>
                  <a:lnTo>
                    <a:pt x="1080164" y="192467"/>
                  </a:lnTo>
                  <a:lnTo>
                    <a:pt x="1111885" y="228125"/>
                  </a:lnTo>
                  <a:lnTo>
                    <a:pt x="1141154" y="266599"/>
                  </a:lnTo>
                  <a:lnTo>
                    <a:pt x="1167781" y="307838"/>
                  </a:lnTo>
                  <a:lnTo>
                    <a:pt x="1191157" y="351002"/>
                  </a:lnTo>
                  <a:lnTo>
                    <a:pt x="1210838" y="395156"/>
                  </a:lnTo>
                  <a:lnTo>
                    <a:pt x="1226872" y="440108"/>
                  </a:lnTo>
                  <a:lnTo>
                    <a:pt x="1239308" y="485666"/>
                  </a:lnTo>
                  <a:lnTo>
                    <a:pt x="1248195" y="531641"/>
                  </a:lnTo>
                  <a:lnTo>
                    <a:pt x="1253582" y="577840"/>
                  </a:lnTo>
                  <a:lnTo>
                    <a:pt x="1255518" y="624072"/>
                  </a:lnTo>
                  <a:lnTo>
                    <a:pt x="1254052" y="670147"/>
                  </a:lnTo>
                  <a:lnTo>
                    <a:pt x="1249233" y="715872"/>
                  </a:lnTo>
                  <a:lnTo>
                    <a:pt x="1241110" y="761057"/>
                  </a:lnTo>
                  <a:lnTo>
                    <a:pt x="1229731" y="805511"/>
                  </a:lnTo>
                  <a:lnTo>
                    <a:pt x="1215146" y="849043"/>
                  </a:lnTo>
                  <a:lnTo>
                    <a:pt x="1197404" y="891461"/>
                  </a:lnTo>
                  <a:lnTo>
                    <a:pt x="1176553" y="932574"/>
                  </a:lnTo>
                  <a:lnTo>
                    <a:pt x="1152642" y="972191"/>
                  </a:lnTo>
                  <a:lnTo>
                    <a:pt x="1125722" y="1010121"/>
                  </a:lnTo>
                  <a:lnTo>
                    <a:pt x="1095839" y="1046172"/>
                  </a:lnTo>
                  <a:lnTo>
                    <a:pt x="1063044" y="1080154"/>
                  </a:lnTo>
                  <a:lnTo>
                    <a:pt x="1027385" y="1111875"/>
                  </a:lnTo>
                  <a:lnTo>
                    <a:pt x="988911" y="1141144"/>
                  </a:lnTo>
                  <a:lnTo>
                    <a:pt x="947672" y="1167770"/>
                  </a:lnTo>
                  <a:lnTo>
                    <a:pt x="904683" y="1191034"/>
                  </a:lnTo>
                  <a:lnTo>
                    <a:pt x="860434" y="1210716"/>
                  </a:lnTo>
                  <a:lnTo>
                    <a:pt x="815134" y="1226819"/>
                  </a:lnTo>
                  <a:lnTo>
                    <a:pt x="768994" y="1239340"/>
                  </a:lnTo>
                  <a:lnTo>
                    <a:pt x="722224" y="1248282"/>
                  </a:lnTo>
                  <a:lnTo>
                    <a:pt x="675034" y="1253643"/>
                  </a:lnTo>
                  <a:lnTo>
                    <a:pt x="627635" y="1255423"/>
                  </a:lnTo>
                  <a:lnTo>
                    <a:pt x="580236" y="1253623"/>
                  </a:lnTo>
                  <a:lnTo>
                    <a:pt x="533048" y="1248244"/>
                  </a:lnTo>
                  <a:lnTo>
                    <a:pt x="486281" y="1239284"/>
                  </a:lnTo>
                  <a:lnTo>
                    <a:pt x="440145" y="1226744"/>
                  </a:lnTo>
                  <a:lnTo>
                    <a:pt x="394851" y="1210624"/>
                  </a:lnTo>
                  <a:lnTo>
                    <a:pt x="350609" y="1190924"/>
                  </a:lnTo>
                  <a:lnTo>
                    <a:pt x="307629" y="1167644"/>
                  </a:lnTo>
                  <a:lnTo>
                    <a:pt x="90326" y="1229161"/>
                  </a:lnTo>
                  <a:lnTo>
                    <a:pt x="50991" y="1224906"/>
                  </a:lnTo>
                  <a:lnTo>
                    <a:pt x="26192" y="1194083"/>
                  </a:lnTo>
                  <a:lnTo>
                    <a:pt x="24103" y="1179554"/>
                  </a:lnTo>
                  <a:lnTo>
                    <a:pt x="24626" y="1172230"/>
                  </a:lnTo>
                  <a:lnTo>
                    <a:pt x="26192" y="1165016"/>
                  </a:lnTo>
                  <a:lnTo>
                    <a:pt x="87740" y="947672"/>
                  </a:lnTo>
                  <a:close/>
                </a:path>
              </a:pathLst>
            </a:custGeom>
            <a:ln w="52354">
              <a:solidFill>
                <a:srgbClr val="1700E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5">
              <a:extLst>
                <a:ext uri="{FF2B5EF4-FFF2-40B4-BE49-F238E27FC236}">
                  <a16:creationId xmlns:a16="http://schemas.microsoft.com/office/drawing/2014/main" id="{7D1B4171-65DE-CC85-719E-256C70649FAB}"/>
                </a:ext>
              </a:extLst>
            </p:cNvPr>
            <p:cNvSpPr/>
            <p:nvPr/>
          </p:nvSpPr>
          <p:spPr>
            <a:xfrm>
              <a:off x="7360044" y="2986499"/>
              <a:ext cx="233679" cy="233679"/>
            </a:xfrm>
            <a:custGeom>
              <a:avLst/>
              <a:gdLst/>
              <a:ahLst/>
              <a:cxnLst/>
              <a:rect l="l" t="t" r="r" b="b"/>
              <a:pathLst>
                <a:path w="233679" h="233680">
                  <a:moveTo>
                    <a:pt x="116635" y="0"/>
                  </a:moveTo>
                  <a:lnTo>
                    <a:pt x="71235" y="9167"/>
                  </a:lnTo>
                  <a:lnTo>
                    <a:pt x="34161" y="34166"/>
                  </a:lnTo>
                  <a:lnTo>
                    <a:pt x="9165" y="71243"/>
                  </a:lnTo>
                  <a:lnTo>
                    <a:pt x="0" y="116645"/>
                  </a:lnTo>
                  <a:lnTo>
                    <a:pt x="9165" y="162047"/>
                  </a:lnTo>
                  <a:lnTo>
                    <a:pt x="34161" y="199124"/>
                  </a:lnTo>
                  <a:lnTo>
                    <a:pt x="71235" y="224124"/>
                  </a:lnTo>
                  <a:lnTo>
                    <a:pt x="116635" y="233291"/>
                  </a:lnTo>
                  <a:lnTo>
                    <a:pt x="162041" y="224124"/>
                  </a:lnTo>
                  <a:lnTo>
                    <a:pt x="199118" y="199124"/>
                  </a:lnTo>
                  <a:lnTo>
                    <a:pt x="224115" y="162047"/>
                  </a:lnTo>
                  <a:lnTo>
                    <a:pt x="233280" y="116645"/>
                  </a:lnTo>
                  <a:lnTo>
                    <a:pt x="224115" y="71243"/>
                  </a:lnTo>
                  <a:lnTo>
                    <a:pt x="199118" y="34166"/>
                  </a:lnTo>
                  <a:lnTo>
                    <a:pt x="162041" y="9167"/>
                  </a:lnTo>
                  <a:lnTo>
                    <a:pt x="1166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1" name="object 6">
              <a:extLst>
                <a:ext uri="{FF2B5EF4-FFF2-40B4-BE49-F238E27FC236}">
                  <a16:creationId xmlns:a16="http://schemas.microsoft.com/office/drawing/2014/main" id="{8C012E77-3D4C-3EE9-77DA-1C801B735296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72144" y="2986499"/>
              <a:ext cx="233291" cy="233291"/>
            </a:xfrm>
            <a:prstGeom prst="rect">
              <a:avLst/>
            </a:prstGeom>
          </p:spPr>
        </p:pic>
        <p:sp>
          <p:nvSpPr>
            <p:cNvPr id="92" name="object 7">
              <a:extLst>
                <a:ext uri="{FF2B5EF4-FFF2-40B4-BE49-F238E27FC236}">
                  <a16:creationId xmlns:a16="http://schemas.microsoft.com/office/drawing/2014/main" id="{CDA2DBD4-14DC-4495-65BF-8B26733E350A}"/>
                </a:ext>
              </a:extLst>
            </p:cNvPr>
            <p:cNvSpPr/>
            <p:nvPr/>
          </p:nvSpPr>
          <p:spPr>
            <a:xfrm>
              <a:off x="7360044" y="2986499"/>
              <a:ext cx="535940" cy="613410"/>
            </a:xfrm>
            <a:custGeom>
              <a:avLst/>
              <a:gdLst/>
              <a:ahLst/>
              <a:cxnLst/>
              <a:rect l="l" t="t" r="r" b="b"/>
              <a:pathLst>
                <a:path w="535940" h="613410">
                  <a:moveTo>
                    <a:pt x="233273" y="116649"/>
                  </a:moveTo>
                  <a:lnTo>
                    <a:pt x="224104" y="71247"/>
                  </a:lnTo>
                  <a:lnTo>
                    <a:pt x="199110" y="34175"/>
                  </a:lnTo>
                  <a:lnTo>
                    <a:pt x="162039" y="9169"/>
                  </a:lnTo>
                  <a:lnTo>
                    <a:pt x="116624" y="0"/>
                  </a:lnTo>
                  <a:lnTo>
                    <a:pt x="71234" y="9169"/>
                  </a:lnTo>
                  <a:lnTo>
                    <a:pt x="34150" y="34175"/>
                  </a:lnTo>
                  <a:lnTo>
                    <a:pt x="9156" y="71247"/>
                  </a:lnTo>
                  <a:lnTo>
                    <a:pt x="0" y="116649"/>
                  </a:lnTo>
                  <a:lnTo>
                    <a:pt x="9156" y="162052"/>
                  </a:lnTo>
                  <a:lnTo>
                    <a:pt x="34150" y="199136"/>
                  </a:lnTo>
                  <a:lnTo>
                    <a:pt x="71234" y="224129"/>
                  </a:lnTo>
                  <a:lnTo>
                    <a:pt x="116624" y="233299"/>
                  </a:lnTo>
                  <a:lnTo>
                    <a:pt x="162039" y="224129"/>
                  </a:lnTo>
                  <a:lnTo>
                    <a:pt x="199110" y="199136"/>
                  </a:lnTo>
                  <a:lnTo>
                    <a:pt x="224104" y="162052"/>
                  </a:lnTo>
                  <a:lnTo>
                    <a:pt x="233273" y="116649"/>
                  </a:lnTo>
                  <a:close/>
                </a:path>
                <a:path w="535940" h="613410">
                  <a:moveTo>
                    <a:pt x="535914" y="312242"/>
                  </a:moveTo>
                  <a:lnTo>
                    <a:pt x="9461" y="312242"/>
                  </a:lnTo>
                  <a:lnTo>
                    <a:pt x="9461" y="350113"/>
                  </a:lnTo>
                  <a:lnTo>
                    <a:pt x="13703" y="397421"/>
                  </a:lnTo>
                  <a:lnTo>
                    <a:pt x="25920" y="441960"/>
                  </a:lnTo>
                  <a:lnTo>
                    <a:pt x="45389" y="482968"/>
                  </a:lnTo>
                  <a:lnTo>
                    <a:pt x="71348" y="519709"/>
                  </a:lnTo>
                  <a:lnTo>
                    <a:pt x="103073" y="551434"/>
                  </a:lnTo>
                  <a:lnTo>
                    <a:pt x="139814" y="577405"/>
                  </a:lnTo>
                  <a:lnTo>
                    <a:pt x="180809" y="596887"/>
                  </a:lnTo>
                  <a:lnTo>
                    <a:pt x="225348" y="609117"/>
                  </a:lnTo>
                  <a:lnTo>
                    <a:pt x="272656" y="613359"/>
                  </a:lnTo>
                  <a:lnTo>
                    <a:pt x="319976" y="609130"/>
                  </a:lnTo>
                  <a:lnTo>
                    <a:pt x="364502" y="596900"/>
                  </a:lnTo>
                  <a:lnTo>
                    <a:pt x="405511" y="577443"/>
                  </a:lnTo>
                  <a:lnTo>
                    <a:pt x="442252" y="551472"/>
                  </a:lnTo>
                  <a:lnTo>
                    <a:pt x="473976" y="519747"/>
                  </a:lnTo>
                  <a:lnTo>
                    <a:pt x="499948" y="483019"/>
                  </a:lnTo>
                  <a:lnTo>
                    <a:pt x="519430" y="442010"/>
                  </a:lnTo>
                  <a:lnTo>
                    <a:pt x="531660" y="397484"/>
                  </a:lnTo>
                  <a:lnTo>
                    <a:pt x="535914" y="350177"/>
                  </a:lnTo>
                  <a:lnTo>
                    <a:pt x="535914" y="31224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3" name="object 8">
            <a:extLst>
              <a:ext uri="{FF2B5EF4-FFF2-40B4-BE49-F238E27FC236}">
                <a16:creationId xmlns:a16="http://schemas.microsoft.com/office/drawing/2014/main" id="{EE47A99A-DEB3-6D1A-D2B2-5185D06D564E}"/>
              </a:ext>
            </a:extLst>
          </p:cNvPr>
          <p:cNvGrpSpPr/>
          <p:nvPr/>
        </p:nvGrpSpPr>
        <p:grpSpPr>
          <a:xfrm>
            <a:off x="11803613" y="2666704"/>
            <a:ext cx="1237615" cy="1257935"/>
            <a:chOff x="11803613" y="2666704"/>
            <a:chExt cx="1237615" cy="1257935"/>
          </a:xfrm>
        </p:grpSpPr>
        <p:sp>
          <p:nvSpPr>
            <p:cNvPr id="94" name="object 9">
              <a:extLst>
                <a:ext uri="{FF2B5EF4-FFF2-40B4-BE49-F238E27FC236}">
                  <a16:creationId xmlns:a16="http://schemas.microsoft.com/office/drawing/2014/main" id="{C19D9890-F7C5-9DAB-A526-E440C6D4D876}"/>
                </a:ext>
              </a:extLst>
            </p:cNvPr>
            <p:cNvSpPr/>
            <p:nvPr/>
          </p:nvSpPr>
          <p:spPr>
            <a:xfrm>
              <a:off x="11883971" y="2688242"/>
              <a:ext cx="1136015" cy="1136015"/>
            </a:xfrm>
            <a:custGeom>
              <a:avLst/>
              <a:gdLst/>
              <a:ahLst/>
              <a:cxnLst/>
              <a:rect l="l" t="t" r="r" b="b"/>
              <a:pathLst>
                <a:path w="1136015" h="1136014">
                  <a:moveTo>
                    <a:pt x="654325" y="0"/>
                  </a:moveTo>
                  <a:lnTo>
                    <a:pt x="481210" y="0"/>
                  </a:lnTo>
                  <a:lnTo>
                    <a:pt x="459671" y="149419"/>
                  </a:lnTo>
                  <a:lnTo>
                    <a:pt x="430677" y="157974"/>
                  </a:lnTo>
                  <a:lnTo>
                    <a:pt x="402394" y="168535"/>
                  </a:lnTo>
                  <a:lnTo>
                    <a:pt x="374926" y="181061"/>
                  </a:lnTo>
                  <a:lnTo>
                    <a:pt x="348376" y="195512"/>
                  </a:lnTo>
                  <a:lnTo>
                    <a:pt x="227469" y="105054"/>
                  </a:lnTo>
                  <a:lnTo>
                    <a:pt x="105054" y="227427"/>
                  </a:lnTo>
                  <a:lnTo>
                    <a:pt x="195512" y="348376"/>
                  </a:lnTo>
                  <a:lnTo>
                    <a:pt x="181071" y="374924"/>
                  </a:lnTo>
                  <a:lnTo>
                    <a:pt x="168547" y="402386"/>
                  </a:lnTo>
                  <a:lnTo>
                    <a:pt x="157982" y="430659"/>
                  </a:lnTo>
                  <a:lnTo>
                    <a:pt x="149419" y="459640"/>
                  </a:lnTo>
                  <a:lnTo>
                    <a:pt x="0" y="481179"/>
                  </a:lnTo>
                  <a:lnTo>
                    <a:pt x="0" y="654294"/>
                  </a:lnTo>
                  <a:lnTo>
                    <a:pt x="149419" y="675832"/>
                  </a:lnTo>
                  <a:lnTo>
                    <a:pt x="163575" y="694819"/>
                  </a:lnTo>
                  <a:lnTo>
                    <a:pt x="191824" y="725000"/>
                  </a:lnTo>
                  <a:lnTo>
                    <a:pt x="220280" y="755088"/>
                  </a:lnTo>
                  <a:lnTo>
                    <a:pt x="235060" y="773798"/>
                  </a:lnTo>
                  <a:lnTo>
                    <a:pt x="394720" y="910506"/>
                  </a:lnTo>
                  <a:lnTo>
                    <a:pt x="406539" y="922855"/>
                  </a:lnTo>
                  <a:lnTo>
                    <a:pt x="447806" y="973841"/>
                  </a:lnTo>
                  <a:lnTo>
                    <a:pt x="459671" y="986043"/>
                  </a:lnTo>
                  <a:lnTo>
                    <a:pt x="481210" y="1135462"/>
                  </a:lnTo>
                  <a:lnTo>
                    <a:pt x="654325" y="1135462"/>
                  </a:lnTo>
                  <a:lnTo>
                    <a:pt x="675864" y="986043"/>
                  </a:lnTo>
                  <a:lnTo>
                    <a:pt x="704858" y="977496"/>
                  </a:lnTo>
                  <a:lnTo>
                    <a:pt x="733141" y="966944"/>
                  </a:lnTo>
                  <a:lnTo>
                    <a:pt x="760609" y="954429"/>
                  </a:lnTo>
                  <a:lnTo>
                    <a:pt x="787159" y="939992"/>
                  </a:lnTo>
                  <a:lnTo>
                    <a:pt x="908066" y="1030450"/>
                  </a:lnTo>
                  <a:lnTo>
                    <a:pt x="1030481" y="908035"/>
                  </a:lnTo>
                  <a:lnTo>
                    <a:pt x="940023" y="787127"/>
                  </a:lnTo>
                  <a:lnTo>
                    <a:pt x="954464" y="760571"/>
                  </a:lnTo>
                  <a:lnTo>
                    <a:pt x="966988" y="733102"/>
                  </a:lnTo>
                  <a:lnTo>
                    <a:pt x="977554" y="704821"/>
                  </a:lnTo>
                  <a:lnTo>
                    <a:pt x="986116" y="675832"/>
                  </a:lnTo>
                  <a:lnTo>
                    <a:pt x="1135536" y="654294"/>
                  </a:lnTo>
                  <a:lnTo>
                    <a:pt x="1135536" y="481179"/>
                  </a:lnTo>
                  <a:lnTo>
                    <a:pt x="986116" y="459640"/>
                  </a:lnTo>
                  <a:lnTo>
                    <a:pt x="977552" y="430659"/>
                  </a:lnTo>
                  <a:lnTo>
                    <a:pt x="966984" y="402386"/>
                  </a:lnTo>
                  <a:lnTo>
                    <a:pt x="954459" y="374924"/>
                  </a:lnTo>
                  <a:lnTo>
                    <a:pt x="940023" y="348376"/>
                  </a:lnTo>
                  <a:lnTo>
                    <a:pt x="1030481" y="227427"/>
                  </a:lnTo>
                  <a:lnTo>
                    <a:pt x="908066" y="105054"/>
                  </a:lnTo>
                  <a:lnTo>
                    <a:pt x="787159" y="195512"/>
                  </a:lnTo>
                  <a:lnTo>
                    <a:pt x="760609" y="181061"/>
                  </a:lnTo>
                  <a:lnTo>
                    <a:pt x="733141" y="168535"/>
                  </a:lnTo>
                  <a:lnTo>
                    <a:pt x="704858" y="157974"/>
                  </a:lnTo>
                  <a:lnTo>
                    <a:pt x="675864" y="149419"/>
                  </a:lnTo>
                  <a:lnTo>
                    <a:pt x="654325" y="0"/>
                  </a:lnTo>
                  <a:close/>
                </a:path>
              </a:pathLst>
            </a:custGeom>
            <a:solidFill>
              <a:srgbClr val="1700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10">
              <a:extLst>
                <a:ext uri="{FF2B5EF4-FFF2-40B4-BE49-F238E27FC236}">
                  <a16:creationId xmlns:a16="http://schemas.microsoft.com/office/drawing/2014/main" id="{9C496ED4-52A4-92FA-CFAC-BF3F25E90E94}"/>
                </a:ext>
              </a:extLst>
            </p:cNvPr>
            <p:cNvSpPr/>
            <p:nvPr/>
          </p:nvSpPr>
          <p:spPr>
            <a:xfrm>
              <a:off x="11883971" y="2688242"/>
              <a:ext cx="1136015" cy="1136015"/>
            </a:xfrm>
            <a:custGeom>
              <a:avLst/>
              <a:gdLst/>
              <a:ahLst/>
              <a:cxnLst/>
              <a:rect l="l" t="t" r="r" b="b"/>
              <a:pathLst>
                <a:path w="1136015" h="1136014">
                  <a:moveTo>
                    <a:pt x="394720" y="910506"/>
                  </a:moveTo>
                  <a:lnTo>
                    <a:pt x="406539" y="922855"/>
                  </a:lnTo>
                  <a:lnTo>
                    <a:pt x="427165" y="948372"/>
                  </a:lnTo>
                  <a:lnTo>
                    <a:pt x="447806" y="973841"/>
                  </a:lnTo>
                  <a:lnTo>
                    <a:pt x="459671" y="986043"/>
                  </a:lnTo>
                  <a:lnTo>
                    <a:pt x="481210" y="1135462"/>
                  </a:lnTo>
                  <a:lnTo>
                    <a:pt x="654325" y="1135462"/>
                  </a:lnTo>
                  <a:lnTo>
                    <a:pt x="675864" y="986043"/>
                  </a:lnTo>
                  <a:lnTo>
                    <a:pt x="704858" y="977496"/>
                  </a:lnTo>
                  <a:lnTo>
                    <a:pt x="733141" y="966944"/>
                  </a:lnTo>
                  <a:lnTo>
                    <a:pt x="760609" y="954429"/>
                  </a:lnTo>
                  <a:lnTo>
                    <a:pt x="787159" y="939992"/>
                  </a:lnTo>
                  <a:lnTo>
                    <a:pt x="908066" y="1030450"/>
                  </a:lnTo>
                  <a:lnTo>
                    <a:pt x="1030481" y="908035"/>
                  </a:lnTo>
                  <a:lnTo>
                    <a:pt x="940023" y="787127"/>
                  </a:lnTo>
                  <a:lnTo>
                    <a:pt x="954464" y="760571"/>
                  </a:lnTo>
                  <a:lnTo>
                    <a:pt x="966988" y="733102"/>
                  </a:lnTo>
                  <a:lnTo>
                    <a:pt x="977554" y="704821"/>
                  </a:lnTo>
                  <a:lnTo>
                    <a:pt x="986116" y="675832"/>
                  </a:lnTo>
                  <a:lnTo>
                    <a:pt x="1135536" y="654294"/>
                  </a:lnTo>
                  <a:lnTo>
                    <a:pt x="1135536" y="481179"/>
                  </a:lnTo>
                  <a:lnTo>
                    <a:pt x="986116" y="459640"/>
                  </a:lnTo>
                  <a:lnTo>
                    <a:pt x="977552" y="430659"/>
                  </a:lnTo>
                  <a:lnTo>
                    <a:pt x="966984" y="402386"/>
                  </a:lnTo>
                  <a:lnTo>
                    <a:pt x="954459" y="374924"/>
                  </a:lnTo>
                  <a:lnTo>
                    <a:pt x="940023" y="348376"/>
                  </a:lnTo>
                  <a:lnTo>
                    <a:pt x="1030481" y="227427"/>
                  </a:lnTo>
                  <a:lnTo>
                    <a:pt x="908066" y="105054"/>
                  </a:lnTo>
                  <a:lnTo>
                    <a:pt x="787159" y="195512"/>
                  </a:lnTo>
                  <a:lnTo>
                    <a:pt x="760609" y="181061"/>
                  </a:lnTo>
                  <a:lnTo>
                    <a:pt x="733141" y="168535"/>
                  </a:lnTo>
                  <a:lnTo>
                    <a:pt x="704858" y="157974"/>
                  </a:lnTo>
                  <a:lnTo>
                    <a:pt x="675864" y="149419"/>
                  </a:lnTo>
                  <a:lnTo>
                    <a:pt x="654325" y="0"/>
                  </a:lnTo>
                  <a:lnTo>
                    <a:pt x="481210" y="0"/>
                  </a:lnTo>
                  <a:lnTo>
                    <a:pt x="459671" y="149419"/>
                  </a:lnTo>
                  <a:lnTo>
                    <a:pt x="430677" y="157974"/>
                  </a:lnTo>
                  <a:lnTo>
                    <a:pt x="402394" y="168535"/>
                  </a:lnTo>
                  <a:lnTo>
                    <a:pt x="374926" y="181061"/>
                  </a:lnTo>
                  <a:lnTo>
                    <a:pt x="348376" y="195512"/>
                  </a:lnTo>
                  <a:lnTo>
                    <a:pt x="227469" y="105054"/>
                  </a:lnTo>
                  <a:lnTo>
                    <a:pt x="105054" y="227427"/>
                  </a:lnTo>
                  <a:lnTo>
                    <a:pt x="195512" y="348376"/>
                  </a:lnTo>
                  <a:lnTo>
                    <a:pt x="181071" y="374924"/>
                  </a:lnTo>
                  <a:lnTo>
                    <a:pt x="168547" y="402386"/>
                  </a:lnTo>
                  <a:lnTo>
                    <a:pt x="157982" y="430659"/>
                  </a:lnTo>
                  <a:lnTo>
                    <a:pt x="149419" y="459640"/>
                  </a:lnTo>
                  <a:lnTo>
                    <a:pt x="0" y="481179"/>
                  </a:lnTo>
                  <a:lnTo>
                    <a:pt x="0" y="654294"/>
                  </a:lnTo>
                  <a:lnTo>
                    <a:pt x="149419" y="675832"/>
                  </a:lnTo>
                  <a:lnTo>
                    <a:pt x="163575" y="694819"/>
                  </a:lnTo>
                  <a:lnTo>
                    <a:pt x="191824" y="725000"/>
                  </a:lnTo>
                  <a:lnTo>
                    <a:pt x="220280" y="755088"/>
                  </a:lnTo>
                  <a:lnTo>
                    <a:pt x="235060" y="773798"/>
                  </a:lnTo>
                </a:path>
              </a:pathLst>
            </a:custGeom>
            <a:ln w="43077">
              <a:solidFill>
                <a:srgbClr val="1700E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11">
              <a:extLst>
                <a:ext uri="{FF2B5EF4-FFF2-40B4-BE49-F238E27FC236}">
                  <a16:creationId xmlns:a16="http://schemas.microsoft.com/office/drawing/2014/main" id="{DB4F39FC-93B8-3F5F-A576-4D7D0DF5A933}"/>
                </a:ext>
              </a:extLst>
            </p:cNvPr>
            <p:cNvSpPr/>
            <p:nvPr/>
          </p:nvSpPr>
          <p:spPr>
            <a:xfrm>
              <a:off x="11861203" y="3031936"/>
              <a:ext cx="835025" cy="835025"/>
            </a:xfrm>
            <a:custGeom>
              <a:avLst/>
              <a:gdLst/>
              <a:ahLst/>
              <a:cxnLst/>
              <a:rect l="l" t="t" r="r" b="b"/>
              <a:pathLst>
                <a:path w="835025" h="835025">
                  <a:moveTo>
                    <a:pt x="599996" y="0"/>
                  </a:moveTo>
                  <a:lnTo>
                    <a:pt x="554548" y="4922"/>
                  </a:lnTo>
                  <a:lnTo>
                    <a:pt x="511659" y="18387"/>
                  </a:lnTo>
                  <a:lnTo>
                    <a:pt x="472428" y="39657"/>
                  </a:lnTo>
                  <a:lnTo>
                    <a:pt x="437950" y="67993"/>
                  </a:lnTo>
                  <a:lnTo>
                    <a:pt x="409324" y="102655"/>
                  </a:lnTo>
                  <a:lnTo>
                    <a:pt x="387646" y="142907"/>
                  </a:lnTo>
                  <a:lnTo>
                    <a:pt x="374014" y="188008"/>
                  </a:lnTo>
                  <a:lnTo>
                    <a:pt x="370089" y="246338"/>
                  </a:lnTo>
                  <a:lnTo>
                    <a:pt x="373642" y="275351"/>
                  </a:lnTo>
                  <a:lnTo>
                    <a:pt x="380841" y="303795"/>
                  </a:lnTo>
                  <a:lnTo>
                    <a:pt x="382083" y="310232"/>
                  </a:lnTo>
                  <a:lnTo>
                    <a:pt x="381542" y="316644"/>
                  </a:lnTo>
                  <a:lnTo>
                    <a:pt x="379294" y="322674"/>
                  </a:lnTo>
                  <a:lnTo>
                    <a:pt x="375417" y="327962"/>
                  </a:lnTo>
                  <a:lnTo>
                    <a:pt x="23763" y="679616"/>
                  </a:lnTo>
                  <a:lnTo>
                    <a:pt x="5940" y="706457"/>
                  </a:lnTo>
                  <a:lnTo>
                    <a:pt x="0" y="736992"/>
                  </a:lnTo>
                  <a:lnTo>
                    <a:pt x="5940" y="767526"/>
                  </a:lnTo>
                  <a:lnTo>
                    <a:pt x="23763" y="794367"/>
                  </a:lnTo>
                  <a:lnTo>
                    <a:pt x="40653" y="811256"/>
                  </a:lnTo>
                  <a:lnTo>
                    <a:pt x="67506" y="829076"/>
                  </a:lnTo>
                  <a:lnTo>
                    <a:pt x="98045" y="835008"/>
                  </a:lnTo>
                  <a:lnTo>
                    <a:pt x="128578" y="829057"/>
                  </a:lnTo>
                  <a:lnTo>
                    <a:pt x="155435" y="811204"/>
                  </a:lnTo>
                  <a:lnTo>
                    <a:pt x="507089" y="459550"/>
                  </a:lnTo>
                  <a:lnTo>
                    <a:pt x="512368" y="455679"/>
                  </a:lnTo>
                  <a:lnTo>
                    <a:pt x="518386" y="453433"/>
                  </a:lnTo>
                  <a:lnTo>
                    <a:pt x="524786" y="452890"/>
                  </a:lnTo>
                  <a:lnTo>
                    <a:pt x="531214" y="454126"/>
                  </a:lnTo>
                  <a:lnTo>
                    <a:pt x="577288" y="463970"/>
                  </a:lnTo>
                  <a:lnTo>
                    <a:pt x="623003" y="464426"/>
                  </a:lnTo>
                  <a:lnTo>
                    <a:pt x="667180" y="456098"/>
                  </a:lnTo>
                  <a:lnTo>
                    <a:pt x="708644" y="439590"/>
                  </a:lnTo>
                  <a:lnTo>
                    <a:pt x="746217" y="415506"/>
                  </a:lnTo>
                  <a:lnTo>
                    <a:pt x="778722" y="384452"/>
                  </a:lnTo>
                  <a:lnTo>
                    <a:pt x="804983" y="347031"/>
                  </a:lnTo>
                  <a:lnTo>
                    <a:pt x="823823" y="303848"/>
                  </a:lnTo>
                  <a:lnTo>
                    <a:pt x="834575" y="246386"/>
                  </a:lnTo>
                  <a:lnTo>
                    <a:pt x="834458" y="217158"/>
                  </a:lnTo>
                  <a:lnTo>
                    <a:pt x="812816" y="165590"/>
                  </a:lnTo>
                  <a:lnTo>
                    <a:pt x="771954" y="122736"/>
                  </a:lnTo>
                  <a:lnTo>
                    <a:pt x="722862" y="73381"/>
                  </a:lnTo>
                  <a:lnTo>
                    <a:pt x="655807" y="7406"/>
                  </a:lnTo>
                  <a:lnTo>
                    <a:pt x="646907" y="4359"/>
                  </a:lnTo>
                  <a:lnTo>
                    <a:pt x="59999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12">
              <a:extLst>
                <a:ext uri="{FF2B5EF4-FFF2-40B4-BE49-F238E27FC236}">
                  <a16:creationId xmlns:a16="http://schemas.microsoft.com/office/drawing/2014/main" id="{705C9EE1-6D2B-7DB9-9F0A-1C89239F490A}"/>
                </a:ext>
              </a:extLst>
            </p:cNvPr>
            <p:cNvSpPr/>
            <p:nvPr/>
          </p:nvSpPr>
          <p:spPr>
            <a:xfrm>
              <a:off x="11861203" y="3031936"/>
              <a:ext cx="835025" cy="835025"/>
            </a:xfrm>
            <a:custGeom>
              <a:avLst/>
              <a:gdLst/>
              <a:ahLst/>
              <a:cxnLst/>
              <a:rect l="l" t="t" r="r" b="b"/>
              <a:pathLst>
                <a:path w="835025" h="835025">
                  <a:moveTo>
                    <a:pt x="155435" y="811204"/>
                  </a:moveTo>
                  <a:lnTo>
                    <a:pt x="507089" y="459550"/>
                  </a:lnTo>
                  <a:lnTo>
                    <a:pt x="512368" y="455679"/>
                  </a:lnTo>
                  <a:lnTo>
                    <a:pt x="518386" y="453433"/>
                  </a:lnTo>
                  <a:lnTo>
                    <a:pt x="524786" y="452890"/>
                  </a:lnTo>
                  <a:lnTo>
                    <a:pt x="531214" y="454126"/>
                  </a:lnTo>
                  <a:lnTo>
                    <a:pt x="577288" y="463970"/>
                  </a:lnTo>
                  <a:lnTo>
                    <a:pt x="623003" y="464426"/>
                  </a:lnTo>
                  <a:lnTo>
                    <a:pt x="667180" y="456098"/>
                  </a:lnTo>
                  <a:lnTo>
                    <a:pt x="708644" y="439590"/>
                  </a:lnTo>
                  <a:lnTo>
                    <a:pt x="746217" y="415506"/>
                  </a:lnTo>
                  <a:lnTo>
                    <a:pt x="778722" y="384452"/>
                  </a:lnTo>
                  <a:lnTo>
                    <a:pt x="804983" y="347031"/>
                  </a:lnTo>
                  <a:lnTo>
                    <a:pt x="823823" y="303848"/>
                  </a:lnTo>
                  <a:lnTo>
                    <a:pt x="834575" y="246386"/>
                  </a:lnTo>
                  <a:lnTo>
                    <a:pt x="834458" y="217158"/>
                  </a:lnTo>
                  <a:lnTo>
                    <a:pt x="812816" y="165590"/>
                  </a:lnTo>
                  <a:lnTo>
                    <a:pt x="771954" y="122736"/>
                  </a:lnTo>
                  <a:lnTo>
                    <a:pt x="722862" y="73381"/>
                  </a:lnTo>
                  <a:lnTo>
                    <a:pt x="680334" y="31406"/>
                  </a:lnTo>
                  <a:lnTo>
                    <a:pt x="651535" y="5197"/>
                  </a:lnTo>
                  <a:lnTo>
                    <a:pt x="599996" y="0"/>
                  </a:lnTo>
                  <a:lnTo>
                    <a:pt x="554548" y="4922"/>
                  </a:lnTo>
                  <a:lnTo>
                    <a:pt x="511659" y="18387"/>
                  </a:lnTo>
                  <a:lnTo>
                    <a:pt x="472428" y="39657"/>
                  </a:lnTo>
                  <a:lnTo>
                    <a:pt x="437950" y="67993"/>
                  </a:lnTo>
                  <a:lnTo>
                    <a:pt x="409324" y="102655"/>
                  </a:lnTo>
                  <a:lnTo>
                    <a:pt x="387646" y="142907"/>
                  </a:lnTo>
                  <a:lnTo>
                    <a:pt x="374014" y="188008"/>
                  </a:lnTo>
                  <a:lnTo>
                    <a:pt x="370089" y="246338"/>
                  </a:lnTo>
                  <a:lnTo>
                    <a:pt x="373642" y="275351"/>
                  </a:lnTo>
                  <a:lnTo>
                    <a:pt x="380841" y="303795"/>
                  </a:lnTo>
                  <a:lnTo>
                    <a:pt x="382083" y="310232"/>
                  </a:lnTo>
                  <a:lnTo>
                    <a:pt x="381542" y="316644"/>
                  </a:lnTo>
                  <a:lnTo>
                    <a:pt x="379294" y="322674"/>
                  </a:lnTo>
                  <a:lnTo>
                    <a:pt x="375417" y="327962"/>
                  </a:lnTo>
                  <a:lnTo>
                    <a:pt x="23763" y="679616"/>
                  </a:lnTo>
                  <a:lnTo>
                    <a:pt x="5940" y="706457"/>
                  </a:lnTo>
                  <a:lnTo>
                    <a:pt x="0" y="736992"/>
                  </a:lnTo>
                  <a:lnTo>
                    <a:pt x="5940" y="767526"/>
                  </a:lnTo>
                  <a:lnTo>
                    <a:pt x="23763" y="794367"/>
                  </a:lnTo>
                  <a:lnTo>
                    <a:pt x="40653" y="811256"/>
                  </a:lnTo>
                  <a:lnTo>
                    <a:pt x="67506" y="829076"/>
                  </a:lnTo>
                  <a:lnTo>
                    <a:pt x="98045" y="835008"/>
                  </a:lnTo>
                  <a:lnTo>
                    <a:pt x="128578" y="829057"/>
                  </a:lnTo>
                  <a:lnTo>
                    <a:pt x="155414" y="811225"/>
                  </a:lnTo>
                  <a:close/>
                </a:path>
              </a:pathLst>
            </a:custGeom>
            <a:ln w="11517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13">
              <a:extLst>
                <a:ext uri="{FF2B5EF4-FFF2-40B4-BE49-F238E27FC236}">
                  <a16:creationId xmlns:a16="http://schemas.microsoft.com/office/drawing/2014/main" id="{FFBA14B9-43E8-7172-9082-12D231FE9D59}"/>
                </a:ext>
              </a:extLst>
            </p:cNvPr>
            <p:cNvSpPr/>
            <p:nvPr/>
          </p:nvSpPr>
          <p:spPr>
            <a:xfrm>
              <a:off x="12185249" y="2985725"/>
              <a:ext cx="558800" cy="558800"/>
            </a:xfrm>
            <a:custGeom>
              <a:avLst/>
              <a:gdLst/>
              <a:ahLst/>
              <a:cxnLst/>
              <a:rect l="l" t="t" r="r" b="b"/>
              <a:pathLst>
                <a:path w="558800" h="558800">
                  <a:moveTo>
                    <a:pt x="279363" y="0"/>
                  </a:moveTo>
                  <a:lnTo>
                    <a:pt x="234048" y="3656"/>
                  </a:lnTo>
                  <a:lnTo>
                    <a:pt x="191062" y="14242"/>
                  </a:lnTo>
                  <a:lnTo>
                    <a:pt x="150979" y="31181"/>
                  </a:lnTo>
                  <a:lnTo>
                    <a:pt x="114374" y="53900"/>
                  </a:lnTo>
                  <a:lnTo>
                    <a:pt x="81823" y="81823"/>
                  </a:lnTo>
                  <a:lnTo>
                    <a:pt x="53900" y="114374"/>
                  </a:lnTo>
                  <a:lnTo>
                    <a:pt x="31181" y="150979"/>
                  </a:lnTo>
                  <a:lnTo>
                    <a:pt x="14242" y="191062"/>
                  </a:lnTo>
                  <a:lnTo>
                    <a:pt x="3656" y="234048"/>
                  </a:lnTo>
                  <a:lnTo>
                    <a:pt x="0" y="279363"/>
                  </a:lnTo>
                  <a:lnTo>
                    <a:pt x="3656" y="324677"/>
                  </a:lnTo>
                  <a:lnTo>
                    <a:pt x="14242" y="367663"/>
                  </a:lnTo>
                  <a:lnTo>
                    <a:pt x="31181" y="407746"/>
                  </a:lnTo>
                  <a:lnTo>
                    <a:pt x="53900" y="444351"/>
                  </a:lnTo>
                  <a:lnTo>
                    <a:pt x="81823" y="476903"/>
                  </a:lnTo>
                  <a:lnTo>
                    <a:pt x="114374" y="504825"/>
                  </a:lnTo>
                  <a:lnTo>
                    <a:pt x="150979" y="527544"/>
                  </a:lnTo>
                  <a:lnTo>
                    <a:pt x="191062" y="544484"/>
                  </a:lnTo>
                  <a:lnTo>
                    <a:pt x="234048" y="555070"/>
                  </a:lnTo>
                  <a:lnTo>
                    <a:pt x="279363" y="558726"/>
                  </a:lnTo>
                  <a:lnTo>
                    <a:pt x="324677" y="555070"/>
                  </a:lnTo>
                  <a:lnTo>
                    <a:pt x="367663" y="544484"/>
                  </a:lnTo>
                  <a:lnTo>
                    <a:pt x="407746" y="527544"/>
                  </a:lnTo>
                  <a:lnTo>
                    <a:pt x="444351" y="504825"/>
                  </a:lnTo>
                  <a:lnTo>
                    <a:pt x="476903" y="476903"/>
                  </a:lnTo>
                  <a:lnTo>
                    <a:pt x="504825" y="444351"/>
                  </a:lnTo>
                  <a:lnTo>
                    <a:pt x="527544" y="407746"/>
                  </a:lnTo>
                  <a:lnTo>
                    <a:pt x="544484" y="367663"/>
                  </a:lnTo>
                  <a:lnTo>
                    <a:pt x="555070" y="324677"/>
                  </a:lnTo>
                  <a:lnTo>
                    <a:pt x="558726" y="279363"/>
                  </a:lnTo>
                  <a:lnTo>
                    <a:pt x="555070" y="234048"/>
                  </a:lnTo>
                  <a:lnTo>
                    <a:pt x="544484" y="191062"/>
                  </a:lnTo>
                  <a:lnTo>
                    <a:pt x="527544" y="150979"/>
                  </a:lnTo>
                  <a:lnTo>
                    <a:pt x="504825" y="114374"/>
                  </a:lnTo>
                  <a:lnTo>
                    <a:pt x="476903" y="81823"/>
                  </a:lnTo>
                  <a:lnTo>
                    <a:pt x="444351" y="53900"/>
                  </a:lnTo>
                  <a:lnTo>
                    <a:pt x="407746" y="31181"/>
                  </a:lnTo>
                  <a:lnTo>
                    <a:pt x="367663" y="14242"/>
                  </a:lnTo>
                  <a:lnTo>
                    <a:pt x="324677" y="3656"/>
                  </a:lnTo>
                  <a:lnTo>
                    <a:pt x="27936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14">
              <a:extLst>
                <a:ext uri="{FF2B5EF4-FFF2-40B4-BE49-F238E27FC236}">
                  <a16:creationId xmlns:a16="http://schemas.microsoft.com/office/drawing/2014/main" id="{FB9EE5CD-46F0-53EC-5D6D-C5749F6330C1}"/>
                </a:ext>
              </a:extLst>
            </p:cNvPr>
            <p:cNvSpPr/>
            <p:nvPr/>
          </p:nvSpPr>
          <p:spPr>
            <a:xfrm>
              <a:off x="12185249" y="2985725"/>
              <a:ext cx="558800" cy="558800"/>
            </a:xfrm>
            <a:custGeom>
              <a:avLst/>
              <a:gdLst/>
              <a:ahLst/>
              <a:cxnLst/>
              <a:rect l="l" t="t" r="r" b="b"/>
              <a:pathLst>
                <a:path w="558800" h="558800">
                  <a:moveTo>
                    <a:pt x="558726" y="279363"/>
                  </a:moveTo>
                  <a:lnTo>
                    <a:pt x="555070" y="324677"/>
                  </a:lnTo>
                  <a:lnTo>
                    <a:pt x="544484" y="367663"/>
                  </a:lnTo>
                  <a:lnTo>
                    <a:pt x="527544" y="407746"/>
                  </a:lnTo>
                  <a:lnTo>
                    <a:pt x="504825" y="444351"/>
                  </a:lnTo>
                  <a:lnTo>
                    <a:pt x="476903" y="476903"/>
                  </a:lnTo>
                  <a:lnTo>
                    <a:pt x="444351" y="504825"/>
                  </a:lnTo>
                  <a:lnTo>
                    <a:pt x="407746" y="527544"/>
                  </a:lnTo>
                  <a:lnTo>
                    <a:pt x="367663" y="544484"/>
                  </a:lnTo>
                  <a:lnTo>
                    <a:pt x="324677" y="555070"/>
                  </a:lnTo>
                  <a:lnTo>
                    <a:pt x="279363" y="558726"/>
                  </a:lnTo>
                  <a:lnTo>
                    <a:pt x="234048" y="555070"/>
                  </a:lnTo>
                  <a:lnTo>
                    <a:pt x="191062" y="544484"/>
                  </a:lnTo>
                  <a:lnTo>
                    <a:pt x="150979" y="527544"/>
                  </a:lnTo>
                  <a:lnTo>
                    <a:pt x="114374" y="504825"/>
                  </a:lnTo>
                  <a:lnTo>
                    <a:pt x="81823" y="476903"/>
                  </a:lnTo>
                  <a:lnTo>
                    <a:pt x="53900" y="444351"/>
                  </a:lnTo>
                  <a:lnTo>
                    <a:pt x="31181" y="407746"/>
                  </a:lnTo>
                  <a:lnTo>
                    <a:pt x="14242" y="367663"/>
                  </a:lnTo>
                  <a:lnTo>
                    <a:pt x="3656" y="324677"/>
                  </a:lnTo>
                  <a:lnTo>
                    <a:pt x="0" y="279363"/>
                  </a:lnTo>
                  <a:lnTo>
                    <a:pt x="3656" y="234048"/>
                  </a:lnTo>
                  <a:lnTo>
                    <a:pt x="14242" y="191062"/>
                  </a:lnTo>
                  <a:lnTo>
                    <a:pt x="31181" y="150979"/>
                  </a:lnTo>
                  <a:lnTo>
                    <a:pt x="53900" y="114374"/>
                  </a:lnTo>
                  <a:lnTo>
                    <a:pt x="81823" y="81823"/>
                  </a:lnTo>
                  <a:lnTo>
                    <a:pt x="114374" y="53900"/>
                  </a:lnTo>
                  <a:lnTo>
                    <a:pt x="150979" y="31181"/>
                  </a:lnTo>
                  <a:lnTo>
                    <a:pt x="191062" y="14242"/>
                  </a:lnTo>
                  <a:lnTo>
                    <a:pt x="234048" y="3656"/>
                  </a:lnTo>
                  <a:lnTo>
                    <a:pt x="279363" y="0"/>
                  </a:lnTo>
                  <a:lnTo>
                    <a:pt x="324677" y="3656"/>
                  </a:lnTo>
                  <a:lnTo>
                    <a:pt x="367663" y="14242"/>
                  </a:lnTo>
                  <a:lnTo>
                    <a:pt x="407746" y="31181"/>
                  </a:lnTo>
                  <a:lnTo>
                    <a:pt x="444351" y="53900"/>
                  </a:lnTo>
                  <a:lnTo>
                    <a:pt x="476903" y="81823"/>
                  </a:lnTo>
                  <a:lnTo>
                    <a:pt x="504825" y="114374"/>
                  </a:lnTo>
                  <a:lnTo>
                    <a:pt x="527544" y="150979"/>
                  </a:lnTo>
                  <a:lnTo>
                    <a:pt x="544484" y="191062"/>
                  </a:lnTo>
                  <a:lnTo>
                    <a:pt x="555070" y="234048"/>
                  </a:lnTo>
                  <a:lnTo>
                    <a:pt x="558726" y="279363"/>
                  </a:lnTo>
                  <a:close/>
                </a:path>
              </a:pathLst>
            </a:custGeom>
            <a:ln w="2094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5">
              <a:extLst>
                <a:ext uri="{FF2B5EF4-FFF2-40B4-BE49-F238E27FC236}">
                  <a16:creationId xmlns:a16="http://schemas.microsoft.com/office/drawing/2014/main" id="{1F8EC854-338C-77BF-7059-E5C4CFB5B823}"/>
                </a:ext>
              </a:extLst>
            </p:cNvPr>
            <p:cNvSpPr/>
            <p:nvPr/>
          </p:nvSpPr>
          <p:spPr>
            <a:xfrm>
              <a:off x="11861203" y="3031936"/>
              <a:ext cx="835025" cy="835025"/>
            </a:xfrm>
            <a:custGeom>
              <a:avLst/>
              <a:gdLst/>
              <a:ahLst/>
              <a:cxnLst/>
              <a:rect l="l" t="t" r="r" b="b"/>
              <a:pathLst>
                <a:path w="835025" h="835025">
                  <a:moveTo>
                    <a:pt x="599996" y="0"/>
                  </a:moveTo>
                  <a:lnTo>
                    <a:pt x="554548" y="4922"/>
                  </a:lnTo>
                  <a:lnTo>
                    <a:pt x="511659" y="18387"/>
                  </a:lnTo>
                  <a:lnTo>
                    <a:pt x="472428" y="39657"/>
                  </a:lnTo>
                  <a:lnTo>
                    <a:pt x="437950" y="67993"/>
                  </a:lnTo>
                  <a:lnTo>
                    <a:pt x="409324" y="102655"/>
                  </a:lnTo>
                  <a:lnTo>
                    <a:pt x="387646" y="142907"/>
                  </a:lnTo>
                  <a:lnTo>
                    <a:pt x="374014" y="188008"/>
                  </a:lnTo>
                  <a:lnTo>
                    <a:pt x="370089" y="246338"/>
                  </a:lnTo>
                  <a:lnTo>
                    <a:pt x="373642" y="275351"/>
                  </a:lnTo>
                  <a:lnTo>
                    <a:pt x="380841" y="303795"/>
                  </a:lnTo>
                  <a:lnTo>
                    <a:pt x="382083" y="310232"/>
                  </a:lnTo>
                  <a:lnTo>
                    <a:pt x="381542" y="316644"/>
                  </a:lnTo>
                  <a:lnTo>
                    <a:pt x="379294" y="322674"/>
                  </a:lnTo>
                  <a:lnTo>
                    <a:pt x="375417" y="327962"/>
                  </a:lnTo>
                  <a:lnTo>
                    <a:pt x="23763" y="679616"/>
                  </a:lnTo>
                  <a:lnTo>
                    <a:pt x="5940" y="706457"/>
                  </a:lnTo>
                  <a:lnTo>
                    <a:pt x="0" y="736992"/>
                  </a:lnTo>
                  <a:lnTo>
                    <a:pt x="5940" y="767526"/>
                  </a:lnTo>
                  <a:lnTo>
                    <a:pt x="23763" y="794367"/>
                  </a:lnTo>
                  <a:lnTo>
                    <a:pt x="40653" y="811256"/>
                  </a:lnTo>
                  <a:lnTo>
                    <a:pt x="67506" y="829076"/>
                  </a:lnTo>
                  <a:lnTo>
                    <a:pt x="98045" y="835008"/>
                  </a:lnTo>
                  <a:lnTo>
                    <a:pt x="128578" y="829057"/>
                  </a:lnTo>
                  <a:lnTo>
                    <a:pt x="155435" y="811204"/>
                  </a:lnTo>
                  <a:lnTo>
                    <a:pt x="507089" y="459550"/>
                  </a:lnTo>
                  <a:lnTo>
                    <a:pt x="512368" y="455679"/>
                  </a:lnTo>
                  <a:lnTo>
                    <a:pt x="518386" y="453433"/>
                  </a:lnTo>
                  <a:lnTo>
                    <a:pt x="524786" y="452890"/>
                  </a:lnTo>
                  <a:lnTo>
                    <a:pt x="531214" y="454126"/>
                  </a:lnTo>
                  <a:lnTo>
                    <a:pt x="577288" y="463970"/>
                  </a:lnTo>
                  <a:lnTo>
                    <a:pt x="623003" y="464426"/>
                  </a:lnTo>
                  <a:lnTo>
                    <a:pt x="667180" y="456098"/>
                  </a:lnTo>
                  <a:lnTo>
                    <a:pt x="708644" y="439590"/>
                  </a:lnTo>
                  <a:lnTo>
                    <a:pt x="746217" y="415506"/>
                  </a:lnTo>
                  <a:lnTo>
                    <a:pt x="778722" y="384452"/>
                  </a:lnTo>
                  <a:lnTo>
                    <a:pt x="804983" y="347031"/>
                  </a:lnTo>
                  <a:lnTo>
                    <a:pt x="823823" y="303848"/>
                  </a:lnTo>
                  <a:lnTo>
                    <a:pt x="834575" y="246386"/>
                  </a:lnTo>
                  <a:lnTo>
                    <a:pt x="834458" y="217158"/>
                  </a:lnTo>
                  <a:lnTo>
                    <a:pt x="830650" y="188061"/>
                  </a:lnTo>
                  <a:lnTo>
                    <a:pt x="823968" y="180258"/>
                  </a:lnTo>
                  <a:lnTo>
                    <a:pt x="811273" y="175774"/>
                  </a:lnTo>
                  <a:lnTo>
                    <a:pt x="798382" y="174300"/>
                  </a:lnTo>
                  <a:lnTo>
                    <a:pt x="791112" y="175527"/>
                  </a:lnTo>
                  <a:lnTo>
                    <a:pt x="684644" y="281995"/>
                  </a:lnTo>
                  <a:lnTo>
                    <a:pt x="676947" y="287107"/>
                  </a:lnTo>
                  <a:lnTo>
                    <a:pt x="668194" y="288813"/>
                  </a:lnTo>
                  <a:lnTo>
                    <a:pt x="659441" y="287112"/>
                  </a:lnTo>
                  <a:lnTo>
                    <a:pt x="651744" y="282005"/>
                  </a:lnTo>
                  <a:lnTo>
                    <a:pt x="553014" y="183275"/>
                  </a:lnTo>
                  <a:lnTo>
                    <a:pt x="547902" y="175579"/>
                  </a:lnTo>
                  <a:lnTo>
                    <a:pt x="546196" y="166826"/>
                  </a:lnTo>
                  <a:lnTo>
                    <a:pt x="547897" y="158073"/>
                  </a:lnTo>
                  <a:lnTo>
                    <a:pt x="553004" y="150376"/>
                  </a:lnTo>
                  <a:lnTo>
                    <a:pt x="659482" y="43897"/>
                  </a:lnTo>
                  <a:lnTo>
                    <a:pt x="664565" y="36083"/>
                  </a:lnTo>
                  <a:lnTo>
                    <a:pt x="646907" y="4359"/>
                  </a:lnTo>
                  <a:lnTo>
                    <a:pt x="599996" y="0"/>
                  </a:lnTo>
                  <a:close/>
                </a:path>
              </a:pathLst>
            </a:custGeom>
            <a:solidFill>
              <a:srgbClr val="1700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6">
              <a:extLst>
                <a:ext uri="{FF2B5EF4-FFF2-40B4-BE49-F238E27FC236}">
                  <a16:creationId xmlns:a16="http://schemas.microsoft.com/office/drawing/2014/main" id="{698C5E95-6E70-235C-8CEF-3E12615A5E93}"/>
                </a:ext>
              </a:extLst>
            </p:cNvPr>
            <p:cNvSpPr/>
            <p:nvPr/>
          </p:nvSpPr>
          <p:spPr>
            <a:xfrm>
              <a:off x="11861203" y="3031936"/>
              <a:ext cx="835025" cy="835025"/>
            </a:xfrm>
            <a:custGeom>
              <a:avLst/>
              <a:gdLst/>
              <a:ahLst/>
              <a:cxnLst/>
              <a:rect l="l" t="t" r="r" b="b"/>
              <a:pathLst>
                <a:path w="835025" h="835025">
                  <a:moveTo>
                    <a:pt x="155435" y="811204"/>
                  </a:moveTo>
                  <a:lnTo>
                    <a:pt x="507089" y="459550"/>
                  </a:lnTo>
                  <a:lnTo>
                    <a:pt x="512368" y="455679"/>
                  </a:lnTo>
                  <a:lnTo>
                    <a:pt x="518386" y="453433"/>
                  </a:lnTo>
                  <a:lnTo>
                    <a:pt x="524786" y="452890"/>
                  </a:lnTo>
                  <a:lnTo>
                    <a:pt x="531214" y="454126"/>
                  </a:lnTo>
                  <a:lnTo>
                    <a:pt x="577288" y="463970"/>
                  </a:lnTo>
                  <a:lnTo>
                    <a:pt x="623003" y="464426"/>
                  </a:lnTo>
                  <a:lnTo>
                    <a:pt x="667180" y="456098"/>
                  </a:lnTo>
                  <a:lnTo>
                    <a:pt x="708644" y="439590"/>
                  </a:lnTo>
                  <a:lnTo>
                    <a:pt x="746217" y="415506"/>
                  </a:lnTo>
                  <a:lnTo>
                    <a:pt x="778722" y="384452"/>
                  </a:lnTo>
                  <a:lnTo>
                    <a:pt x="804983" y="347031"/>
                  </a:lnTo>
                  <a:lnTo>
                    <a:pt x="823823" y="303848"/>
                  </a:lnTo>
                  <a:lnTo>
                    <a:pt x="834575" y="246386"/>
                  </a:lnTo>
                  <a:lnTo>
                    <a:pt x="834458" y="217158"/>
                  </a:lnTo>
                  <a:lnTo>
                    <a:pt x="830650" y="188061"/>
                  </a:lnTo>
                  <a:lnTo>
                    <a:pt x="823968" y="180258"/>
                  </a:lnTo>
                  <a:lnTo>
                    <a:pt x="811273" y="175774"/>
                  </a:lnTo>
                  <a:lnTo>
                    <a:pt x="798382" y="174300"/>
                  </a:lnTo>
                  <a:lnTo>
                    <a:pt x="791112" y="175527"/>
                  </a:lnTo>
                  <a:lnTo>
                    <a:pt x="684644" y="281995"/>
                  </a:lnTo>
                  <a:lnTo>
                    <a:pt x="676947" y="287107"/>
                  </a:lnTo>
                  <a:lnTo>
                    <a:pt x="668194" y="288813"/>
                  </a:lnTo>
                  <a:lnTo>
                    <a:pt x="659441" y="287112"/>
                  </a:lnTo>
                  <a:lnTo>
                    <a:pt x="651744" y="282005"/>
                  </a:lnTo>
                  <a:lnTo>
                    <a:pt x="553014" y="183275"/>
                  </a:lnTo>
                  <a:lnTo>
                    <a:pt x="547902" y="175579"/>
                  </a:lnTo>
                  <a:lnTo>
                    <a:pt x="546196" y="166826"/>
                  </a:lnTo>
                  <a:lnTo>
                    <a:pt x="547897" y="158073"/>
                  </a:lnTo>
                  <a:lnTo>
                    <a:pt x="553004" y="150376"/>
                  </a:lnTo>
                  <a:lnTo>
                    <a:pt x="659482" y="43897"/>
                  </a:lnTo>
                  <a:lnTo>
                    <a:pt x="664565" y="36083"/>
                  </a:lnTo>
                  <a:lnTo>
                    <a:pt x="599996" y="0"/>
                  </a:lnTo>
                  <a:lnTo>
                    <a:pt x="554548" y="4922"/>
                  </a:lnTo>
                  <a:lnTo>
                    <a:pt x="511659" y="18387"/>
                  </a:lnTo>
                  <a:lnTo>
                    <a:pt x="472428" y="39657"/>
                  </a:lnTo>
                  <a:lnTo>
                    <a:pt x="437950" y="67993"/>
                  </a:lnTo>
                  <a:lnTo>
                    <a:pt x="409324" y="102655"/>
                  </a:lnTo>
                  <a:lnTo>
                    <a:pt x="387646" y="142907"/>
                  </a:lnTo>
                  <a:lnTo>
                    <a:pt x="374014" y="188008"/>
                  </a:lnTo>
                  <a:lnTo>
                    <a:pt x="370089" y="246338"/>
                  </a:lnTo>
                  <a:lnTo>
                    <a:pt x="373642" y="275351"/>
                  </a:lnTo>
                  <a:lnTo>
                    <a:pt x="380841" y="303795"/>
                  </a:lnTo>
                  <a:lnTo>
                    <a:pt x="382083" y="310232"/>
                  </a:lnTo>
                  <a:lnTo>
                    <a:pt x="381542" y="316644"/>
                  </a:lnTo>
                  <a:lnTo>
                    <a:pt x="379294" y="322674"/>
                  </a:lnTo>
                  <a:lnTo>
                    <a:pt x="375417" y="327962"/>
                  </a:lnTo>
                  <a:lnTo>
                    <a:pt x="23763" y="679616"/>
                  </a:lnTo>
                  <a:lnTo>
                    <a:pt x="5940" y="706457"/>
                  </a:lnTo>
                  <a:lnTo>
                    <a:pt x="0" y="736992"/>
                  </a:lnTo>
                  <a:lnTo>
                    <a:pt x="5940" y="767526"/>
                  </a:lnTo>
                  <a:lnTo>
                    <a:pt x="23763" y="794367"/>
                  </a:lnTo>
                  <a:lnTo>
                    <a:pt x="40653" y="811256"/>
                  </a:lnTo>
                  <a:lnTo>
                    <a:pt x="67506" y="829076"/>
                  </a:lnTo>
                  <a:lnTo>
                    <a:pt x="98045" y="835008"/>
                  </a:lnTo>
                  <a:lnTo>
                    <a:pt x="128578" y="829057"/>
                  </a:lnTo>
                  <a:lnTo>
                    <a:pt x="155414" y="811225"/>
                  </a:lnTo>
                  <a:close/>
                </a:path>
              </a:pathLst>
            </a:custGeom>
            <a:ln w="20941">
              <a:solidFill>
                <a:srgbClr val="1700E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2" name="object 17">
            <a:extLst>
              <a:ext uri="{FF2B5EF4-FFF2-40B4-BE49-F238E27FC236}">
                <a16:creationId xmlns:a16="http://schemas.microsoft.com/office/drawing/2014/main" id="{B36E6FFA-A9E5-3C6A-102D-C85C453BDACD}"/>
              </a:ext>
            </a:extLst>
          </p:cNvPr>
          <p:cNvGrpSpPr/>
          <p:nvPr/>
        </p:nvGrpSpPr>
        <p:grpSpPr>
          <a:xfrm>
            <a:off x="14183142" y="8911122"/>
            <a:ext cx="1376680" cy="855344"/>
            <a:chOff x="14183142" y="8911122"/>
            <a:chExt cx="1376680" cy="855344"/>
          </a:xfrm>
        </p:grpSpPr>
        <p:sp>
          <p:nvSpPr>
            <p:cNvPr id="103" name="object 18">
              <a:extLst>
                <a:ext uri="{FF2B5EF4-FFF2-40B4-BE49-F238E27FC236}">
                  <a16:creationId xmlns:a16="http://schemas.microsoft.com/office/drawing/2014/main" id="{6E60421C-6A5B-B033-E552-B29ECAFD96CF}"/>
                </a:ext>
              </a:extLst>
            </p:cNvPr>
            <p:cNvSpPr/>
            <p:nvPr/>
          </p:nvSpPr>
          <p:spPr>
            <a:xfrm>
              <a:off x="14193612" y="8921593"/>
              <a:ext cx="1355725" cy="834390"/>
            </a:xfrm>
            <a:custGeom>
              <a:avLst/>
              <a:gdLst/>
              <a:ahLst/>
              <a:cxnLst/>
              <a:rect l="l" t="t" r="r" b="b"/>
              <a:pathLst>
                <a:path w="1355725" h="834390">
                  <a:moveTo>
                    <a:pt x="161218" y="724836"/>
                  </a:moveTo>
                  <a:lnTo>
                    <a:pt x="128027" y="724836"/>
                  </a:lnTo>
                  <a:lnTo>
                    <a:pt x="139991" y="765066"/>
                  </a:lnTo>
                  <a:lnTo>
                    <a:pt x="163815" y="798312"/>
                  </a:lnTo>
                  <a:lnTo>
                    <a:pt x="197061" y="822135"/>
                  </a:lnTo>
                  <a:lnTo>
                    <a:pt x="237291" y="834100"/>
                  </a:lnTo>
                  <a:lnTo>
                    <a:pt x="286905" y="830213"/>
                  </a:lnTo>
                  <a:lnTo>
                    <a:pt x="329692" y="808364"/>
                  </a:lnTo>
                  <a:lnTo>
                    <a:pt x="333852" y="803567"/>
                  </a:lnTo>
                  <a:lnTo>
                    <a:pt x="252369" y="803567"/>
                  </a:lnTo>
                  <a:lnTo>
                    <a:pt x="215677" y="796033"/>
                  </a:lnTo>
                  <a:lnTo>
                    <a:pt x="185715" y="775766"/>
                  </a:lnTo>
                  <a:lnTo>
                    <a:pt x="165489" y="745778"/>
                  </a:lnTo>
                  <a:lnTo>
                    <a:pt x="161218" y="724836"/>
                  </a:lnTo>
                  <a:close/>
                </a:path>
                <a:path w="1355725" h="834390">
                  <a:moveTo>
                    <a:pt x="980011" y="724836"/>
                  </a:moveTo>
                  <a:lnTo>
                    <a:pt x="946861" y="724836"/>
                  </a:lnTo>
                  <a:lnTo>
                    <a:pt x="958825" y="765066"/>
                  </a:lnTo>
                  <a:lnTo>
                    <a:pt x="982649" y="798312"/>
                  </a:lnTo>
                  <a:lnTo>
                    <a:pt x="1015894" y="822135"/>
                  </a:lnTo>
                  <a:lnTo>
                    <a:pt x="1056124" y="834100"/>
                  </a:lnTo>
                  <a:lnTo>
                    <a:pt x="1105734" y="830213"/>
                  </a:lnTo>
                  <a:lnTo>
                    <a:pt x="1148521" y="808364"/>
                  </a:lnTo>
                  <a:lnTo>
                    <a:pt x="1152680" y="803567"/>
                  </a:lnTo>
                  <a:lnTo>
                    <a:pt x="1071265" y="803567"/>
                  </a:lnTo>
                  <a:lnTo>
                    <a:pt x="1034541" y="796062"/>
                  </a:lnTo>
                  <a:lnTo>
                    <a:pt x="1004547" y="775808"/>
                  </a:lnTo>
                  <a:lnTo>
                    <a:pt x="984323" y="745858"/>
                  </a:lnTo>
                  <a:lnTo>
                    <a:pt x="980011" y="724836"/>
                  </a:lnTo>
                  <a:close/>
                </a:path>
                <a:path w="1355725" h="834390">
                  <a:moveTo>
                    <a:pt x="252494" y="614588"/>
                  </a:moveTo>
                  <a:lnTo>
                    <a:pt x="215694" y="622027"/>
                  </a:lnTo>
                  <a:lnTo>
                    <a:pt x="185665" y="642285"/>
                  </a:lnTo>
                  <a:lnTo>
                    <a:pt x="165425" y="672322"/>
                  </a:lnTo>
                  <a:lnTo>
                    <a:pt x="158014" y="709036"/>
                  </a:lnTo>
                  <a:lnTo>
                    <a:pt x="158251" y="710282"/>
                  </a:lnTo>
                  <a:lnTo>
                    <a:pt x="165489" y="745778"/>
                  </a:lnTo>
                  <a:lnTo>
                    <a:pt x="185715" y="775766"/>
                  </a:lnTo>
                  <a:lnTo>
                    <a:pt x="215677" y="796033"/>
                  </a:lnTo>
                  <a:lnTo>
                    <a:pt x="252369" y="803567"/>
                  </a:lnTo>
                  <a:lnTo>
                    <a:pt x="319300" y="775892"/>
                  </a:lnTo>
                  <a:lnTo>
                    <a:pt x="346851" y="709685"/>
                  </a:lnTo>
                  <a:lnTo>
                    <a:pt x="346965" y="709036"/>
                  </a:lnTo>
                  <a:lnTo>
                    <a:pt x="339553" y="672322"/>
                  </a:lnTo>
                  <a:lnTo>
                    <a:pt x="319315" y="642285"/>
                  </a:lnTo>
                  <a:lnTo>
                    <a:pt x="289289" y="622027"/>
                  </a:lnTo>
                  <a:lnTo>
                    <a:pt x="252494" y="614588"/>
                  </a:lnTo>
                  <a:close/>
                </a:path>
                <a:path w="1355725" h="834390">
                  <a:moveTo>
                    <a:pt x="335675" y="614588"/>
                  </a:moveTo>
                  <a:lnTo>
                    <a:pt x="252494" y="614588"/>
                  </a:lnTo>
                  <a:lnTo>
                    <a:pt x="289289" y="622027"/>
                  </a:lnTo>
                  <a:lnTo>
                    <a:pt x="319315" y="642285"/>
                  </a:lnTo>
                  <a:lnTo>
                    <a:pt x="339553" y="672322"/>
                  </a:lnTo>
                  <a:lnTo>
                    <a:pt x="346965" y="709036"/>
                  </a:lnTo>
                  <a:lnTo>
                    <a:pt x="346730" y="710282"/>
                  </a:lnTo>
                  <a:lnTo>
                    <a:pt x="339548" y="745858"/>
                  </a:lnTo>
                  <a:lnTo>
                    <a:pt x="319300" y="775892"/>
                  </a:lnTo>
                  <a:lnTo>
                    <a:pt x="289269" y="796141"/>
                  </a:lnTo>
                  <a:lnTo>
                    <a:pt x="252494" y="803567"/>
                  </a:lnTo>
                  <a:lnTo>
                    <a:pt x="333852" y="803567"/>
                  </a:lnTo>
                  <a:lnTo>
                    <a:pt x="361165" y="772066"/>
                  </a:lnTo>
                  <a:lnTo>
                    <a:pt x="376836" y="724836"/>
                  </a:lnTo>
                  <a:lnTo>
                    <a:pt x="980011" y="724836"/>
                  </a:lnTo>
                  <a:lnTo>
                    <a:pt x="976917" y="709685"/>
                  </a:lnTo>
                  <a:lnTo>
                    <a:pt x="976810" y="709036"/>
                  </a:lnTo>
                  <a:lnTo>
                    <a:pt x="979569" y="695350"/>
                  </a:lnTo>
                  <a:lnTo>
                    <a:pt x="947227" y="695350"/>
                  </a:lnTo>
                  <a:lnTo>
                    <a:pt x="939123" y="693277"/>
                  </a:lnTo>
                  <a:lnTo>
                    <a:pt x="913804" y="693277"/>
                  </a:lnTo>
                  <a:lnTo>
                    <a:pt x="913804" y="690198"/>
                  </a:lnTo>
                  <a:lnTo>
                    <a:pt x="381621" y="690198"/>
                  </a:lnTo>
                  <a:lnTo>
                    <a:pt x="377925" y="683780"/>
                  </a:lnTo>
                  <a:lnTo>
                    <a:pt x="377841" y="675801"/>
                  </a:lnTo>
                  <a:lnTo>
                    <a:pt x="372732" y="661937"/>
                  </a:lnTo>
                  <a:lnTo>
                    <a:pt x="345768" y="623085"/>
                  </a:lnTo>
                  <a:lnTo>
                    <a:pt x="337686" y="615771"/>
                  </a:lnTo>
                  <a:lnTo>
                    <a:pt x="335675" y="614588"/>
                  </a:lnTo>
                  <a:close/>
                </a:path>
                <a:path w="1355725" h="834390">
                  <a:moveTo>
                    <a:pt x="1071244" y="614588"/>
                  </a:moveTo>
                  <a:lnTo>
                    <a:pt x="1034474" y="622027"/>
                  </a:lnTo>
                  <a:lnTo>
                    <a:pt x="1004451" y="642285"/>
                  </a:lnTo>
                  <a:lnTo>
                    <a:pt x="984213" y="672322"/>
                  </a:lnTo>
                  <a:lnTo>
                    <a:pt x="976810" y="709036"/>
                  </a:lnTo>
                  <a:lnTo>
                    <a:pt x="977039" y="710282"/>
                  </a:lnTo>
                  <a:lnTo>
                    <a:pt x="1004547" y="775808"/>
                  </a:lnTo>
                  <a:lnTo>
                    <a:pt x="1071265" y="803567"/>
                  </a:lnTo>
                  <a:lnTo>
                    <a:pt x="1108094" y="796126"/>
                  </a:lnTo>
                  <a:lnTo>
                    <a:pt x="1158329" y="745858"/>
                  </a:lnTo>
                  <a:lnTo>
                    <a:pt x="1165765" y="709036"/>
                  </a:lnTo>
                  <a:lnTo>
                    <a:pt x="1158325" y="672263"/>
                  </a:lnTo>
                  <a:lnTo>
                    <a:pt x="1138063" y="642238"/>
                  </a:lnTo>
                  <a:lnTo>
                    <a:pt x="1108022" y="621999"/>
                  </a:lnTo>
                  <a:lnTo>
                    <a:pt x="1071244" y="614588"/>
                  </a:lnTo>
                  <a:close/>
                </a:path>
                <a:path w="1355725" h="834390">
                  <a:moveTo>
                    <a:pt x="1154889" y="614588"/>
                  </a:moveTo>
                  <a:lnTo>
                    <a:pt x="1071244" y="614588"/>
                  </a:lnTo>
                  <a:lnTo>
                    <a:pt x="1108022" y="621999"/>
                  </a:lnTo>
                  <a:lnTo>
                    <a:pt x="1138063" y="642238"/>
                  </a:lnTo>
                  <a:lnTo>
                    <a:pt x="1158325" y="672263"/>
                  </a:lnTo>
                  <a:lnTo>
                    <a:pt x="1165765" y="709036"/>
                  </a:lnTo>
                  <a:lnTo>
                    <a:pt x="1158364" y="745778"/>
                  </a:lnTo>
                  <a:lnTo>
                    <a:pt x="1108094" y="796126"/>
                  </a:lnTo>
                  <a:lnTo>
                    <a:pt x="1071318" y="803567"/>
                  </a:lnTo>
                  <a:lnTo>
                    <a:pt x="1152680" y="803567"/>
                  </a:lnTo>
                  <a:lnTo>
                    <a:pt x="1179993" y="772066"/>
                  </a:lnTo>
                  <a:lnTo>
                    <a:pt x="1195659" y="724836"/>
                  </a:lnTo>
                  <a:lnTo>
                    <a:pt x="1340654" y="724836"/>
                  </a:lnTo>
                  <a:lnTo>
                    <a:pt x="1348922" y="724344"/>
                  </a:lnTo>
                  <a:lnTo>
                    <a:pt x="1355173" y="717297"/>
                  </a:lnTo>
                  <a:lnTo>
                    <a:pt x="1354752" y="710282"/>
                  </a:lnTo>
                  <a:lnTo>
                    <a:pt x="1354681" y="690219"/>
                  </a:lnTo>
                  <a:lnTo>
                    <a:pt x="1200392" y="690219"/>
                  </a:lnTo>
                  <a:lnTo>
                    <a:pt x="1196958" y="684261"/>
                  </a:lnTo>
                  <a:lnTo>
                    <a:pt x="1197387" y="677235"/>
                  </a:lnTo>
                  <a:lnTo>
                    <a:pt x="1194183" y="663906"/>
                  </a:lnTo>
                  <a:lnTo>
                    <a:pt x="1191440" y="657393"/>
                  </a:lnTo>
                  <a:lnTo>
                    <a:pt x="1187963" y="651310"/>
                  </a:lnTo>
                  <a:lnTo>
                    <a:pt x="1177172" y="635588"/>
                  </a:lnTo>
                  <a:lnTo>
                    <a:pt x="1164061" y="621762"/>
                  </a:lnTo>
                  <a:lnTo>
                    <a:pt x="1154889" y="614588"/>
                  </a:lnTo>
                  <a:close/>
                </a:path>
                <a:path w="1355725" h="834390">
                  <a:moveTo>
                    <a:pt x="15633" y="460"/>
                  </a:moveTo>
                  <a:lnTo>
                    <a:pt x="15046" y="460"/>
                  </a:lnTo>
                  <a:lnTo>
                    <a:pt x="6251" y="984"/>
                  </a:lnTo>
                  <a:lnTo>
                    <a:pt x="0" y="8031"/>
                  </a:lnTo>
                  <a:lnTo>
                    <a:pt x="421" y="15046"/>
                  </a:lnTo>
                  <a:lnTo>
                    <a:pt x="450" y="710282"/>
                  </a:lnTo>
                  <a:lnTo>
                    <a:pt x="973" y="719067"/>
                  </a:lnTo>
                  <a:lnTo>
                    <a:pt x="8020" y="725328"/>
                  </a:lnTo>
                  <a:lnTo>
                    <a:pt x="16229" y="724836"/>
                  </a:lnTo>
                  <a:lnTo>
                    <a:pt x="161218" y="724836"/>
                  </a:lnTo>
                  <a:lnTo>
                    <a:pt x="158129" y="709685"/>
                  </a:lnTo>
                  <a:lnTo>
                    <a:pt x="158014" y="709036"/>
                  </a:lnTo>
                  <a:lnTo>
                    <a:pt x="161164" y="693429"/>
                  </a:lnTo>
                  <a:lnTo>
                    <a:pt x="78907" y="693429"/>
                  </a:lnTo>
                  <a:lnTo>
                    <a:pt x="32040" y="693340"/>
                  </a:lnTo>
                  <a:lnTo>
                    <a:pt x="31978" y="31988"/>
                  </a:lnTo>
                  <a:lnTo>
                    <a:pt x="913783" y="31988"/>
                  </a:lnTo>
                  <a:lnTo>
                    <a:pt x="913815" y="15046"/>
                  </a:lnTo>
                  <a:lnTo>
                    <a:pt x="913291" y="6261"/>
                  </a:lnTo>
                  <a:lnTo>
                    <a:pt x="906798" y="492"/>
                  </a:lnTo>
                  <a:lnTo>
                    <a:pt x="16229" y="492"/>
                  </a:lnTo>
                  <a:lnTo>
                    <a:pt x="15633" y="460"/>
                  </a:lnTo>
                  <a:close/>
                </a:path>
                <a:path w="1355725" h="834390">
                  <a:moveTo>
                    <a:pt x="1340654" y="724836"/>
                  </a:moveTo>
                  <a:lnTo>
                    <a:pt x="1338943" y="724836"/>
                  </a:lnTo>
                  <a:lnTo>
                    <a:pt x="1339540" y="724867"/>
                  </a:lnTo>
                  <a:lnTo>
                    <a:pt x="1340126" y="724867"/>
                  </a:lnTo>
                  <a:lnTo>
                    <a:pt x="1340654" y="724836"/>
                  </a:lnTo>
                  <a:close/>
                </a:path>
                <a:path w="1355725" h="834390">
                  <a:moveTo>
                    <a:pt x="1323205" y="441389"/>
                  </a:moveTo>
                  <a:lnTo>
                    <a:pt x="913804" y="441389"/>
                  </a:lnTo>
                  <a:lnTo>
                    <a:pt x="913804" y="693277"/>
                  </a:lnTo>
                  <a:lnTo>
                    <a:pt x="939123" y="693277"/>
                  </a:lnTo>
                  <a:lnTo>
                    <a:pt x="947227" y="695350"/>
                  </a:lnTo>
                  <a:lnTo>
                    <a:pt x="951457" y="687162"/>
                  </a:lnTo>
                  <a:lnTo>
                    <a:pt x="951793" y="684911"/>
                  </a:lnTo>
                  <a:lnTo>
                    <a:pt x="952180" y="682722"/>
                  </a:lnTo>
                  <a:lnTo>
                    <a:pt x="971264" y="638443"/>
                  </a:lnTo>
                  <a:lnTo>
                    <a:pt x="1006576" y="606951"/>
                  </a:lnTo>
                  <a:lnTo>
                    <a:pt x="1051642" y="590147"/>
                  </a:lnTo>
                  <a:lnTo>
                    <a:pt x="1323205" y="589929"/>
                  </a:lnTo>
                  <a:lnTo>
                    <a:pt x="1323205" y="441389"/>
                  </a:lnTo>
                  <a:close/>
                </a:path>
                <a:path w="1355725" h="834390">
                  <a:moveTo>
                    <a:pt x="1099987" y="589929"/>
                  </a:moveTo>
                  <a:lnTo>
                    <a:pt x="1051642" y="590147"/>
                  </a:lnTo>
                  <a:lnTo>
                    <a:pt x="1006576" y="606951"/>
                  </a:lnTo>
                  <a:lnTo>
                    <a:pt x="971264" y="638443"/>
                  </a:lnTo>
                  <a:lnTo>
                    <a:pt x="952180" y="682722"/>
                  </a:lnTo>
                  <a:lnTo>
                    <a:pt x="951457" y="687162"/>
                  </a:lnTo>
                  <a:lnTo>
                    <a:pt x="947227" y="695350"/>
                  </a:lnTo>
                  <a:lnTo>
                    <a:pt x="979569" y="695350"/>
                  </a:lnTo>
                  <a:lnTo>
                    <a:pt x="984213" y="672322"/>
                  </a:lnTo>
                  <a:lnTo>
                    <a:pt x="1004451" y="642285"/>
                  </a:lnTo>
                  <a:lnTo>
                    <a:pt x="1034474" y="622027"/>
                  </a:lnTo>
                  <a:lnTo>
                    <a:pt x="1071244" y="614588"/>
                  </a:lnTo>
                  <a:lnTo>
                    <a:pt x="1154889" y="614588"/>
                  </a:lnTo>
                  <a:lnTo>
                    <a:pt x="1149037" y="610011"/>
                  </a:lnTo>
                  <a:lnTo>
                    <a:pt x="1132510" y="600515"/>
                  </a:lnTo>
                  <a:lnTo>
                    <a:pt x="1124667" y="597050"/>
                  </a:lnTo>
                  <a:lnTo>
                    <a:pt x="1116606" y="594131"/>
                  </a:lnTo>
                  <a:lnTo>
                    <a:pt x="1108365" y="591757"/>
                  </a:lnTo>
                  <a:lnTo>
                    <a:pt x="1099987" y="589929"/>
                  </a:lnTo>
                  <a:close/>
                </a:path>
                <a:path w="1355725" h="834390">
                  <a:moveTo>
                    <a:pt x="882308" y="31988"/>
                  </a:moveTo>
                  <a:lnTo>
                    <a:pt x="31978" y="31988"/>
                  </a:lnTo>
                  <a:lnTo>
                    <a:pt x="32040" y="693340"/>
                  </a:lnTo>
                  <a:lnTo>
                    <a:pt x="78907" y="693429"/>
                  </a:lnTo>
                  <a:lnTo>
                    <a:pt x="127514" y="693277"/>
                  </a:lnTo>
                  <a:lnTo>
                    <a:pt x="136655" y="666135"/>
                  </a:lnTo>
                  <a:lnTo>
                    <a:pt x="151195" y="641450"/>
                  </a:lnTo>
                  <a:lnTo>
                    <a:pt x="170450" y="620273"/>
                  </a:lnTo>
                  <a:lnTo>
                    <a:pt x="193732" y="603657"/>
                  </a:lnTo>
                  <a:lnTo>
                    <a:pt x="229692" y="590211"/>
                  </a:lnTo>
                  <a:lnTo>
                    <a:pt x="267633" y="587776"/>
                  </a:lnTo>
                  <a:lnTo>
                    <a:pt x="882308" y="587776"/>
                  </a:lnTo>
                  <a:lnTo>
                    <a:pt x="882308" y="31988"/>
                  </a:lnTo>
                  <a:close/>
                </a:path>
                <a:path w="1355725" h="834390">
                  <a:moveTo>
                    <a:pt x="267633" y="587776"/>
                  </a:moveTo>
                  <a:lnTo>
                    <a:pt x="193732" y="603657"/>
                  </a:lnTo>
                  <a:lnTo>
                    <a:pt x="151195" y="641450"/>
                  </a:lnTo>
                  <a:lnTo>
                    <a:pt x="127514" y="693277"/>
                  </a:lnTo>
                  <a:lnTo>
                    <a:pt x="78907" y="693429"/>
                  </a:lnTo>
                  <a:lnTo>
                    <a:pt x="161164" y="693429"/>
                  </a:lnTo>
                  <a:lnTo>
                    <a:pt x="165425" y="672322"/>
                  </a:lnTo>
                  <a:lnTo>
                    <a:pt x="185665" y="642285"/>
                  </a:lnTo>
                  <a:lnTo>
                    <a:pt x="215694" y="622027"/>
                  </a:lnTo>
                  <a:lnTo>
                    <a:pt x="252494" y="614588"/>
                  </a:lnTo>
                  <a:lnTo>
                    <a:pt x="335675" y="614588"/>
                  </a:lnTo>
                  <a:lnTo>
                    <a:pt x="304612" y="596310"/>
                  </a:lnTo>
                  <a:lnTo>
                    <a:pt x="267633" y="587776"/>
                  </a:lnTo>
                  <a:close/>
                </a:path>
                <a:path w="1355725" h="834390">
                  <a:moveTo>
                    <a:pt x="1323205" y="589929"/>
                  </a:moveTo>
                  <a:lnTo>
                    <a:pt x="1099987" y="589929"/>
                  </a:lnTo>
                  <a:lnTo>
                    <a:pt x="1108365" y="591757"/>
                  </a:lnTo>
                  <a:lnTo>
                    <a:pt x="1116606" y="594131"/>
                  </a:lnTo>
                  <a:lnTo>
                    <a:pt x="1164061" y="621762"/>
                  </a:lnTo>
                  <a:lnTo>
                    <a:pt x="1191440" y="657393"/>
                  </a:lnTo>
                  <a:lnTo>
                    <a:pt x="1197387" y="677235"/>
                  </a:lnTo>
                  <a:lnTo>
                    <a:pt x="1196958" y="684261"/>
                  </a:lnTo>
                  <a:lnTo>
                    <a:pt x="1200392" y="690219"/>
                  </a:lnTo>
                  <a:lnTo>
                    <a:pt x="1323205" y="690219"/>
                  </a:lnTo>
                  <a:lnTo>
                    <a:pt x="1323205" y="589929"/>
                  </a:lnTo>
                  <a:close/>
                </a:path>
                <a:path w="1355725" h="834390">
                  <a:moveTo>
                    <a:pt x="1354681" y="441389"/>
                  </a:moveTo>
                  <a:lnTo>
                    <a:pt x="1323205" y="441389"/>
                  </a:lnTo>
                  <a:lnTo>
                    <a:pt x="1323205" y="690219"/>
                  </a:lnTo>
                  <a:lnTo>
                    <a:pt x="1354681" y="690219"/>
                  </a:lnTo>
                  <a:lnTo>
                    <a:pt x="1354681" y="441389"/>
                  </a:lnTo>
                  <a:close/>
                </a:path>
                <a:path w="1355725" h="834390">
                  <a:moveTo>
                    <a:pt x="882308" y="587776"/>
                  </a:moveTo>
                  <a:lnTo>
                    <a:pt x="267633" y="587776"/>
                  </a:lnTo>
                  <a:lnTo>
                    <a:pt x="304612" y="596310"/>
                  </a:lnTo>
                  <a:lnTo>
                    <a:pt x="337686" y="615771"/>
                  </a:lnTo>
                  <a:lnTo>
                    <a:pt x="365789" y="648838"/>
                  </a:lnTo>
                  <a:lnTo>
                    <a:pt x="377925" y="683780"/>
                  </a:lnTo>
                  <a:lnTo>
                    <a:pt x="381621" y="690198"/>
                  </a:lnTo>
                  <a:lnTo>
                    <a:pt x="882308" y="690198"/>
                  </a:lnTo>
                  <a:lnTo>
                    <a:pt x="882308" y="587776"/>
                  </a:lnTo>
                  <a:close/>
                </a:path>
                <a:path w="1355725" h="834390">
                  <a:moveTo>
                    <a:pt x="913783" y="31988"/>
                  </a:moveTo>
                  <a:lnTo>
                    <a:pt x="882308" y="31988"/>
                  </a:lnTo>
                  <a:lnTo>
                    <a:pt x="882308" y="690198"/>
                  </a:lnTo>
                  <a:lnTo>
                    <a:pt x="913804" y="690198"/>
                  </a:lnTo>
                  <a:lnTo>
                    <a:pt x="913804" y="441389"/>
                  </a:lnTo>
                  <a:lnTo>
                    <a:pt x="1354681" y="441389"/>
                  </a:lnTo>
                  <a:lnTo>
                    <a:pt x="1354607" y="422625"/>
                  </a:lnTo>
                  <a:lnTo>
                    <a:pt x="1353498" y="419851"/>
                  </a:lnTo>
                  <a:lnTo>
                    <a:pt x="1351539" y="417704"/>
                  </a:lnTo>
                  <a:lnTo>
                    <a:pt x="1346725" y="409977"/>
                  </a:lnTo>
                  <a:lnTo>
                    <a:pt x="913804" y="409977"/>
                  </a:lnTo>
                  <a:lnTo>
                    <a:pt x="913804" y="236757"/>
                  </a:lnTo>
                  <a:lnTo>
                    <a:pt x="1238797" y="236757"/>
                  </a:lnTo>
                  <a:lnTo>
                    <a:pt x="1223994" y="212998"/>
                  </a:lnTo>
                  <a:lnTo>
                    <a:pt x="1221627" y="208203"/>
                  </a:lnTo>
                  <a:lnTo>
                    <a:pt x="1216765" y="205187"/>
                  </a:lnTo>
                  <a:lnTo>
                    <a:pt x="913783" y="205187"/>
                  </a:lnTo>
                  <a:lnTo>
                    <a:pt x="913783" y="31988"/>
                  </a:lnTo>
                  <a:close/>
                </a:path>
                <a:path w="1355725" h="834390">
                  <a:moveTo>
                    <a:pt x="1238797" y="236757"/>
                  </a:moveTo>
                  <a:lnTo>
                    <a:pt x="1203534" y="236757"/>
                  </a:lnTo>
                  <a:lnTo>
                    <a:pt x="1310693" y="409977"/>
                  </a:lnTo>
                  <a:lnTo>
                    <a:pt x="1346725" y="409977"/>
                  </a:lnTo>
                  <a:lnTo>
                    <a:pt x="1238797" y="236757"/>
                  </a:lnTo>
                  <a:close/>
                </a:path>
                <a:path w="1355725" h="834390">
                  <a:moveTo>
                    <a:pt x="1216748" y="205176"/>
                  </a:moveTo>
                  <a:lnTo>
                    <a:pt x="913783" y="205187"/>
                  </a:lnTo>
                  <a:lnTo>
                    <a:pt x="1216765" y="205187"/>
                  </a:lnTo>
                  <a:close/>
                </a:path>
                <a:path w="1355725" h="834390">
                  <a:moveTo>
                    <a:pt x="906244" y="0"/>
                  </a:moveTo>
                  <a:lnTo>
                    <a:pt x="898045" y="492"/>
                  </a:lnTo>
                  <a:lnTo>
                    <a:pt x="906798" y="492"/>
                  </a:lnTo>
                  <a:lnTo>
                    <a:pt x="906244" y="0"/>
                  </a:lnTo>
                  <a:close/>
                </a:path>
              </a:pathLst>
            </a:custGeom>
            <a:solidFill>
              <a:srgbClr val="1700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9">
              <a:extLst>
                <a:ext uri="{FF2B5EF4-FFF2-40B4-BE49-F238E27FC236}">
                  <a16:creationId xmlns:a16="http://schemas.microsoft.com/office/drawing/2014/main" id="{3EBE90F4-6E7C-4B60-1E20-703B6000A67A}"/>
                </a:ext>
              </a:extLst>
            </p:cNvPr>
            <p:cNvSpPr/>
            <p:nvPr/>
          </p:nvSpPr>
          <p:spPr>
            <a:xfrm>
              <a:off x="14225590" y="8953582"/>
              <a:ext cx="850900" cy="661670"/>
            </a:xfrm>
            <a:custGeom>
              <a:avLst/>
              <a:gdLst/>
              <a:ahLst/>
              <a:cxnLst/>
              <a:rect l="l" t="t" r="r" b="b"/>
              <a:pathLst>
                <a:path w="850900" h="661670">
                  <a:moveTo>
                    <a:pt x="62" y="661351"/>
                  </a:moveTo>
                  <a:lnTo>
                    <a:pt x="23496" y="661386"/>
                  </a:lnTo>
                  <a:lnTo>
                    <a:pt x="46929" y="661440"/>
                  </a:lnTo>
                  <a:lnTo>
                    <a:pt x="70359" y="661439"/>
                  </a:lnTo>
                  <a:lnTo>
                    <a:pt x="93787" y="661309"/>
                  </a:lnTo>
                  <a:lnTo>
                    <a:pt x="94374" y="661299"/>
                  </a:lnTo>
                  <a:lnTo>
                    <a:pt x="94960" y="661299"/>
                  </a:lnTo>
                  <a:lnTo>
                    <a:pt x="95536" y="661288"/>
                  </a:lnTo>
                  <a:lnTo>
                    <a:pt x="104676" y="634146"/>
                  </a:lnTo>
                  <a:lnTo>
                    <a:pt x="119217" y="609461"/>
                  </a:lnTo>
                  <a:lnTo>
                    <a:pt x="138472" y="588285"/>
                  </a:lnTo>
                  <a:lnTo>
                    <a:pt x="161754" y="571668"/>
                  </a:lnTo>
                  <a:lnTo>
                    <a:pt x="197714" y="558222"/>
                  </a:lnTo>
                  <a:lnTo>
                    <a:pt x="235655" y="555788"/>
                  </a:lnTo>
                  <a:lnTo>
                    <a:pt x="272634" y="564322"/>
                  </a:lnTo>
                  <a:lnTo>
                    <a:pt x="305707" y="583783"/>
                  </a:lnTo>
                  <a:lnTo>
                    <a:pt x="333811" y="616850"/>
                  </a:lnTo>
                  <a:lnTo>
                    <a:pt x="345947" y="651791"/>
                  </a:lnTo>
                  <a:lnTo>
                    <a:pt x="349643" y="658210"/>
                  </a:lnTo>
                  <a:lnTo>
                    <a:pt x="850330" y="658210"/>
                  </a:lnTo>
                  <a:lnTo>
                    <a:pt x="850330" y="0"/>
                  </a:lnTo>
                  <a:lnTo>
                    <a:pt x="0" y="0"/>
                  </a:lnTo>
                  <a:lnTo>
                    <a:pt x="62" y="661351"/>
                  </a:lnTo>
                  <a:close/>
                </a:path>
                <a:path w="850900" h="661670">
                  <a:moveTo>
                    <a:pt x="62" y="661351"/>
                  </a:moveTo>
                  <a:lnTo>
                    <a:pt x="23496" y="661386"/>
                  </a:lnTo>
                  <a:lnTo>
                    <a:pt x="46929" y="661440"/>
                  </a:lnTo>
                  <a:lnTo>
                    <a:pt x="70359" y="661439"/>
                  </a:lnTo>
                  <a:lnTo>
                    <a:pt x="93787" y="661309"/>
                  </a:lnTo>
                  <a:lnTo>
                    <a:pt x="94374" y="661299"/>
                  </a:lnTo>
                  <a:lnTo>
                    <a:pt x="94960" y="661299"/>
                  </a:lnTo>
                  <a:lnTo>
                    <a:pt x="95536" y="661288"/>
                  </a:lnTo>
                  <a:lnTo>
                    <a:pt x="104676" y="634146"/>
                  </a:lnTo>
                  <a:lnTo>
                    <a:pt x="119217" y="609461"/>
                  </a:lnTo>
                  <a:lnTo>
                    <a:pt x="138472" y="588285"/>
                  </a:lnTo>
                  <a:lnTo>
                    <a:pt x="161754" y="571668"/>
                  </a:lnTo>
                  <a:lnTo>
                    <a:pt x="197714" y="558222"/>
                  </a:lnTo>
                  <a:lnTo>
                    <a:pt x="235655" y="555788"/>
                  </a:lnTo>
                  <a:lnTo>
                    <a:pt x="272634" y="564322"/>
                  </a:lnTo>
                  <a:lnTo>
                    <a:pt x="305707" y="583783"/>
                  </a:lnTo>
                  <a:lnTo>
                    <a:pt x="333811" y="616850"/>
                  </a:lnTo>
                  <a:lnTo>
                    <a:pt x="345947" y="651791"/>
                  </a:lnTo>
                  <a:lnTo>
                    <a:pt x="349643" y="658210"/>
                  </a:lnTo>
                  <a:lnTo>
                    <a:pt x="850330" y="658210"/>
                  </a:lnTo>
                  <a:lnTo>
                    <a:pt x="850330" y="0"/>
                  </a:lnTo>
                  <a:lnTo>
                    <a:pt x="0" y="0"/>
                  </a:lnTo>
                  <a:lnTo>
                    <a:pt x="62" y="661351"/>
                  </a:lnTo>
                  <a:close/>
                </a:path>
              </a:pathLst>
            </a:custGeom>
            <a:ln w="20941">
              <a:solidFill>
                <a:srgbClr val="1700E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5" name="object 20">
              <a:extLst>
                <a:ext uri="{FF2B5EF4-FFF2-40B4-BE49-F238E27FC236}">
                  <a16:creationId xmlns:a16="http://schemas.microsoft.com/office/drawing/2014/main" id="{F3465CA1-3DF3-FDF7-76A1-B874F2A46ABC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341147" y="9525711"/>
              <a:ext cx="209909" cy="209920"/>
            </a:xfrm>
            <a:prstGeom prst="rect">
              <a:avLst/>
            </a:prstGeom>
          </p:spPr>
        </p:pic>
        <p:pic>
          <p:nvPicPr>
            <p:cNvPr id="106" name="object 21">
              <a:extLst>
                <a:ext uri="{FF2B5EF4-FFF2-40B4-BE49-F238E27FC236}">
                  <a16:creationId xmlns:a16="http://schemas.microsoft.com/office/drawing/2014/main" id="{F11E4FBE-3066-EFD9-2007-075FE435E2C9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159939" y="9525711"/>
              <a:ext cx="209909" cy="209920"/>
            </a:xfrm>
            <a:prstGeom prst="rect">
              <a:avLst/>
            </a:prstGeom>
          </p:spPr>
        </p:pic>
        <p:sp>
          <p:nvSpPr>
            <p:cNvPr id="107" name="object 22">
              <a:extLst>
                <a:ext uri="{FF2B5EF4-FFF2-40B4-BE49-F238E27FC236}">
                  <a16:creationId xmlns:a16="http://schemas.microsoft.com/office/drawing/2014/main" id="{E603AD1F-1E4E-5A59-4EA2-17993355EDB1}"/>
                </a:ext>
              </a:extLst>
            </p:cNvPr>
            <p:cNvSpPr/>
            <p:nvPr/>
          </p:nvSpPr>
          <p:spPr>
            <a:xfrm>
              <a:off x="14193612" y="8921593"/>
              <a:ext cx="1355725" cy="834390"/>
            </a:xfrm>
            <a:custGeom>
              <a:avLst/>
              <a:gdLst/>
              <a:ahLst/>
              <a:cxnLst/>
              <a:rect l="l" t="t" r="r" b="b"/>
              <a:pathLst>
                <a:path w="1355725" h="834390">
                  <a:moveTo>
                    <a:pt x="1323205" y="441389"/>
                  </a:moveTo>
                  <a:lnTo>
                    <a:pt x="913804" y="441389"/>
                  </a:lnTo>
                  <a:lnTo>
                    <a:pt x="913804" y="693277"/>
                  </a:lnTo>
                  <a:lnTo>
                    <a:pt x="933521" y="693277"/>
                  </a:lnTo>
                  <a:lnTo>
                    <a:pt x="939123" y="693277"/>
                  </a:lnTo>
                  <a:lnTo>
                    <a:pt x="947227" y="695350"/>
                  </a:lnTo>
                  <a:lnTo>
                    <a:pt x="950442" y="689141"/>
                  </a:lnTo>
                  <a:lnTo>
                    <a:pt x="951457" y="687162"/>
                  </a:lnTo>
                  <a:lnTo>
                    <a:pt x="951793" y="684911"/>
                  </a:lnTo>
                  <a:lnTo>
                    <a:pt x="952180" y="682722"/>
                  </a:lnTo>
                  <a:lnTo>
                    <a:pt x="971264" y="638443"/>
                  </a:lnTo>
                  <a:lnTo>
                    <a:pt x="1006576" y="606951"/>
                  </a:lnTo>
                  <a:lnTo>
                    <a:pt x="1051642" y="590147"/>
                  </a:lnTo>
                  <a:lnTo>
                    <a:pt x="1099987" y="589929"/>
                  </a:lnTo>
                  <a:lnTo>
                    <a:pt x="1108365" y="591757"/>
                  </a:lnTo>
                  <a:lnTo>
                    <a:pt x="1149037" y="610011"/>
                  </a:lnTo>
                  <a:lnTo>
                    <a:pt x="1187963" y="651310"/>
                  </a:lnTo>
                  <a:lnTo>
                    <a:pt x="1197387" y="677235"/>
                  </a:lnTo>
                  <a:lnTo>
                    <a:pt x="1196958" y="684261"/>
                  </a:lnTo>
                  <a:lnTo>
                    <a:pt x="1200392" y="690219"/>
                  </a:lnTo>
                  <a:lnTo>
                    <a:pt x="1323205" y="690219"/>
                  </a:lnTo>
                  <a:lnTo>
                    <a:pt x="1323205" y="441389"/>
                  </a:lnTo>
                  <a:close/>
                </a:path>
                <a:path w="1355725" h="834390">
                  <a:moveTo>
                    <a:pt x="1323205" y="441389"/>
                  </a:moveTo>
                  <a:lnTo>
                    <a:pt x="913804" y="441389"/>
                  </a:lnTo>
                  <a:lnTo>
                    <a:pt x="913804" y="693277"/>
                  </a:lnTo>
                  <a:lnTo>
                    <a:pt x="933521" y="693277"/>
                  </a:lnTo>
                  <a:lnTo>
                    <a:pt x="939123" y="693277"/>
                  </a:lnTo>
                  <a:lnTo>
                    <a:pt x="947227" y="695350"/>
                  </a:lnTo>
                  <a:lnTo>
                    <a:pt x="950442" y="689141"/>
                  </a:lnTo>
                  <a:lnTo>
                    <a:pt x="951457" y="687162"/>
                  </a:lnTo>
                  <a:lnTo>
                    <a:pt x="951793" y="684911"/>
                  </a:lnTo>
                  <a:lnTo>
                    <a:pt x="952180" y="682722"/>
                  </a:lnTo>
                  <a:lnTo>
                    <a:pt x="971264" y="638443"/>
                  </a:lnTo>
                  <a:lnTo>
                    <a:pt x="1006576" y="606951"/>
                  </a:lnTo>
                  <a:lnTo>
                    <a:pt x="1051642" y="590147"/>
                  </a:lnTo>
                  <a:lnTo>
                    <a:pt x="1099987" y="589929"/>
                  </a:lnTo>
                  <a:lnTo>
                    <a:pt x="1108365" y="591757"/>
                  </a:lnTo>
                  <a:lnTo>
                    <a:pt x="1149037" y="610011"/>
                  </a:lnTo>
                  <a:lnTo>
                    <a:pt x="1187963" y="651310"/>
                  </a:lnTo>
                  <a:lnTo>
                    <a:pt x="1197387" y="677235"/>
                  </a:lnTo>
                  <a:lnTo>
                    <a:pt x="1196958" y="684261"/>
                  </a:lnTo>
                  <a:lnTo>
                    <a:pt x="1200392" y="690219"/>
                  </a:lnTo>
                  <a:lnTo>
                    <a:pt x="1323205" y="690219"/>
                  </a:lnTo>
                  <a:lnTo>
                    <a:pt x="1323205" y="441389"/>
                  </a:lnTo>
                  <a:close/>
                </a:path>
                <a:path w="1355725" h="834390">
                  <a:moveTo>
                    <a:pt x="1203534" y="236757"/>
                  </a:moveTo>
                  <a:lnTo>
                    <a:pt x="913804" y="236757"/>
                  </a:lnTo>
                  <a:lnTo>
                    <a:pt x="913804" y="409977"/>
                  </a:lnTo>
                  <a:lnTo>
                    <a:pt x="1310693" y="409977"/>
                  </a:lnTo>
                  <a:lnTo>
                    <a:pt x="1203534" y="236757"/>
                  </a:lnTo>
                  <a:close/>
                </a:path>
                <a:path w="1355725" h="834390">
                  <a:moveTo>
                    <a:pt x="16229" y="492"/>
                  </a:moveTo>
                  <a:lnTo>
                    <a:pt x="898045" y="492"/>
                  </a:lnTo>
                  <a:lnTo>
                    <a:pt x="906244" y="0"/>
                  </a:lnTo>
                  <a:lnTo>
                    <a:pt x="913291" y="6261"/>
                  </a:lnTo>
                  <a:lnTo>
                    <a:pt x="913783" y="14460"/>
                  </a:lnTo>
                  <a:lnTo>
                    <a:pt x="913815" y="15046"/>
                  </a:lnTo>
                  <a:lnTo>
                    <a:pt x="913815" y="15643"/>
                  </a:lnTo>
                  <a:lnTo>
                    <a:pt x="913783" y="16229"/>
                  </a:lnTo>
                  <a:lnTo>
                    <a:pt x="913783" y="205187"/>
                  </a:lnTo>
                  <a:lnTo>
                    <a:pt x="1211397" y="205187"/>
                  </a:lnTo>
                  <a:lnTo>
                    <a:pt x="1216748" y="205176"/>
                  </a:lnTo>
                  <a:lnTo>
                    <a:pt x="1221627" y="208203"/>
                  </a:lnTo>
                  <a:lnTo>
                    <a:pt x="1223994" y="212998"/>
                  </a:lnTo>
                  <a:lnTo>
                    <a:pt x="1351539" y="417704"/>
                  </a:lnTo>
                  <a:lnTo>
                    <a:pt x="1353498" y="419851"/>
                  </a:lnTo>
                  <a:lnTo>
                    <a:pt x="1354607" y="422625"/>
                  </a:lnTo>
                  <a:lnTo>
                    <a:pt x="1354681" y="425515"/>
                  </a:lnTo>
                  <a:lnTo>
                    <a:pt x="1354681" y="709098"/>
                  </a:lnTo>
                  <a:lnTo>
                    <a:pt x="1355173" y="717297"/>
                  </a:lnTo>
                  <a:lnTo>
                    <a:pt x="1348922" y="724344"/>
                  </a:lnTo>
                  <a:lnTo>
                    <a:pt x="1340713" y="724836"/>
                  </a:lnTo>
                  <a:lnTo>
                    <a:pt x="1340126" y="724867"/>
                  </a:lnTo>
                  <a:lnTo>
                    <a:pt x="1339540" y="724867"/>
                  </a:lnTo>
                  <a:lnTo>
                    <a:pt x="1338943" y="724836"/>
                  </a:lnTo>
                  <a:lnTo>
                    <a:pt x="1195659" y="724836"/>
                  </a:lnTo>
                  <a:lnTo>
                    <a:pt x="1179993" y="772066"/>
                  </a:lnTo>
                  <a:lnTo>
                    <a:pt x="1148521" y="808364"/>
                  </a:lnTo>
                  <a:lnTo>
                    <a:pt x="1105734" y="830213"/>
                  </a:lnTo>
                  <a:lnTo>
                    <a:pt x="1056124" y="834100"/>
                  </a:lnTo>
                  <a:lnTo>
                    <a:pt x="1015894" y="822135"/>
                  </a:lnTo>
                  <a:lnTo>
                    <a:pt x="982649" y="798312"/>
                  </a:lnTo>
                  <a:lnTo>
                    <a:pt x="958825" y="765066"/>
                  </a:lnTo>
                  <a:lnTo>
                    <a:pt x="946861" y="724836"/>
                  </a:lnTo>
                  <a:lnTo>
                    <a:pt x="376836" y="724836"/>
                  </a:lnTo>
                  <a:lnTo>
                    <a:pt x="361165" y="772066"/>
                  </a:lnTo>
                  <a:lnTo>
                    <a:pt x="329692" y="808364"/>
                  </a:lnTo>
                  <a:lnTo>
                    <a:pt x="286905" y="830213"/>
                  </a:lnTo>
                  <a:lnTo>
                    <a:pt x="237291" y="834100"/>
                  </a:lnTo>
                  <a:lnTo>
                    <a:pt x="197061" y="822135"/>
                  </a:lnTo>
                  <a:lnTo>
                    <a:pt x="163815" y="798312"/>
                  </a:lnTo>
                  <a:lnTo>
                    <a:pt x="139991" y="765066"/>
                  </a:lnTo>
                  <a:lnTo>
                    <a:pt x="128027" y="724836"/>
                  </a:lnTo>
                  <a:lnTo>
                    <a:pt x="16229" y="724836"/>
                  </a:lnTo>
                  <a:lnTo>
                    <a:pt x="8020" y="725328"/>
                  </a:lnTo>
                  <a:lnTo>
                    <a:pt x="973" y="719067"/>
                  </a:lnTo>
                  <a:lnTo>
                    <a:pt x="492" y="710868"/>
                  </a:lnTo>
                  <a:lnTo>
                    <a:pt x="450" y="710282"/>
                  </a:lnTo>
                  <a:lnTo>
                    <a:pt x="450" y="709685"/>
                  </a:lnTo>
                  <a:lnTo>
                    <a:pt x="492" y="709098"/>
                  </a:lnTo>
                  <a:lnTo>
                    <a:pt x="492" y="16229"/>
                  </a:lnTo>
                  <a:lnTo>
                    <a:pt x="0" y="8031"/>
                  </a:lnTo>
                  <a:lnTo>
                    <a:pt x="6251" y="984"/>
                  </a:lnTo>
                  <a:lnTo>
                    <a:pt x="14449" y="492"/>
                  </a:lnTo>
                  <a:lnTo>
                    <a:pt x="15046" y="460"/>
                  </a:lnTo>
                  <a:lnTo>
                    <a:pt x="15633" y="460"/>
                  </a:lnTo>
                  <a:lnTo>
                    <a:pt x="16229" y="492"/>
                  </a:lnTo>
                  <a:close/>
                </a:path>
              </a:pathLst>
            </a:custGeom>
            <a:ln w="20941">
              <a:solidFill>
                <a:srgbClr val="1700E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0795E75F-DEC3-8CAA-F1DF-7058D02558A5}"/>
              </a:ext>
            </a:extLst>
          </p:cNvPr>
          <p:cNvGrpSpPr/>
          <p:nvPr/>
        </p:nvGrpSpPr>
        <p:grpSpPr>
          <a:xfrm>
            <a:off x="6948716" y="5832061"/>
            <a:ext cx="1368425" cy="912127"/>
            <a:chOff x="6948716" y="5832061"/>
            <a:chExt cx="1368425" cy="912127"/>
          </a:xfrm>
        </p:grpSpPr>
        <p:sp>
          <p:nvSpPr>
            <p:cNvPr id="109" name="object 23">
              <a:extLst>
                <a:ext uri="{FF2B5EF4-FFF2-40B4-BE49-F238E27FC236}">
                  <a16:creationId xmlns:a16="http://schemas.microsoft.com/office/drawing/2014/main" id="{9A8D8E4D-0D2D-4838-F7BD-08A06D39A8D7}"/>
                </a:ext>
              </a:extLst>
            </p:cNvPr>
            <p:cNvSpPr/>
            <p:nvPr/>
          </p:nvSpPr>
          <p:spPr>
            <a:xfrm>
              <a:off x="6948716" y="6361283"/>
              <a:ext cx="1368425" cy="382905"/>
            </a:xfrm>
            <a:custGeom>
              <a:avLst/>
              <a:gdLst/>
              <a:ahLst/>
              <a:cxnLst/>
              <a:rect l="l" t="t" r="r" b="b"/>
              <a:pathLst>
                <a:path w="1368425" h="382904">
                  <a:moveTo>
                    <a:pt x="1368386" y="124917"/>
                  </a:moveTo>
                  <a:lnTo>
                    <a:pt x="1358595" y="76288"/>
                  </a:lnTo>
                  <a:lnTo>
                    <a:pt x="1331836" y="36576"/>
                  </a:lnTo>
                  <a:lnTo>
                    <a:pt x="1292136" y="9791"/>
                  </a:lnTo>
                  <a:lnTo>
                    <a:pt x="1243266" y="0"/>
                  </a:lnTo>
                  <a:lnTo>
                    <a:pt x="124904" y="0"/>
                  </a:lnTo>
                  <a:lnTo>
                    <a:pt x="76276" y="9817"/>
                  </a:lnTo>
                  <a:lnTo>
                    <a:pt x="36576" y="36588"/>
                  </a:lnTo>
                  <a:lnTo>
                    <a:pt x="9804" y="76288"/>
                  </a:lnTo>
                  <a:lnTo>
                    <a:pt x="0" y="124917"/>
                  </a:lnTo>
                  <a:lnTo>
                    <a:pt x="0" y="257924"/>
                  </a:lnTo>
                  <a:lnTo>
                    <a:pt x="9804" y="306539"/>
                  </a:lnTo>
                  <a:lnTo>
                    <a:pt x="36576" y="346240"/>
                  </a:lnTo>
                  <a:lnTo>
                    <a:pt x="76276" y="373011"/>
                  </a:lnTo>
                  <a:lnTo>
                    <a:pt x="124904" y="382828"/>
                  </a:lnTo>
                  <a:lnTo>
                    <a:pt x="1243482" y="382828"/>
                  </a:lnTo>
                  <a:lnTo>
                    <a:pt x="1292098" y="373011"/>
                  </a:lnTo>
                  <a:lnTo>
                    <a:pt x="1331810" y="346240"/>
                  </a:lnTo>
                  <a:lnTo>
                    <a:pt x="1358569" y="306539"/>
                  </a:lnTo>
                  <a:lnTo>
                    <a:pt x="1368386" y="257924"/>
                  </a:lnTo>
                  <a:lnTo>
                    <a:pt x="1368386" y="124917"/>
                  </a:lnTo>
                  <a:close/>
                </a:path>
              </a:pathLst>
            </a:custGeom>
            <a:solidFill>
              <a:srgbClr val="1700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24">
              <a:extLst>
                <a:ext uri="{FF2B5EF4-FFF2-40B4-BE49-F238E27FC236}">
                  <a16:creationId xmlns:a16="http://schemas.microsoft.com/office/drawing/2014/main" id="{AB8343D6-FE11-8FF0-114F-E88A0615B26A}"/>
                </a:ext>
              </a:extLst>
            </p:cNvPr>
            <p:cNvSpPr/>
            <p:nvPr/>
          </p:nvSpPr>
          <p:spPr>
            <a:xfrm>
              <a:off x="7482012" y="6166894"/>
              <a:ext cx="299085" cy="109220"/>
            </a:xfrm>
            <a:custGeom>
              <a:avLst/>
              <a:gdLst/>
              <a:ahLst/>
              <a:cxnLst/>
              <a:rect l="l" t="t" r="r" b="b"/>
              <a:pathLst>
                <a:path w="299084" h="109220">
                  <a:moveTo>
                    <a:pt x="150492" y="0"/>
                  </a:moveTo>
                  <a:lnTo>
                    <a:pt x="148377" y="0"/>
                  </a:lnTo>
                  <a:lnTo>
                    <a:pt x="109607" y="4844"/>
                  </a:lnTo>
                  <a:lnTo>
                    <a:pt x="72742" y="16737"/>
                  </a:lnTo>
                  <a:lnTo>
                    <a:pt x="38730" y="35274"/>
                  </a:lnTo>
                  <a:lnTo>
                    <a:pt x="8518" y="60050"/>
                  </a:lnTo>
                  <a:lnTo>
                    <a:pt x="0" y="80326"/>
                  </a:lnTo>
                  <a:lnTo>
                    <a:pt x="2050" y="91150"/>
                  </a:lnTo>
                  <a:lnTo>
                    <a:pt x="8319" y="100688"/>
                  </a:lnTo>
                  <a:lnTo>
                    <a:pt x="17797" y="107046"/>
                  </a:lnTo>
                  <a:lnTo>
                    <a:pt x="28602" y="109200"/>
                  </a:lnTo>
                  <a:lnTo>
                    <a:pt x="39425" y="107146"/>
                  </a:lnTo>
                  <a:lnTo>
                    <a:pt x="48956" y="100876"/>
                  </a:lnTo>
                  <a:lnTo>
                    <a:pt x="70449" y="83189"/>
                  </a:lnTo>
                  <a:lnTo>
                    <a:pt x="94628" y="69868"/>
                  </a:lnTo>
                  <a:lnTo>
                    <a:pt x="120836" y="61197"/>
                  </a:lnTo>
                  <a:lnTo>
                    <a:pt x="148419" y="57464"/>
                  </a:lnTo>
                  <a:lnTo>
                    <a:pt x="150534" y="57464"/>
                  </a:lnTo>
                  <a:lnTo>
                    <a:pt x="178108" y="61199"/>
                  </a:lnTo>
                  <a:lnTo>
                    <a:pt x="204305" y="69872"/>
                  </a:lnTo>
                  <a:lnTo>
                    <a:pt x="228472" y="83194"/>
                  </a:lnTo>
                  <a:lnTo>
                    <a:pt x="249955" y="100876"/>
                  </a:lnTo>
                  <a:lnTo>
                    <a:pt x="259487" y="107146"/>
                  </a:lnTo>
                  <a:lnTo>
                    <a:pt x="296861" y="91150"/>
                  </a:lnTo>
                  <a:lnTo>
                    <a:pt x="298912" y="80326"/>
                  </a:lnTo>
                  <a:lnTo>
                    <a:pt x="296754" y="69523"/>
                  </a:lnTo>
                  <a:lnTo>
                    <a:pt x="290394" y="60050"/>
                  </a:lnTo>
                  <a:lnTo>
                    <a:pt x="260183" y="35268"/>
                  </a:lnTo>
                  <a:lnTo>
                    <a:pt x="226173" y="16729"/>
                  </a:lnTo>
                  <a:lnTo>
                    <a:pt x="189309" y="4838"/>
                  </a:lnTo>
                  <a:lnTo>
                    <a:pt x="150534" y="0"/>
                  </a:lnTo>
                  <a:close/>
                </a:path>
              </a:pathLst>
            </a:custGeom>
            <a:solidFill>
              <a:srgbClr val="1700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25">
              <a:extLst>
                <a:ext uri="{FF2B5EF4-FFF2-40B4-BE49-F238E27FC236}">
                  <a16:creationId xmlns:a16="http://schemas.microsoft.com/office/drawing/2014/main" id="{A5D5FE5D-5A90-5507-CFAE-D0260D6DF934}"/>
                </a:ext>
              </a:extLst>
            </p:cNvPr>
            <p:cNvSpPr/>
            <p:nvPr/>
          </p:nvSpPr>
          <p:spPr>
            <a:xfrm>
              <a:off x="7264934" y="5832061"/>
              <a:ext cx="735965" cy="325120"/>
            </a:xfrm>
            <a:custGeom>
              <a:avLst/>
              <a:gdLst/>
              <a:ahLst/>
              <a:cxnLst/>
              <a:rect l="l" t="t" r="r" b="b"/>
              <a:pathLst>
                <a:path w="735965" h="325120">
                  <a:moveTo>
                    <a:pt x="630872" y="288544"/>
                  </a:moveTo>
                  <a:lnTo>
                    <a:pt x="587260" y="243522"/>
                  </a:lnTo>
                  <a:lnTo>
                    <a:pt x="548906" y="216839"/>
                  </a:lnTo>
                  <a:lnTo>
                    <a:pt x="508038" y="195808"/>
                  </a:lnTo>
                  <a:lnTo>
                    <a:pt x="465264" y="180467"/>
                  </a:lnTo>
                  <a:lnTo>
                    <a:pt x="421157" y="170827"/>
                  </a:lnTo>
                  <a:lnTo>
                    <a:pt x="376326" y="166878"/>
                  </a:lnTo>
                  <a:lnTo>
                    <a:pt x="331355" y="168668"/>
                  </a:lnTo>
                  <a:lnTo>
                    <a:pt x="286829" y="176187"/>
                  </a:lnTo>
                  <a:lnTo>
                    <a:pt x="243370" y="189458"/>
                  </a:lnTo>
                  <a:lnTo>
                    <a:pt x="201536" y="208495"/>
                  </a:lnTo>
                  <a:lnTo>
                    <a:pt x="161950" y="233311"/>
                  </a:lnTo>
                  <a:lnTo>
                    <a:pt x="125171" y="263918"/>
                  </a:lnTo>
                  <a:lnTo>
                    <a:pt x="104863" y="296227"/>
                  </a:lnTo>
                  <a:lnTo>
                    <a:pt x="107010" y="307035"/>
                  </a:lnTo>
                  <a:lnTo>
                    <a:pt x="113360" y="316534"/>
                  </a:lnTo>
                  <a:lnTo>
                    <a:pt x="122885" y="322808"/>
                  </a:lnTo>
                  <a:lnTo>
                    <a:pt x="133718" y="324878"/>
                  </a:lnTo>
                  <a:lnTo>
                    <a:pt x="144526" y="322745"/>
                  </a:lnTo>
                  <a:lnTo>
                    <a:pt x="154012" y="316395"/>
                  </a:lnTo>
                  <a:lnTo>
                    <a:pt x="189611" y="284353"/>
                  </a:lnTo>
                  <a:lnTo>
                    <a:pt x="228841" y="259118"/>
                  </a:lnTo>
                  <a:lnTo>
                    <a:pt x="270827" y="240703"/>
                  </a:lnTo>
                  <a:lnTo>
                    <a:pt x="314706" y="229120"/>
                  </a:lnTo>
                  <a:lnTo>
                    <a:pt x="359651" y="224421"/>
                  </a:lnTo>
                  <a:lnTo>
                    <a:pt x="404787" y="226618"/>
                  </a:lnTo>
                  <a:lnTo>
                    <a:pt x="449249" y="235724"/>
                  </a:lnTo>
                  <a:lnTo>
                    <a:pt x="492188" y="251777"/>
                  </a:lnTo>
                  <a:lnTo>
                    <a:pt x="532765" y="274789"/>
                  </a:lnTo>
                  <a:lnTo>
                    <a:pt x="570090" y="304800"/>
                  </a:lnTo>
                  <a:lnTo>
                    <a:pt x="587082" y="321830"/>
                  </a:lnTo>
                  <a:lnTo>
                    <a:pt x="594448" y="324866"/>
                  </a:lnTo>
                  <a:lnTo>
                    <a:pt x="628599" y="307314"/>
                  </a:lnTo>
                  <a:lnTo>
                    <a:pt x="630872" y="296138"/>
                  </a:lnTo>
                  <a:lnTo>
                    <a:pt x="630872" y="288544"/>
                  </a:lnTo>
                  <a:close/>
                </a:path>
                <a:path w="735965" h="325120">
                  <a:moveTo>
                    <a:pt x="735711" y="177761"/>
                  </a:moveTo>
                  <a:lnTo>
                    <a:pt x="694182" y="124002"/>
                  </a:lnTo>
                  <a:lnTo>
                    <a:pt x="658037" y="94742"/>
                  </a:lnTo>
                  <a:lnTo>
                    <a:pt x="619836" y="69392"/>
                  </a:lnTo>
                  <a:lnTo>
                    <a:pt x="579894" y="47967"/>
                  </a:lnTo>
                  <a:lnTo>
                    <a:pt x="538492" y="30467"/>
                  </a:lnTo>
                  <a:lnTo>
                    <a:pt x="495909" y="16916"/>
                  </a:lnTo>
                  <a:lnTo>
                    <a:pt x="452462" y="7302"/>
                  </a:lnTo>
                  <a:lnTo>
                    <a:pt x="408432" y="1663"/>
                  </a:lnTo>
                  <a:lnTo>
                    <a:pt x="364109" y="0"/>
                  </a:lnTo>
                  <a:lnTo>
                    <a:pt x="319773" y="2324"/>
                  </a:lnTo>
                  <a:lnTo>
                    <a:pt x="275729" y="8648"/>
                  </a:lnTo>
                  <a:lnTo>
                    <a:pt x="232257" y="18973"/>
                  </a:lnTo>
                  <a:lnTo>
                    <a:pt x="189649" y="33312"/>
                  </a:lnTo>
                  <a:lnTo>
                    <a:pt x="148209" y="51689"/>
                  </a:lnTo>
                  <a:lnTo>
                    <a:pt x="108229" y="74091"/>
                  </a:lnTo>
                  <a:lnTo>
                    <a:pt x="69977" y="100558"/>
                  </a:lnTo>
                  <a:lnTo>
                    <a:pt x="33756" y="131089"/>
                  </a:lnTo>
                  <a:lnTo>
                    <a:pt x="1727" y="166878"/>
                  </a:lnTo>
                  <a:lnTo>
                    <a:pt x="0" y="177761"/>
                  </a:lnTo>
                  <a:lnTo>
                    <a:pt x="2476" y="188493"/>
                  </a:lnTo>
                  <a:lnTo>
                    <a:pt x="9118" y="197777"/>
                  </a:lnTo>
                  <a:lnTo>
                    <a:pt x="18846" y="203758"/>
                  </a:lnTo>
                  <a:lnTo>
                    <a:pt x="29730" y="205473"/>
                  </a:lnTo>
                  <a:lnTo>
                    <a:pt x="40462" y="202996"/>
                  </a:lnTo>
                  <a:lnTo>
                    <a:pt x="49733" y="196354"/>
                  </a:lnTo>
                  <a:lnTo>
                    <a:pt x="83743" y="163423"/>
                  </a:lnTo>
                  <a:lnTo>
                    <a:pt x="120345" y="134912"/>
                  </a:lnTo>
                  <a:lnTo>
                    <a:pt x="159181" y="110845"/>
                  </a:lnTo>
                  <a:lnTo>
                    <a:pt x="199872" y="91224"/>
                  </a:lnTo>
                  <a:lnTo>
                    <a:pt x="242049" y="76073"/>
                  </a:lnTo>
                  <a:lnTo>
                    <a:pt x="285318" y="65392"/>
                  </a:lnTo>
                  <a:lnTo>
                    <a:pt x="329323" y="59207"/>
                  </a:lnTo>
                  <a:lnTo>
                    <a:pt x="373697" y="57531"/>
                  </a:lnTo>
                  <a:lnTo>
                    <a:pt x="418045" y="60388"/>
                  </a:lnTo>
                  <a:lnTo>
                    <a:pt x="462000" y="67767"/>
                  </a:lnTo>
                  <a:lnTo>
                    <a:pt x="505193" y="79705"/>
                  </a:lnTo>
                  <a:lnTo>
                    <a:pt x="547243" y="96202"/>
                  </a:lnTo>
                  <a:lnTo>
                    <a:pt x="587781" y="117271"/>
                  </a:lnTo>
                  <a:lnTo>
                    <a:pt x="626440" y="142951"/>
                  </a:lnTo>
                  <a:lnTo>
                    <a:pt x="662825" y="173228"/>
                  </a:lnTo>
                  <a:lnTo>
                    <a:pt x="685977" y="196354"/>
                  </a:lnTo>
                  <a:lnTo>
                    <a:pt x="695248" y="202996"/>
                  </a:lnTo>
                  <a:lnTo>
                    <a:pt x="705980" y="205473"/>
                  </a:lnTo>
                  <a:lnTo>
                    <a:pt x="716864" y="203758"/>
                  </a:lnTo>
                  <a:lnTo>
                    <a:pt x="726579" y="197777"/>
                  </a:lnTo>
                  <a:lnTo>
                    <a:pt x="733221" y="188493"/>
                  </a:lnTo>
                  <a:lnTo>
                    <a:pt x="735711" y="177761"/>
                  </a:lnTo>
                  <a:close/>
                </a:path>
              </a:pathLst>
            </a:custGeom>
            <a:solidFill>
              <a:srgbClr val="1700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26">
              <a:extLst>
                <a:ext uri="{FF2B5EF4-FFF2-40B4-BE49-F238E27FC236}">
                  <a16:creationId xmlns:a16="http://schemas.microsoft.com/office/drawing/2014/main" id="{B360EA1E-4BC7-C2ED-F7C7-E4D5D4954C79}"/>
                </a:ext>
              </a:extLst>
            </p:cNvPr>
            <p:cNvSpPr/>
            <p:nvPr/>
          </p:nvSpPr>
          <p:spPr>
            <a:xfrm>
              <a:off x="7581636" y="6532019"/>
              <a:ext cx="588010" cy="45720"/>
            </a:xfrm>
            <a:custGeom>
              <a:avLst/>
              <a:gdLst/>
              <a:ahLst/>
              <a:cxnLst/>
              <a:rect l="l" t="t" r="r" b="b"/>
              <a:pathLst>
                <a:path w="588009" h="45720">
                  <a:moveTo>
                    <a:pt x="565595" y="0"/>
                  </a:moveTo>
                  <a:lnTo>
                    <a:pt x="23046" y="0"/>
                  </a:lnTo>
                  <a:lnTo>
                    <a:pt x="14172" y="1669"/>
                  </a:lnTo>
                  <a:lnTo>
                    <a:pt x="6878" y="6448"/>
                  </a:lnTo>
                  <a:lnTo>
                    <a:pt x="1906" y="13612"/>
                  </a:lnTo>
                  <a:lnTo>
                    <a:pt x="0" y="22439"/>
                  </a:lnTo>
                  <a:lnTo>
                    <a:pt x="1669" y="31313"/>
                  </a:lnTo>
                  <a:lnTo>
                    <a:pt x="6448" y="38607"/>
                  </a:lnTo>
                  <a:lnTo>
                    <a:pt x="13612" y="43579"/>
                  </a:lnTo>
                  <a:lnTo>
                    <a:pt x="22439" y="45485"/>
                  </a:lnTo>
                  <a:lnTo>
                    <a:pt x="565553" y="45485"/>
                  </a:lnTo>
                  <a:lnTo>
                    <a:pt x="574379" y="43579"/>
                  </a:lnTo>
                  <a:lnTo>
                    <a:pt x="581543" y="38607"/>
                  </a:lnTo>
                  <a:lnTo>
                    <a:pt x="586322" y="31313"/>
                  </a:lnTo>
                  <a:lnTo>
                    <a:pt x="587992" y="22439"/>
                  </a:lnTo>
                  <a:lnTo>
                    <a:pt x="586153" y="13755"/>
                  </a:lnTo>
                  <a:lnTo>
                    <a:pt x="581335" y="6656"/>
                  </a:lnTo>
                  <a:lnTo>
                    <a:pt x="574236" y="1839"/>
                  </a:lnTo>
                  <a:lnTo>
                    <a:pt x="56555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3" name="object 27">
              <a:extLst>
                <a:ext uri="{FF2B5EF4-FFF2-40B4-BE49-F238E27FC236}">
                  <a16:creationId xmlns:a16="http://schemas.microsoft.com/office/drawing/2014/main" id="{6F57C436-0570-4B89-7234-88A7AE1F60FE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28745" y="6492363"/>
              <a:ext cx="117504" cy="117724"/>
            </a:xfrm>
            <a:prstGeom prst="rect">
              <a:avLst/>
            </a:prstGeom>
          </p:spPr>
        </p:pic>
        <p:pic>
          <p:nvPicPr>
            <p:cNvPr id="114" name="object 28">
              <a:extLst>
                <a:ext uri="{FF2B5EF4-FFF2-40B4-BE49-F238E27FC236}">
                  <a16:creationId xmlns:a16="http://schemas.microsoft.com/office/drawing/2014/main" id="{74831CE2-32D7-019C-3EBA-4A52366435B8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293036" y="6492363"/>
              <a:ext cx="117504" cy="117724"/>
            </a:xfrm>
            <a:prstGeom prst="rect">
              <a:avLst/>
            </a:prstGeom>
          </p:spPr>
        </p:pic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A0B6CB88-1E68-BFDA-F41D-DC0621A86E2F}"/>
              </a:ext>
            </a:extLst>
          </p:cNvPr>
          <p:cNvGrpSpPr/>
          <p:nvPr/>
        </p:nvGrpSpPr>
        <p:grpSpPr>
          <a:xfrm>
            <a:off x="4516742" y="8685076"/>
            <a:ext cx="1299097" cy="1308735"/>
            <a:chOff x="4516742" y="8685076"/>
            <a:chExt cx="1299097" cy="1308735"/>
          </a:xfrm>
        </p:grpSpPr>
        <p:grpSp>
          <p:nvGrpSpPr>
            <p:cNvPr id="116" name="object 29">
              <a:extLst>
                <a:ext uri="{FF2B5EF4-FFF2-40B4-BE49-F238E27FC236}">
                  <a16:creationId xmlns:a16="http://schemas.microsoft.com/office/drawing/2014/main" id="{B616E4BD-243C-F1EC-2F7B-81523BD71383}"/>
                </a:ext>
              </a:extLst>
            </p:cNvPr>
            <p:cNvGrpSpPr/>
            <p:nvPr/>
          </p:nvGrpSpPr>
          <p:grpSpPr>
            <a:xfrm>
              <a:off x="4516742" y="8685076"/>
              <a:ext cx="594995" cy="1308735"/>
              <a:chOff x="4516742" y="8685076"/>
              <a:chExt cx="594995" cy="1308735"/>
            </a:xfrm>
          </p:grpSpPr>
          <p:sp>
            <p:nvSpPr>
              <p:cNvPr id="123" name="object 30">
                <a:extLst>
                  <a:ext uri="{FF2B5EF4-FFF2-40B4-BE49-F238E27FC236}">
                    <a16:creationId xmlns:a16="http://schemas.microsoft.com/office/drawing/2014/main" id="{309D4E4D-119A-DBA6-5A6D-0F27C8123622}"/>
                  </a:ext>
                </a:extLst>
              </p:cNvPr>
              <p:cNvSpPr/>
              <p:nvPr/>
            </p:nvSpPr>
            <p:spPr>
              <a:xfrm>
                <a:off x="4516742" y="8685076"/>
                <a:ext cx="594995" cy="1308735"/>
              </a:xfrm>
              <a:custGeom>
                <a:avLst/>
                <a:gdLst/>
                <a:ahLst/>
                <a:cxnLst/>
                <a:rect l="l" t="t" r="r" b="b"/>
                <a:pathLst>
                  <a:path w="594995" h="1308734">
                    <a:moveTo>
                      <a:pt x="594798" y="0"/>
                    </a:moveTo>
                    <a:lnTo>
                      <a:pt x="0" y="0"/>
                    </a:lnTo>
                    <a:lnTo>
                      <a:pt x="0" y="1308525"/>
                    </a:lnTo>
                    <a:lnTo>
                      <a:pt x="594798" y="1308525"/>
                    </a:lnTo>
                    <a:lnTo>
                      <a:pt x="594798" y="0"/>
                    </a:lnTo>
                    <a:close/>
                  </a:path>
                </a:pathLst>
              </a:custGeom>
              <a:solidFill>
                <a:srgbClr val="1700E7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4" name="object 31">
                <a:extLst>
                  <a:ext uri="{FF2B5EF4-FFF2-40B4-BE49-F238E27FC236}">
                    <a16:creationId xmlns:a16="http://schemas.microsoft.com/office/drawing/2014/main" id="{89AE0821-2BC1-FC57-D381-05283C7298F5}"/>
                  </a:ext>
                </a:extLst>
              </p:cNvPr>
              <p:cNvSpPr/>
              <p:nvPr/>
            </p:nvSpPr>
            <p:spPr>
              <a:xfrm>
                <a:off x="4559819" y="8728153"/>
                <a:ext cx="509270" cy="1223010"/>
              </a:xfrm>
              <a:custGeom>
                <a:avLst/>
                <a:gdLst/>
                <a:ahLst/>
                <a:cxnLst/>
                <a:rect l="l" t="t" r="r" b="b"/>
                <a:pathLst>
                  <a:path w="509270" h="1223009">
                    <a:moveTo>
                      <a:pt x="0" y="0"/>
                    </a:moveTo>
                    <a:lnTo>
                      <a:pt x="508654" y="0"/>
                    </a:lnTo>
                    <a:lnTo>
                      <a:pt x="508654" y="1222381"/>
                    </a:lnTo>
                    <a:lnTo>
                      <a:pt x="0" y="1222381"/>
                    </a:lnTo>
                    <a:lnTo>
                      <a:pt x="0" y="0"/>
                    </a:lnTo>
                    <a:close/>
                  </a:path>
                </a:pathLst>
              </a:custGeom>
              <a:ln w="52354">
                <a:solidFill>
                  <a:srgbClr val="1700E7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117" name="object 32">
              <a:extLst>
                <a:ext uri="{FF2B5EF4-FFF2-40B4-BE49-F238E27FC236}">
                  <a16:creationId xmlns:a16="http://schemas.microsoft.com/office/drawing/2014/main" id="{957900F1-F380-80CA-0140-EBCF6BE3EDC3}"/>
                </a:ext>
              </a:extLst>
            </p:cNvPr>
            <p:cNvGrpSpPr/>
            <p:nvPr/>
          </p:nvGrpSpPr>
          <p:grpSpPr>
            <a:xfrm>
              <a:off x="5254499" y="9237289"/>
              <a:ext cx="561340" cy="739775"/>
              <a:chOff x="5254499" y="9237289"/>
              <a:chExt cx="561340" cy="739775"/>
            </a:xfrm>
          </p:grpSpPr>
          <p:sp>
            <p:nvSpPr>
              <p:cNvPr id="121" name="object 33">
                <a:extLst>
                  <a:ext uri="{FF2B5EF4-FFF2-40B4-BE49-F238E27FC236}">
                    <a16:creationId xmlns:a16="http://schemas.microsoft.com/office/drawing/2014/main" id="{33506927-8DE5-0B6F-A9DC-7A50687F34A0}"/>
                  </a:ext>
                </a:extLst>
              </p:cNvPr>
              <p:cNvSpPr/>
              <p:nvPr/>
            </p:nvSpPr>
            <p:spPr>
              <a:xfrm>
                <a:off x="5280677" y="9263466"/>
                <a:ext cx="509270" cy="687070"/>
              </a:xfrm>
              <a:custGeom>
                <a:avLst/>
                <a:gdLst/>
                <a:ahLst/>
                <a:cxnLst/>
                <a:rect l="l" t="t" r="r" b="b"/>
                <a:pathLst>
                  <a:path w="509270" h="687070">
                    <a:moveTo>
                      <a:pt x="508654" y="0"/>
                    </a:moveTo>
                    <a:lnTo>
                      <a:pt x="0" y="0"/>
                    </a:lnTo>
                    <a:lnTo>
                      <a:pt x="0" y="687068"/>
                    </a:lnTo>
                    <a:lnTo>
                      <a:pt x="508654" y="687068"/>
                    </a:lnTo>
                    <a:lnTo>
                      <a:pt x="508654" y="0"/>
                    </a:lnTo>
                    <a:close/>
                  </a:path>
                </a:pathLst>
              </a:custGeom>
              <a:solidFill>
                <a:srgbClr val="1700E7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2" name="object 34">
                <a:extLst>
                  <a:ext uri="{FF2B5EF4-FFF2-40B4-BE49-F238E27FC236}">
                    <a16:creationId xmlns:a16="http://schemas.microsoft.com/office/drawing/2014/main" id="{8C6C1B53-8568-A838-E0D6-5B3F190E51CC}"/>
                  </a:ext>
                </a:extLst>
              </p:cNvPr>
              <p:cNvSpPr/>
              <p:nvPr/>
            </p:nvSpPr>
            <p:spPr>
              <a:xfrm>
                <a:off x="5280677" y="9263466"/>
                <a:ext cx="509270" cy="687070"/>
              </a:xfrm>
              <a:custGeom>
                <a:avLst/>
                <a:gdLst/>
                <a:ahLst/>
                <a:cxnLst/>
                <a:rect l="l" t="t" r="r" b="b"/>
                <a:pathLst>
                  <a:path w="509270" h="687070">
                    <a:moveTo>
                      <a:pt x="0" y="0"/>
                    </a:moveTo>
                    <a:lnTo>
                      <a:pt x="508654" y="0"/>
                    </a:lnTo>
                    <a:lnTo>
                      <a:pt x="508654" y="687068"/>
                    </a:lnTo>
                    <a:lnTo>
                      <a:pt x="0" y="687068"/>
                    </a:lnTo>
                    <a:lnTo>
                      <a:pt x="0" y="0"/>
                    </a:lnTo>
                    <a:close/>
                  </a:path>
                </a:pathLst>
              </a:custGeom>
              <a:ln w="52354">
                <a:solidFill>
                  <a:srgbClr val="1700E7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118" name="object 35">
              <a:extLst>
                <a:ext uri="{FF2B5EF4-FFF2-40B4-BE49-F238E27FC236}">
                  <a16:creationId xmlns:a16="http://schemas.microsoft.com/office/drawing/2014/main" id="{56E6C370-0961-197F-6BC1-F72EC7B5081E}"/>
                </a:ext>
              </a:extLst>
            </p:cNvPr>
            <p:cNvGrpSpPr/>
            <p:nvPr/>
          </p:nvGrpSpPr>
          <p:grpSpPr>
            <a:xfrm>
              <a:off x="5254499" y="8701975"/>
              <a:ext cx="561340" cy="382905"/>
              <a:chOff x="5254499" y="8701975"/>
              <a:chExt cx="561340" cy="382905"/>
            </a:xfrm>
          </p:grpSpPr>
          <p:sp>
            <p:nvSpPr>
              <p:cNvPr id="119" name="object 36">
                <a:extLst>
                  <a:ext uri="{FF2B5EF4-FFF2-40B4-BE49-F238E27FC236}">
                    <a16:creationId xmlns:a16="http://schemas.microsoft.com/office/drawing/2014/main" id="{CC24990C-9F75-921D-200A-F03C6ED46DBD}"/>
                  </a:ext>
                </a:extLst>
              </p:cNvPr>
              <p:cNvSpPr/>
              <p:nvPr/>
            </p:nvSpPr>
            <p:spPr>
              <a:xfrm>
                <a:off x="5280677" y="8728153"/>
                <a:ext cx="509270" cy="330200"/>
              </a:xfrm>
              <a:custGeom>
                <a:avLst/>
                <a:gdLst/>
                <a:ahLst/>
                <a:cxnLst/>
                <a:rect l="l" t="t" r="r" b="b"/>
                <a:pathLst>
                  <a:path w="509270" h="330200">
                    <a:moveTo>
                      <a:pt x="508654" y="0"/>
                    </a:moveTo>
                    <a:lnTo>
                      <a:pt x="0" y="0"/>
                    </a:lnTo>
                    <a:lnTo>
                      <a:pt x="0" y="330199"/>
                    </a:lnTo>
                    <a:lnTo>
                      <a:pt x="508654" y="330199"/>
                    </a:lnTo>
                    <a:lnTo>
                      <a:pt x="508654" y="0"/>
                    </a:lnTo>
                    <a:close/>
                  </a:path>
                </a:pathLst>
              </a:custGeom>
              <a:solidFill>
                <a:srgbClr val="1700E7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0" name="object 37">
                <a:extLst>
                  <a:ext uri="{FF2B5EF4-FFF2-40B4-BE49-F238E27FC236}">
                    <a16:creationId xmlns:a16="http://schemas.microsoft.com/office/drawing/2014/main" id="{3614756C-E588-FD19-ED6E-7CC02B92F731}"/>
                  </a:ext>
                </a:extLst>
              </p:cNvPr>
              <p:cNvSpPr/>
              <p:nvPr/>
            </p:nvSpPr>
            <p:spPr>
              <a:xfrm>
                <a:off x="5280677" y="8728153"/>
                <a:ext cx="509270" cy="330200"/>
              </a:xfrm>
              <a:custGeom>
                <a:avLst/>
                <a:gdLst/>
                <a:ahLst/>
                <a:cxnLst/>
                <a:rect l="l" t="t" r="r" b="b"/>
                <a:pathLst>
                  <a:path w="509270" h="330200">
                    <a:moveTo>
                      <a:pt x="0" y="0"/>
                    </a:moveTo>
                    <a:lnTo>
                      <a:pt x="508654" y="0"/>
                    </a:lnTo>
                    <a:lnTo>
                      <a:pt x="508654" y="330199"/>
                    </a:lnTo>
                    <a:lnTo>
                      <a:pt x="0" y="330199"/>
                    </a:lnTo>
                    <a:lnTo>
                      <a:pt x="0" y="0"/>
                    </a:lnTo>
                    <a:close/>
                  </a:path>
                </a:pathLst>
              </a:custGeom>
              <a:ln w="52354">
                <a:solidFill>
                  <a:srgbClr val="1700E7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125" name="object 43">
            <a:extLst>
              <a:ext uri="{FF2B5EF4-FFF2-40B4-BE49-F238E27FC236}">
                <a16:creationId xmlns:a16="http://schemas.microsoft.com/office/drawing/2014/main" id="{E115550A-7B8A-DF58-4C23-6FAA666CA768}"/>
              </a:ext>
            </a:extLst>
          </p:cNvPr>
          <p:cNvGrpSpPr/>
          <p:nvPr/>
        </p:nvGrpSpPr>
        <p:grpSpPr>
          <a:xfrm>
            <a:off x="7010620" y="8701968"/>
            <a:ext cx="1275080" cy="1275080"/>
            <a:chOff x="7010620" y="8701968"/>
            <a:chExt cx="1275080" cy="1275080"/>
          </a:xfrm>
        </p:grpSpPr>
        <p:sp>
          <p:nvSpPr>
            <p:cNvPr id="126" name="object 44">
              <a:extLst>
                <a:ext uri="{FF2B5EF4-FFF2-40B4-BE49-F238E27FC236}">
                  <a16:creationId xmlns:a16="http://schemas.microsoft.com/office/drawing/2014/main" id="{448A8B4E-A246-297D-1960-67F7E6568A86}"/>
                </a:ext>
              </a:extLst>
            </p:cNvPr>
            <p:cNvSpPr/>
            <p:nvPr/>
          </p:nvSpPr>
          <p:spPr>
            <a:xfrm>
              <a:off x="7036797" y="8728146"/>
              <a:ext cx="1223010" cy="1223010"/>
            </a:xfrm>
            <a:custGeom>
              <a:avLst/>
              <a:gdLst/>
              <a:ahLst/>
              <a:cxnLst/>
              <a:rect l="l" t="t" r="r" b="b"/>
              <a:pathLst>
                <a:path w="1223009" h="1223009">
                  <a:moveTo>
                    <a:pt x="611185" y="0"/>
                  </a:moveTo>
                  <a:lnTo>
                    <a:pt x="563421" y="1838"/>
                  </a:lnTo>
                  <a:lnTo>
                    <a:pt x="516663" y="7264"/>
                  </a:lnTo>
                  <a:lnTo>
                    <a:pt x="471045" y="16142"/>
                  </a:lnTo>
                  <a:lnTo>
                    <a:pt x="426705" y="28335"/>
                  </a:lnTo>
                  <a:lnTo>
                    <a:pt x="383778" y="43707"/>
                  </a:lnTo>
                  <a:lnTo>
                    <a:pt x="342401" y="62123"/>
                  </a:lnTo>
                  <a:lnTo>
                    <a:pt x="302707" y="83447"/>
                  </a:lnTo>
                  <a:lnTo>
                    <a:pt x="264835" y="107542"/>
                  </a:lnTo>
                  <a:lnTo>
                    <a:pt x="228919" y="134274"/>
                  </a:lnTo>
                  <a:lnTo>
                    <a:pt x="195096" y="163505"/>
                  </a:lnTo>
                  <a:lnTo>
                    <a:pt x="163501" y="195101"/>
                  </a:lnTo>
                  <a:lnTo>
                    <a:pt x="134270" y="228925"/>
                  </a:lnTo>
                  <a:lnTo>
                    <a:pt x="107539" y="264842"/>
                  </a:lnTo>
                  <a:lnTo>
                    <a:pt x="83444" y="302715"/>
                  </a:lnTo>
                  <a:lnTo>
                    <a:pt x="62121" y="342409"/>
                  </a:lnTo>
                  <a:lnTo>
                    <a:pt x="43705" y="383787"/>
                  </a:lnTo>
                  <a:lnTo>
                    <a:pt x="28334" y="426715"/>
                  </a:lnTo>
                  <a:lnTo>
                    <a:pt x="16141" y="471055"/>
                  </a:lnTo>
                  <a:lnTo>
                    <a:pt x="7264" y="516673"/>
                  </a:lnTo>
                  <a:lnTo>
                    <a:pt x="1838" y="563431"/>
                  </a:lnTo>
                  <a:lnTo>
                    <a:pt x="0" y="611196"/>
                  </a:lnTo>
                  <a:lnTo>
                    <a:pt x="1838" y="658960"/>
                  </a:lnTo>
                  <a:lnTo>
                    <a:pt x="7264" y="705718"/>
                  </a:lnTo>
                  <a:lnTo>
                    <a:pt x="16141" y="751336"/>
                  </a:lnTo>
                  <a:lnTo>
                    <a:pt x="28334" y="795676"/>
                  </a:lnTo>
                  <a:lnTo>
                    <a:pt x="43705" y="838604"/>
                  </a:lnTo>
                  <a:lnTo>
                    <a:pt x="62121" y="879982"/>
                  </a:lnTo>
                  <a:lnTo>
                    <a:pt x="83444" y="919676"/>
                  </a:lnTo>
                  <a:lnTo>
                    <a:pt x="107539" y="957549"/>
                  </a:lnTo>
                  <a:lnTo>
                    <a:pt x="134270" y="993466"/>
                  </a:lnTo>
                  <a:lnTo>
                    <a:pt x="163501" y="1027290"/>
                  </a:lnTo>
                  <a:lnTo>
                    <a:pt x="195096" y="1058886"/>
                  </a:lnTo>
                  <a:lnTo>
                    <a:pt x="228919" y="1088117"/>
                  </a:lnTo>
                  <a:lnTo>
                    <a:pt x="264835" y="1114849"/>
                  </a:lnTo>
                  <a:lnTo>
                    <a:pt x="302707" y="1138944"/>
                  </a:lnTo>
                  <a:lnTo>
                    <a:pt x="342401" y="1160268"/>
                  </a:lnTo>
                  <a:lnTo>
                    <a:pt x="383778" y="1178684"/>
                  </a:lnTo>
                  <a:lnTo>
                    <a:pt x="426705" y="1194056"/>
                  </a:lnTo>
                  <a:lnTo>
                    <a:pt x="471045" y="1206249"/>
                  </a:lnTo>
                  <a:lnTo>
                    <a:pt x="516663" y="1215127"/>
                  </a:lnTo>
                  <a:lnTo>
                    <a:pt x="563421" y="1220553"/>
                  </a:lnTo>
                  <a:lnTo>
                    <a:pt x="611185" y="1222392"/>
                  </a:lnTo>
                  <a:lnTo>
                    <a:pt x="658950" y="1220553"/>
                  </a:lnTo>
                  <a:lnTo>
                    <a:pt x="705710" y="1215127"/>
                  </a:lnTo>
                  <a:lnTo>
                    <a:pt x="751329" y="1206249"/>
                  </a:lnTo>
                  <a:lnTo>
                    <a:pt x="795670" y="1194056"/>
                  </a:lnTo>
                  <a:lnTo>
                    <a:pt x="838598" y="1178684"/>
                  </a:lnTo>
                  <a:lnTo>
                    <a:pt x="879976" y="1160268"/>
                  </a:lnTo>
                  <a:lnTo>
                    <a:pt x="919670" y="1138944"/>
                  </a:lnTo>
                  <a:lnTo>
                    <a:pt x="957543" y="1114849"/>
                  </a:lnTo>
                  <a:lnTo>
                    <a:pt x="993460" y="1088117"/>
                  </a:lnTo>
                  <a:lnTo>
                    <a:pt x="1027283" y="1058886"/>
                  </a:lnTo>
                  <a:lnTo>
                    <a:pt x="1058879" y="1027290"/>
                  </a:lnTo>
                  <a:lnTo>
                    <a:pt x="1088110" y="993466"/>
                  </a:lnTo>
                  <a:lnTo>
                    <a:pt x="1114841" y="957549"/>
                  </a:lnTo>
                  <a:lnTo>
                    <a:pt x="1138936" y="919676"/>
                  </a:lnTo>
                  <a:lnTo>
                    <a:pt x="1160260" y="879982"/>
                  </a:lnTo>
                  <a:lnTo>
                    <a:pt x="1178675" y="838604"/>
                  </a:lnTo>
                  <a:lnTo>
                    <a:pt x="1194047" y="795676"/>
                  </a:lnTo>
                  <a:lnTo>
                    <a:pt x="1206239" y="751336"/>
                  </a:lnTo>
                  <a:lnTo>
                    <a:pt x="1215116" y="705718"/>
                  </a:lnTo>
                  <a:lnTo>
                    <a:pt x="1220542" y="658960"/>
                  </a:lnTo>
                  <a:lnTo>
                    <a:pt x="1222381" y="611196"/>
                  </a:lnTo>
                  <a:lnTo>
                    <a:pt x="1220542" y="563431"/>
                  </a:lnTo>
                  <a:lnTo>
                    <a:pt x="1215116" y="516673"/>
                  </a:lnTo>
                  <a:lnTo>
                    <a:pt x="1206239" y="471055"/>
                  </a:lnTo>
                  <a:lnTo>
                    <a:pt x="1194047" y="426715"/>
                  </a:lnTo>
                  <a:lnTo>
                    <a:pt x="1178675" y="383787"/>
                  </a:lnTo>
                  <a:lnTo>
                    <a:pt x="1160260" y="342409"/>
                  </a:lnTo>
                  <a:lnTo>
                    <a:pt x="1138936" y="302715"/>
                  </a:lnTo>
                  <a:lnTo>
                    <a:pt x="1114841" y="264842"/>
                  </a:lnTo>
                  <a:lnTo>
                    <a:pt x="1088110" y="228925"/>
                  </a:lnTo>
                  <a:lnTo>
                    <a:pt x="1058879" y="195101"/>
                  </a:lnTo>
                  <a:lnTo>
                    <a:pt x="1027283" y="163505"/>
                  </a:lnTo>
                  <a:lnTo>
                    <a:pt x="993460" y="134274"/>
                  </a:lnTo>
                  <a:lnTo>
                    <a:pt x="957543" y="107542"/>
                  </a:lnTo>
                  <a:lnTo>
                    <a:pt x="919670" y="83447"/>
                  </a:lnTo>
                  <a:lnTo>
                    <a:pt x="879976" y="62123"/>
                  </a:lnTo>
                  <a:lnTo>
                    <a:pt x="838598" y="43707"/>
                  </a:lnTo>
                  <a:lnTo>
                    <a:pt x="795670" y="28335"/>
                  </a:lnTo>
                  <a:lnTo>
                    <a:pt x="751329" y="16142"/>
                  </a:lnTo>
                  <a:lnTo>
                    <a:pt x="705710" y="7264"/>
                  </a:lnTo>
                  <a:lnTo>
                    <a:pt x="658950" y="1838"/>
                  </a:lnTo>
                  <a:lnTo>
                    <a:pt x="611185" y="0"/>
                  </a:lnTo>
                  <a:close/>
                </a:path>
              </a:pathLst>
            </a:custGeom>
            <a:solidFill>
              <a:srgbClr val="1700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45">
              <a:extLst>
                <a:ext uri="{FF2B5EF4-FFF2-40B4-BE49-F238E27FC236}">
                  <a16:creationId xmlns:a16="http://schemas.microsoft.com/office/drawing/2014/main" id="{E7B98D4F-2AD8-8F14-4C56-4739AC0BED70}"/>
                </a:ext>
              </a:extLst>
            </p:cNvPr>
            <p:cNvSpPr/>
            <p:nvPr/>
          </p:nvSpPr>
          <p:spPr>
            <a:xfrm>
              <a:off x="7036797" y="8728146"/>
              <a:ext cx="1223010" cy="1223010"/>
            </a:xfrm>
            <a:custGeom>
              <a:avLst/>
              <a:gdLst/>
              <a:ahLst/>
              <a:cxnLst/>
              <a:rect l="l" t="t" r="r" b="b"/>
              <a:pathLst>
                <a:path w="1223009" h="1223009">
                  <a:moveTo>
                    <a:pt x="1222381" y="611196"/>
                  </a:moveTo>
                  <a:lnTo>
                    <a:pt x="1220542" y="658960"/>
                  </a:lnTo>
                  <a:lnTo>
                    <a:pt x="1215116" y="705718"/>
                  </a:lnTo>
                  <a:lnTo>
                    <a:pt x="1206239" y="751336"/>
                  </a:lnTo>
                  <a:lnTo>
                    <a:pt x="1194047" y="795676"/>
                  </a:lnTo>
                  <a:lnTo>
                    <a:pt x="1178675" y="838604"/>
                  </a:lnTo>
                  <a:lnTo>
                    <a:pt x="1160260" y="879982"/>
                  </a:lnTo>
                  <a:lnTo>
                    <a:pt x="1138936" y="919676"/>
                  </a:lnTo>
                  <a:lnTo>
                    <a:pt x="1114841" y="957549"/>
                  </a:lnTo>
                  <a:lnTo>
                    <a:pt x="1088110" y="993466"/>
                  </a:lnTo>
                  <a:lnTo>
                    <a:pt x="1058879" y="1027290"/>
                  </a:lnTo>
                  <a:lnTo>
                    <a:pt x="1027283" y="1058886"/>
                  </a:lnTo>
                  <a:lnTo>
                    <a:pt x="993460" y="1088117"/>
                  </a:lnTo>
                  <a:lnTo>
                    <a:pt x="957543" y="1114849"/>
                  </a:lnTo>
                  <a:lnTo>
                    <a:pt x="919670" y="1138944"/>
                  </a:lnTo>
                  <a:lnTo>
                    <a:pt x="879976" y="1160268"/>
                  </a:lnTo>
                  <a:lnTo>
                    <a:pt x="838598" y="1178684"/>
                  </a:lnTo>
                  <a:lnTo>
                    <a:pt x="795670" y="1194056"/>
                  </a:lnTo>
                  <a:lnTo>
                    <a:pt x="751329" y="1206249"/>
                  </a:lnTo>
                  <a:lnTo>
                    <a:pt x="705710" y="1215127"/>
                  </a:lnTo>
                  <a:lnTo>
                    <a:pt x="658950" y="1220553"/>
                  </a:lnTo>
                  <a:lnTo>
                    <a:pt x="611185" y="1222392"/>
                  </a:lnTo>
                  <a:lnTo>
                    <a:pt x="563421" y="1220553"/>
                  </a:lnTo>
                  <a:lnTo>
                    <a:pt x="516663" y="1215127"/>
                  </a:lnTo>
                  <a:lnTo>
                    <a:pt x="471045" y="1206249"/>
                  </a:lnTo>
                  <a:lnTo>
                    <a:pt x="426705" y="1194056"/>
                  </a:lnTo>
                  <a:lnTo>
                    <a:pt x="383778" y="1178684"/>
                  </a:lnTo>
                  <a:lnTo>
                    <a:pt x="342401" y="1160268"/>
                  </a:lnTo>
                  <a:lnTo>
                    <a:pt x="302707" y="1138944"/>
                  </a:lnTo>
                  <a:lnTo>
                    <a:pt x="264835" y="1114849"/>
                  </a:lnTo>
                  <a:lnTo>
                    <a:pt x="228919" y="1088117"/>
                  </a:lnTo>
                  <a:lnTo>
                    <a:pt x="195096" y="1058886"/>
                  </a:lnTo>
                  <a:lnTo>
                    <a:pt x="163501" y="1027290"/>
                  </a:lnTo>
                  <a:lnTo>
                    <a:pt x="134270" y="993466"/>
                  </a:lnTo>
                  <a:lnTo>
                    <a:pt x="107539" y="957549"/>
                  </a:lnTo>
                  <a:lnTo>
                    <a:pt x="83444" y="919676"/>
                  </a:lnTo>
                  <a:lnTo>
                    <a:pt x="62121" y="879982"/>
                  </a:lnTo>
                  <a:lnTo>
                    <a:pt x="43705" y="838604"/>
                  </a:lnTo>
                  <a:lnTo>
                    <a:pt x="28334" y="795676"/>
                  </a:lnTo>
                  <a:lnTo>
                    <a:pt x="16141" y="751336"/>
                  </a:lnTo>
                  <a:lnTo>
                    <a:pt x="7264" y="705718"/>
                  </a:lnTo>
                  <a:lnTo>
                    <a:pt x="1838" y="658960"/>
                  </a:lnTo>
                  <a:lnTo>
                    <a:pt x="0" y="611196"/>
                  </a:lnTo>
                  <a:lnTo>
                    <a:pt x="1838" y="563431"/>
                  </a:lnTo>
                  <a:lnTo>
                    <a:pt x="7264" y="516673"/>
                  </a:lnTo>
                  <a:lnTo>
                    <a:pt x="16141" y="471055"/>
                  </a:lnTo>
                  <a:lnTo>
                    <a:pt x="28334" y="426715"/>
                  </a:lnTo>
                  <a:lnTo>
                    <a:pt x="43705" y="383787"/>
                  </a:lnTo>
                  <a:lnTo>
                    <a:pt x="62121" y="342409"/>
                  </a:lnTo>
                  <a:lnTo>
                    <a:pt x="83444" y="302715"/>
                  </a:lnTo>
                  <a:lnTo>
                    <a:pt x="107539" y="264842"/>
                  </a:lnTo>
                  <a:lnTo>
                    <a:pt x="134270" y="228925"/>
                  </a:lnTo>
                  <a:lnTo>
                    <a:pt x="163501" y="195101"/>
                  </a:lnTo>
                  <a:lnTo>
                    <a:pt x="195096" y="163505"/>
                  </a:lnTo>
                  <a:lnTo>
                    <a:pt x="228919" y="134274"/>
                  </a:lnTo>
                  <a:lnTo>
                    <a:pt x="264835" y="107542"/>
                  </a:lnTo>
                  <a:lnTo>
                    <a:pt x="302707" y="83447"/>
                  </a:lnTo>
                  <a:lnTo>
                    <a:pt x="342401" y="62123"/>
                  </a:lnTo>
                  <a:lnTo>
                    <a:pt x="383778" y="43707"/>
                  </a:lnTo>
                  <a:lnTo>
                    <a:pt x="426705" y="28335"/>
                  </a:lnTo>
                  <a:lnTo>
                    <a:pt x="471045" y="16142"/>
                  </a:lnTo>
                  <a:lnTo>
                    <a:pt x="516663" y="7264"/>
                  </a:lnTo>
                  <a:lnTo>
                    <a:pt x="563421" y="1838"/>
                  </a:lnTo>
                  <a:lnTo>
                    <a:pt x="611185" y="0"/>
                  </a:lnTo>
                  <a:lnTo>
                    <a:pt x="658950" y="1838"/>
                  </a:lnTo>
                  <a:lnTo>
                    <a:pt x="705710" y="7264"/>
                  </a:lnTo>
                  <a:lnTo>
                    <a:pt x="751329" y="16142"/>
                  </a:lnTo>
                  <a:lnTo>
                    <a:pt x="795670" y="28335"/>
                  </a:lnTo>
                  <a:lnTo>
                    <a:pt x="838598" y="43707"/>
                  </a:lnTo>
                  <a:lnTo>
                    <a:pt x="879976" y="62123"/>
                  </a:lnTo>
                  <a:lnTo>
                    <a:pt x="919670" y="83447"/>
                  </a:lnTo>
                  <a:lnTo>
                    <a:pt x="957543" y="107542"/>
                  </a:lnTo>
                  <a:lnTo>
                    <a:pt x="993460" y="134274"/>
                  </a:lnTo>
                  <a:lnTo>
                    <a:pt x="1027283" y="163505"/>
                  </a:lnTo>
                  <a:lnTo>
                    <a:pt x="1058879" y="195101"/>
                  </a:lnTo>
                  <a:lnTo>
                    <a:pt x="1088110" y="228925"/>
                  </a:lnTo>
                  <a:lnTo>
                    <a:pt x="1114841" y="264842"/>
                  </a:lnTo>
                  <a:lnTo>
                    <a:pt x="1138936" y="302715"/>
                  </a:lnTo>
                  <a:lnTo>
                    <a:pt x="1160260" y="342409"/>
                  </a:lnTo>
                  <a:lnTo>
                    <a:pt x="1178675" y="383787"/>
                  </a:lnTo>
                  <a:lnTo>
                    <a:pt x="1194047" y="426715"/>
                  </a:lnTo>
                  <a:lnTo>
                    <a:pt x="1206239" y="471055"/>
                  </a:lnTo>
                  <a:lnTo>
                    <a:pt x="1215116" y="516673"/>
                  </a:lnTo>
                  <a:lnTo>
                    <a:pt x="1220542" y="563431"/>
                  </a:lnTo>
                  <a:lnTo>
                    <a:pt x="1222381" y="611196"/>
                  </a:lnTo>
                  <a:close/>
                </a:path>
              </a:pathLst>
            </a:custGeom>
            <a:ln w="52354">
              <a:solidFill>
                <a:srgbClr val="1700E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46">
              <a:extLst>
                <a:ext uri="{FF2B5EF4-FFF2-40B4-BE49-F238E27FC236}">
                  <a16:creationId xmlns:a16="http://schemas.microsoft.com/office/drawing/2014/main" id="{15C9A0E9-0E48-47A8-77C7-854293CFA1F0}"/>
                </a:ext>
              </a:extLst>
            </p:cNvPr>
            <p:cNvSpPr/>
            <p:nvPr/>
          </p:nvSpPr>
          <p:spPr>
            <a:xfrm>
              <a:off x="7343547" y="8946064"/>
              <a:ext cx="595630" cy="773430"/>
            </a:xfrm>
            <a:custGeom>
              <a:avLst/>
              <a:gdLst/>
              <a:ahLst/>
              <a:cxnLst/>
              <a:rect l="l" t="t" r="r" b="b"/>
              <a:pathLst>
                <a:path w="595629" h="773429">
                  <a:moveTo>
                    <a:pt x="349193" y="0"/>
                  </a:moveTo>
                  <a:lnTo>
                    <a:pt x="246411" y="0"/>
                  </a:lnTo>
                  <a:lnTo>
                    <a:pt x="246411" y="80950"/>
                  </a:lnTo>
                  <a:lnTo>
                    <a:pt x="188361" y="91345"/>
                  </a:lnTo>
                  <a:lnTo>
                    <a:pt x="139140" y="109788"/>
                  </a:lnTo>
                  <a:lnTo>
                    <a:pt x="99517" y="135976"/>
                  </a:lnTo>
                  <a:lnTo>
                    <a:pt x="70263" y="169610"/>
                  </a:lnTo>
                  <a:lnTo>
                    <a:pt x="52145" y="210389"/>
                  </a:lnTo>
                  <a:lnTo>
                    <a:pt x="45935" y="258013"/>
                  </a:lnTo>
                  <a:lnTo>
                    <a:pt x="51466" y="305190"/>
                  </a:lnTo>
                  <a:lnTo>
                    <a:pt x="67151" y="342924"/>
                  </a:lnTo>
                  <a:lnTo>
                    <a:pt x="91627" y="372497"/>
                  </a:lnTo>
                  <a:lnTo>
                    <a:pt x="123534" y="395188"/>
                  </a:lnTo>
                  <a:lnTo>
                    <a:pt x="161508" y="412278"/>
                  </a:lnTo>
                  <a:lnTo>
                    <a:pt x="204189" y="425048"/>
                  </a:lnTo>
                  <a:lnTo>
                    <a:pt x="250214" y="434779"/>
                  </a:lnTo>
                  <a:lnTo>
                    <a:pt x="298221" y="442750"/>
                  </a:lnTo>
                  <a:lnTo>
                    <a:pt x="368681" y="455635"/>
                  </a:lnTo>
                  <a:lnTo>
                    <a:pt x="413648" y="469776"/>
                  </a:lnTo>
                  <a:lnTo>
                    <a:pt x="437453" y="487725"/>
                  </a:lnTo>
                  <a:lnTo>
                    <a:pt x="444426" y="512036"/>
                  </a:lnTo>
                  <a:lnTo>
                    <a:pt x="437069" y="540516"/>
                  </a:lnTo>
                  <a:lnTo>
                    <a:pt x="415622" y="559967"/>
                  </a:lnTo>
                  <a:lnTo>
                    <a:pt x="381014" y="571109"/>
                  </a:lnTo>
                  <a:lnTo>
                    <a:pt x="334178" y="574663"/>
                  </a:lnTo>
                  <a:lnTo>
                    <a:pt x="289086" y="574066"/>
                  </a:lnTo>
                  <a:lnTo>
                    <a:pt x="246313" y="563030"/>
                  </a:lnTo>
                  <a:lnTo>
                    <a:pt x="207535" y="542445"/>
                  </a:lnTo>
                  <a:lnTo>
                    <a:pt x="174427" y="513199"/>
                  </a:lnTo>
                  <a:lnTo>
                    <a:pt x="148665" y="476184"/>
                  </a:lnTo>
                  <a:lnTo>
                    <a:pt x="0" y="506267"/>
                  </a:lnTo>
                  <a:lnTo>
                    <a:pt x="16831" y="543821"/>
                  </a:lnTo>
                  <a:lnTo>
                    <a:pt x="38032" y="578138"/>
                  </a:lnTo>
                  <a:lnTo>
                    <a:pt x="64680" y="608733"/>
                  </a:lnTo>
                  <a:lnTo>
                    <a:pt x="97853" y="635120"/>
                  </a:lnTo>
                  <a:lnTo>
                    <a:pt x="138629" y="656812"/>
                  </a:lnTo>
                  <a:lnTo>
                    <a:pt x="188085" y="673323"/>
                  </a:lnTo>
                  <a:lnTo>
                    <a:pt x="247301" y="684167"/>
                  </a:lnTo>
                  <a:lnTo>
                    <a:pt x="247301" y="773411"/>
                  </a:lnTo>
                  <a:lnTo>
                    <a:pt x="349193" y="773411"/>
                  </a:lnTo>
                  <a:lnTo>
                    <a:pt x="349193" y="689266"/>
                  </a:lnTo>
                  <a:lnTo>
                    <a:pt x="408221" y="683987"/>
                  </a:lnTo>
                  <a:lnTo>
                    <a:pt x="458872" y="672405"/>
                  </a:lnTo>
                  <a:lnTo>
                    <a:pt x="501303" y="654994"/>
                  </a:lnTo>
                  <a:lnTo>
                    <a:pt x="535668" y="632229"/>
                  </a:lnTo>
                  <a:lnTo>
                    <a:pt x="562124" y="604582"/>
                  </a:lnTo>
                  <a:lnTo>
                    <a:pt x="591936" y="536536"/>
                  </a:lnTo>
                  <a:lnTo>
                    <a:pt x="595604" y="497084"/>
                  </a:lnTo>
                  <a:lnTo>
                    <a:pt x="588762" y="448403"/>
                  </a:lnTo>
                  <a:lnTo>
                    <a:pt x="569833" y="409364"/>
                  </a:lnTo>
                  <a:lnTo>
                    <a:pt x="541212" y="378713"/>
                  </a:lnTo>
                  <a:lnTo>
                    <a:pt x="505296" y="355194"/>
                  </a:lnTo>
                  <a:lnTo>
                    <a:pt x="464480" y="337554"/>
                  </a:lnTo>
                  <a:lnTo>
                    <a:pt x="421161" y="324539"/>
                  </a:lnTo>
                  <a:lnTo>
                    <a:pt x="377735" y="314893"/>
                  </a:lnTo>
                  <a:lnTo>
                    <a:pt x="336597" y="307362"/>
                  </a:lnTo>
                  <a:lnTo>
                    <a:pt x="268972" y="293688"/>
                  </a:lnTo>
                  <a:lnTo>
                    <a:pt x="226099" y="280020"/>
                  </a:lnTo>
                  <a:lnTo>
                    <a:pt x="203590" y="264157"/>
                  </a:lnTo>
                  <a:lnTo>
                    <a:pt x="197062" y="243898"/>
                  </a:lnTo>
                  <a:lnTo>
                    <a:pt x="202532" y="221471"/>
                  </a:lnTo>
                  <a:lnTo>
                    <a:pt x="218888" y="205556"/>
                  </a:lnTo>
                  <a:lnTo>
                    <a:pt x="246051" y="196069"/>
                  </a:lnTo>
                  <a:lnTo>
                    <a:pt x="283938" y="192926"/>
                  </a:lnTo>
                  <a:lnTo>
                    <a:pt x="334124" y="196787"/>
                  </a:lnTo>
                  <a:lnTo>
                    <a:pt x="382301" y="209807"/>
                  </a:lnTo>
                  <a:lnTo>
                    <a:pt x="427232" y="231525"/>
                  </a:lnTo>
                  <a:lnTo>
                    <a:pt x="467682" y="261478"/>
                  </a:lnTo>
                  <a:lnTo>
                    <a:pt x="566998" y="179533"/>
                  </a:lnTo>
                  <a:lnTo>
                    <a:pt x="529763" y="147629"/>
                  </a:lnTo>
                  <a:lnTo>
                    <a:pt x="488693" y="121514"/>
                  </a:lnTo>
                  <a:lnTo>
                    <a:pt x="444461" y="101493"/>
                  </a:lnTo>
                  <a:lnTo>
                    <a:pt x="397737" y="87870"/>
                  </a:lnTo>
                  <a:lnTo>
                    <a:pt x="349193" y="80950"/>
                  </a:lnTo>
                  <a:lnTo>
                    <a:pt x="34919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47">
              <a:extLst>
                <a:ext uri="{FF2B5EF4-FFF2-40B4-BE49-F238E27FC236}">
                  <a16:creationId xmlns:a16="http://schemas.microsoft.com/office/drawing/2014/main" id="{AC6CC78C-F6AD-EB85-BA1B-32706DA8C903}"/>
                </a:ext>
              </a:extLst>
            </p:cNvPr>
            <p:cNvSpPr/>
            <p:nvPr/>
          </p:nvSpPr>
          <p:spPr>
            <a:xfrm>
              <a:off x="7176977" y="8862325"/>
              <a:ext cx="935355" cy="935355"/>
            </a:xfrm>
            <a:custGeom>
              <a:avLst/>
              <a:gdLst/>
              <a:ahLst/>
              <a:cxnLst/>
              <a:rect l="l" t="t" r="r" b="b"/>
              <a:pathLst>
                <a:path w="935354" h="935354">
                  <a:moveTo>
                    <a:pt x="934819" y="0"/>
                  </a:moveTo>
                  <a:lnTo>
                    <a:pt x="0" y="934819"/>
                  </a:lnTo>
                </a:path>
              </a:pathLst>
            </a:custGeom>
            <a:ln w="11517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0" name="object 48">
            <a:extLst>
              <a:ext uri="{FF2B5EF4-FFF2-40B4-BE49-F238E27FC236}">
                <a16:creationId xmlns:a16="http://schemas.microsoft.com/office/drawing/2014/main" id="{8EB2644C-1B6B-7AFF-C2F6-F9FF531CD088}"/>
              </a:ext>
            </a:extLst>
          </p:cNvPr>
          <p:cNvGrpSpPr/>
          <p:nvPr/>
        </p:nvGrpSpPr>
        <p:grpSpPr>
          <a:xfrm>
            <a:off x="4490495" y="5832093"/>
            <a:ext cx="1368425" cy="888365"/>
            <a:chOff x="4490495" y="5832093"/>
            <a:chExt cx="1368425" cy="888365"/>
          </a:xfrm>
        </p:grpSpPr>
        <p:sp>
          <p:nvSpPr>
            <p:cNvPr id="131" name="object 49">
              <a:extLst>
                <a:ext uri="{FF2B5EF4-FFF2-40B4-BE49-F238E27FC236}">
                  <a16:creationId xmlns:a16="http://schemas.microsoft.com/office/drawing/2014/main" id="{ABCA146A-5E46-C484-A60D-4C135F985086}"/>
                </a:ext>
              </a:extLst>
            </p:cNvPr>
            <p:cNvSpPr/>
            <p:nvPr/>
          </p:nvSpPr>
          <p:spPr>
            <a:xfrm>
              <a:off x="4490495" y="5832093"/>
              <a:ext cx="1368425" cy="888365"/>
            </a:xfrm>
            <a:custGeom>
              <a:avLst/>
              <a:gdLst/>
              <a:ahLst/>
              <a:cxnLst/>
              <a:rect l="l" t="t" r="r" b="b"/>
              <a:pathLst>
                <a:path w="1368425" h="888365">
                  <a:moveTo>
                    <a:pt x="1325174" y="0"/>
                  </a:moveTo>
                  <a:lnTo>
                    <a:pt x="42982" y="0"/>
                  </a:lnTo>
                  <a:lnTo>
                    <a:pt x="26243" y="4042"/>
                  </a:lnTo>
                  <a:lnTo>
                    <a:pt x="12582" y="15068"/>
                  </a:lnTo>
                  <a:lnTo>
                    <a:pt x="3375" y="31429"/>
                  </a:lnTo>
                  <a:lnTo>
                    <a:pt x="0" y="51474"/>
                  </a:lnTo>
                  <a:lnTo>
                    <a:pt x="64" y="836791"/>
                  </a:lnTo>
                  <a:lnTo>
                    <a:pt x="3392" y="856574"/>
                  </a:lnTo>
                  <a:lnTo>
                    <a:pt x="12593" y="872935"/>
                  </a:lnTo>
                  <a:lnTo>
                    <a:pt x="26251" y="883962"/>
                  </a:lnTo>
                  <a:lnTo>
                    <a:pt x="42993" y="888004"/>
                  </a:lnTo>
                  <a:lnTo>
                    <a:pt x="1325174" y="887983"/>
                  </a:lnTo>
                  <a:lnTo>
                    <a:pt x="1341904" y="883939"/>
                  </a:lnTo>
                  <a:lnTo>
                    <a:pt x="1355567" y="872909"/>
                  </a:lnTo>
                  <a:lnTo>
                    <a:pt x="1364779" y="856544"/>
                  </a:lnTo>
                  <a:lnTo>
                    <a:pt x="1368107" y="836791"/>
                  </a:lnTo>
                  <a:lnTo>
                    <a:pt x="52867" y="836791"/>
                  </a:lnTo>
                  <a:lnTo>
                    <a:pt x="52867" y="49726"/>
                  </a:lnTo>
                  <a:lnTo>
                    <a:pt x="1367862" y="49726"/>
                  </a:lnTo>
                  <a:lnTo>
                    <a:pt x="1364779" y="31429"/>
                  </a:lnTo>
                  <a:lnTo>
                    <a:pt x="1355567" y="15068"/>
                  </a:lnTo>
                  <a:lnTo>
                    <a:pt x="1341904" y="4042"/>
                  </a:lnTo>
                  <a:lnTo>
                    <a:pt x="1325174" y="0"/>
                  </a:lnTo>
                  <a:close/>
                </a:path>
                <a:path w="1368425" h="888365">
                  <a:moveTo>
                    <a:pt x="1315279" y="49726"/>
                  </a:moveTo>
                  <a:lnTo>
                    <a:pt x="52867" y="49726"/>
                  </a:lnTo>
                  <a:lnTo>
                    <a:pt x="52867" y="836791"/>
                  </a:lnTo>
                  <a:lnTo>
                    <a:pt x="1315279" y="836791"/>
                  </a:lnTo>
                  <a:lnTo>
                    <a:pt x="1315279" y="49726"/>
                  </a:lnTo>
                  <a:close/>
                </a:path>
                <a:path w="1368425" h="888365">
                  <a:moveTo>
                    <a:pt x="1367862" y="49726"/>
                  </a:moveTo>
                  <a:lnTo>
                    <a:pt x="1315279" y="49726"/>
                  </a:lnTo>
                  <a:lnTo>
                    <a:pt x="1315279" y="836791"/>
                  </a:lnTo>
                  <a:lnTo>
                    <a:pt x="1368107" y="836791"/>
                  </a:lnTo>
                  <a:lnTo>
                    <a:pt x="1368157" y="51474"/>
                  </a:lnTo>
                  <a:lnTo>
                    <a:pt x="1367862" y="49726"/>
                  </a:lnTo>
                  <a:close/>
                </a:path>
              </a:pathLst>
            </a:custGeom>
            <a:solidFill>
              <a:srgbClr val="1700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50">
              <a:extLst>
                <a:ext uri="{FF2B5EF4-FFF2-40B4-BE49-F238E27FC236}">
                  <a16:creationId xmlns:a16="http://schemas.microsoft.com/office/drawing/2014/main" id="{7E7067A3-BAB7-D8EF-B4A7-0FE2F4FD9A85}"/>
                </a:ext>
              </a:extLst>
            </p:cNvPr>
            <p:cNvSpPr/>
            <p:nvPr/>
          </p:nvSpPr>
          <p:spPr>
            <a:xfrm>
              <a:off x="5020589" y="6064522"/>
              <a:ext cx="358140" cy="407034"/>
            </a:xfrm>
            <a:custGeom>
              <a:avLst/>
              <a:gdLst/>
              <a:ahLst/>
              <a:cxnLst/>
              <a:rect l="l" t="t" r="r" b="b"/>
              <a:pathLst>
                <a:path w="358139" h="407035">
                  <a:moveTo>
                    <a:pt x="357949" y="203441"/>
                  </a:moveTo>
                  <a:lnTo>
                    <a:pt x="355320" y="193243"/>
                  </a:lnTo>
                  <a:lnTo>
                    <a:pt x="347472" y="185305"/>
                  </a:lnTo>
                  <a:lnTo>
                    <a:pt x="31419" y="2832"/>
                  </a:lnTo>
                  <a:lnTo>
                    <a:pt x="20624" y="0"/>
                  </a:lnTo>
                  <a:lnTo>
                    <a:pt x="10477" y="2844"/>
                  </a:lnTo>
                  <a:lnTo>
                    <a:pt x="2946" y="10210"/>
                  </a:lnTo>
                  <a:lnTo>
                    <a:pt x="0" y="20967"/>
                  </a:lnTo>
                  <a:lnTo>
                    <a:pt x="0" y="385940"/>
                  </a:lnTo>
                  <a:lnTo>
                    <a:pt x="2946" y="396697"/>
                  </a:lnTo>
                  <a:lnTo>
                    <a:pt x="10477" y="404075"/>
                  </a:lnTo>
                  <a:lnTo>
                    <a:pt x="20624" y="406908"/>
                  </a:lnTo>
                  <a:lnTo>
                    <a:pt x="31419" y="404075"/>
                  </a:lnTo>
                  <a:lnTo>
                    <a:pt x="347484" y="221576"/>
                  </a:lnTo>
                  <a:lnTo>
                    <a:pt x="355333" y="213639"/>
                  </a:lnTo>
                  <a:lnTo>
                    <a:pt x="357949" y="20344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3" name="object 51">
            <a:extLst>
              <a:ext uri="{FF2B5EF4-FFF2-40B4-BE49-F238E27FC236}">
                <a16:creationId xmlns:a16="http://schemas.microsoft.com/office/drawing/2014/main" id="{AFC8D8ED-5308-E2A2-ECAC-D72D0F34B0B7}"/>
              </a:ext>
            </a:extLst>
          </p:cNvPr>
          <p:cNvGrpSpPr/>
          <p:nvPr/>
        </p:nvGrpSpPr>
        <p:grpSpPr>
          <a:xfrm>
            <a:off x="11990132" y="8760602"/>
            <a:ext cx="901065" cy="1156970"/>
            <a:chOff x="11990132" y="8760602"/>
            <a:chExt cx="901065" cy="1156970"/>
          </a:xfrm>
        </p:grpSpPr>
        <p:sp>
          <p:nvSpPr>
            <p:cNvPr id="134" name="object 52">
              <a:extLst>
                <a:ext uri="{FF2B5EF4-FFF2-40B4-BE49-F238E27FC236}">
                  <a16:creationId xmlns:a16="http://schemas.microsoft.com/office/drawing/2014/main" id="{136198CD-A037-C9D8-7AB9-861ACAC79BA3}"/>
                </a:ext>
              </a:extLst>
            </p:cNvPr>
            <p:cNvSpPr/>
            <p:nvPr/>
          </p:nvSpPr>
          <p:spPr>
            <a:xfrm>
              <a:off x="12016309" y="9311196"/>
              <a:ext cx="848360" cy="579755"/>
            </a:xfrm>
            <a:custGeom>
              <a:avLst/>
              <a:gdLst/>
              <a:ahLst/>
              <a:cxnLst/>
              <a:rect l="l" t="t" r="r" b="b"/>
              <a:pathLst>
                <a:path w="848359" h="579754">
                  <a:moveTo>
                    <a:pt x="844853" y="0"/>
                  </a:moveTo>
                  <a:lnTo>
                    <a:pt x="3235" y="0"/>
                  </a:lnTo>
                  <a:lnTo>
                    <a:pt x="0" y="3245"/>
                  </a:lnTo>
                  <a:lnTo>
                    <a:pt x="0" y="576464"/>
                  </a:lnTo>
                  <a:lnTo>
                    <a:pt x="3235" y="579699"/>
                  </a:lnTo>
                  <a:lnTo>
                    <a:pt x="840853" y="579699"/>
                  </a:lnTo>
                  <a:lnTo>
                    <a:pt x="844853" y="579699"/>
                  </a:lnTo>
                  <a:lnTo>
                    <a:pt x="848089" y="576464"/>
                  </a:lnTo>
                  <a:lnTo>
                    <a:pt x="848089" y="3245"/>
                  </a:lnTo>
                  <a:lnTo>
                    <a:pt x="844853" y="0"/>
                  </a:lnTo>
                  <a:close/>
                </a:path>
              </a:pathLst>
            </a:custGeom>
            <a:solidFill>
              <a:srgbClr val="1700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53">
              <a:extLst>
                <a:ext uri="{FF2B5EF4-FFF2-40B4-BE49-F238E27FC236}">
                  <a16:creationId xmlns:a16="http://schemas.microsoft.com/office/drawing/2014/main" id="{159B2D3B-2F38-F667-91A8-11669835E513}"/>
                </a:ext>
              </a:extLst>
            </p:cNvPr>
            <p:cNvSpPr/>
            <p:nvPr/>
          </p:nvSpPr>
          <p:spPr>
            <a:xfrm>
              <a:off x="12016309" y="9311196"/>
              <a:ext cx="848360" cy="579755"/>
            </a:xfrm>
            <a:custGeom>
              <a:avLst/>
              <a:gdLst/>
              <a:ahLst/>
              <a:cxnLst/>
              <a:rect l="l" t="t" r="r" b="b"/>
              <a:pathLst>
                <a:path w="848359" h="579754">
                  <a:moveTo>
                    <a:pt x="840853" y="579699"/>
                  </a:moveTo>
                  <a:lnTo>
                    <a:pt x="7235" y="579699"/>
                  </a:lnTo>
                  <a:lnTo>
                    <a:pt x="3235" y="579699"/>
                  </a:lnTo>
                  <a:lnTo>
                    <a:pt x="0" y="576464"/>
                  </a:lnTo>
                  <a:lnTo>
                    <a:pt x="0" y="572464"/>
                  </a:lnTo>
                  <a:lnTo>
                    <a:pt x="0" y="7245"/>
                  </a:lnTo>
                  <a:lnTo>
                    <a:pt x="0" y="3245"/>
                  </a:lnTo>
                  <a:lnTo>
                    <a:pt x="3235" y="0"/>
                  </a:lnTo>
                  <a:lnTo>
                    <a:pt x="7235" y="0"/>
                  </a:lnTo>
                  <a:lnTo>
                    <a:pt x="840853" y="0"/>
                  </a:lnTo>
                  <a:lnTo>
                    <a:pt x="844853" y="0"/>
                  </a:lnTo>
                  <a:lnTo>
                    <a:pt x="848089" y="3245"/>
                  </a:lnTo>
                  <a:lnTo>
                    <a:pt x="848089" y="7245"/>
                  </a:lnTo>
                  <a:lnTo>
                    <a:pt x="848089" y="572464"/>
                  </a:lnTo>
                  <a:lnTo>
                    <a:pt x="848089" y="576464"/>
                  </a:lnTo>
                  <a:lnTo>
                    <a:pt x="844853" y="579699"/>
                  </a:lnTo>
                  <a:lnTo>
                    <a:pt x="840853" y="579699"/>
                  </a:lnTo>
                  <a:close/>
                </a:path>
              </a:pathLst>
            </a:custGeom>
            <a:ln w="52354">
              <a:solidFill>
                <a:srgbClr val="1700E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54">
              <a:extLst>
                <a:ext uri="{FF2B5EF4-FFF2-40B4-BE49-F238E27FC236}">
                  <a16:creationId xmlns:a16="http://schemas.microsoft.com/office/drawing/2014/main" id="{7949A8DB-3D1D-A22F-E5F1-7057B4910E09}"/>
                </a:ext>
              </a:extLst>
            </p:cNvPr>
            <p:cNvSpPr/>
            <p:nvPr/>
          </p:nvSpPr>
          <p:spPr>
            <a:xfrm>
              <a:off x="12196293" y="8786779"/>
              <a:ext cx="488315" cy="519430"/>
            </a:xfrm>
            <a:custGeom>
              <a:avLst/>
              <a:gdLst/>
              <a:ahLst/>
              <a:cxnLst/>
              <a:rect l="l" t="t" r="r" b="b"/>
              <a:pathLst>
                <a:path w="488315" h="519429">
                  <a:moveTo>
                    <a:pt x="488177" y="514822"/>
                  </a:moveTo>
                  <a:lnTo>
                    <a:pt x="488177" y="415442"/>
                  </a:lnTo>
                  <a:lnTo>
                    <a:pt x="488177" y="259866"/>
                  </a:lnTo>
                  <a:lnTo>
                    <a:pt x="485675" y="215401"/>
                  </a:lnTo>
                  <a:lnTo>
                    <a:pt x="477562" y="172183"/>
                  </a:lnTo>
                  <a:lnTo>
                    <a:pt x="462927" y="130904"/>
                  </a:lnTo>
                  <a:lnTo>
                    <a:pt x="440859" y="92258"/>
                  </a:lnTo>
                  <a:lnTo>
                    <a:pt x="413052" y="60232"/>
                  </a:lnTo>
                  <a:lnTo>
                    <a:pt x="379896" y="34852"/>
                  </a:lnTo>
                  <a:lnTo>
                    <a:pt x="342388" y="16335"/>
                  </a:lnTo>
                  <a:lnTo>
                    <a:pt x="301523" y="4900"/>
                  </a:lnTo>
                  <a:lnTo>
                    <a:pt x="259459" y="284"/>
                  </a:lnTo>
                  <a:lnTo>
                    <a:pt x="245347" y="0"/>
                  </a:lnTo>
                  <a:lnTo>
                    <a:pt x="198733" y="3536"/>
                  </a:lnTo>
                  <a:lnTo>
                    <a:pt x="153751" y="14663"/>
                  </a:lnTo>
                  <a:lnTo>
                    <a:pt x="111996" y="34159"/>
                  </a:lnTo>
                  <a:lnTo>
                    <a:pt x="75059" y="62804"/>
                  </a:lnTo>
                  <a:lnTo>
                    <a:pt x="35530" y="115624"/>
                  </a:lnTo>
                  <a:lnTo>
                    <a:pt x="10851" y="176926"/>
                  </a:lnTo>
                  <a:lnTo>
                    <a:pt x="2531" y="221520"/>
                  </a:lnTo>
                  <a:lnTo>
                    <a:pt x="0" y="267574"/>
                  </a:lnTo>
                  <a:lnTo>
                    <a:pt x="501" y="313967"/>
                  </a:lnTo>
                  <a:lnTo>
                    <a:pt x="1281" y="359580"/>
                  </a:lnTo>
                  <a:lnTo>
                    <a:pt x="1281" y="506466"/>
                  </a:lnTo>
                  <a:lnTo>
                    <a:pt x="1281" y="519188"/>
                  </a:lnTo>
                </a:path>
              </a:pathLst>
            </a:custGeom>
            <a:ln w="52354">
              <a:solidFill>
                <a:srgbClr val="1700E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55">
              <a:extLst>
                <a:ext uri="{FF2B5EF4-FFF2-40B4-BE49-F238E27FC236}">
                  <a16:creationId xmlns:a16="http://schemas.microsoft.com/office/drawing/2014/main" id="{3E7470B6-BA1A-7577-5EB9-8BFD2CF6B431}"/>
                </a:ext>
              </a:extLst>
            </p:cNvPr>
            <p:cNvSpPr/>
            <p:nvPr/>
          </p:nvSpPr>
          <p:spPr>
            <a:xfrm>
              <a:off x="12440355" y="9492777"/>
              <a:ext cx="0" cy="211454"/>
            </a:xfrm>
            <a:custGeom>
              <a:avLst/>
              <a:gdLst/>
              <a:ahLst/>
              <a:cxnLst/>
              <a:rect l="l" t="t" r="r" b="b"/>
              <a:pathLst>
                <a:path h="211454">
                  <a:moveTo>
                    <a:pt x="0" y="0"/>
                  </a:moveTo>
                  <a:lnTo>
                    <a:pt x="0" y="210956"/>
                  </a:lnTo>
                </a:path>
              </a:pathLst>
            </a:custGeom>
            <a:ln w="8376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8" name="object 56">
            <a:extLst>
              <a:ext uri="{FF2B5EF4-FFF2-40B4-BE49-F238E27FC236}">
                <a16:creationId xmlns:a16="http://schemas.microsoft.com/office/drawing/2014/main" id="{63BFAD8B-484B-A343-690D-9AD618F2DD34}"/>
              </a:ext>
            </a:extLst>
          </p:cNvPr>
          <p:cNvGrpSpPr/>
          <p:nvPr/>
        </p:nvGrpSpPr>
        <p:grpSpPr>
          <a:xfrm>
            <a:off x="14211766" y="5937658"/>
            <a:ext cx="1349375" cy="743585"/>
            <a:chOff x="14211766" y="5937658"/>
            <a:chExt cx="1349375" cy="743585"/>
          </a:xfrm>
        </p:grpSpPr>
        <p:sp>
          <p:nvSpPr>
            <p:cNvPr id="139" name="object 57">
              <a:extLst>
                <a:ext uri="{FF2B5EF4-FFF2-40B4-BE49-F238E27FC236}">
                  <a16:creationId xmlns:a16="http://schemas.microsoft.com/office/drawing/2014/main" id="{FCAD8BCF-19C5-2D97-63BD-67F395DDB97A}"/>
                </a:ext>
              </a:extLst>
            </p:cNvPr>
            <p:cNvSpPr/>
            <p:nvPr/>
          </p:nvSpPr>
          <p:spPr>
            <a:xfrm>
              <a:off x="14276236" y="6221902"/>
              <a:ext cx="739775" cy="396240"/>
            </a:xfrm>
            <a:custGeom>
              <a:avLst/>
              <a:gdLst/>
              <a:ahLst/>
              <a:cxnLst/>
              <a:rect l="l" t="t" r="r" b="b"/>
              <a:pathLst>
                <a:path w="739775" h="396240">
                  <a:moveTo>
                    <a:pt x="327215" y="108321"/>
                  </a:moveTo>
                  <a:lnTo>
                    <a:pt x="448017" y="19119"/>
                  </a:lnTo>
                  <a:lnTo>
                    <a:pt x="494267" y="3350"/>
                  </a:lnTo>
                  <a:lnTo>
                    <a:pt x="541377" y="2376"/>
                  </a:lnTo>
                  <a:lnTo>
                    <a:pt x="594843" y="1274"/>
                  </a:lnTo>
                  <a:lnTo>
                    <a:pt x="638660" y="373"/>
                  </a:lnTo>
                  <a:lnTo>
                    <a:pt x="656828" y="0"/>
                  </a:lnTo>
                  <a:lnTo>
                    <a:pt x="692353" y="3299"/>
                  </a:lnTo>
                  <a:lnTo>
                    <a:pt x="720959" y="15403"/>
                  </a:lnTo>
                  <a:lnTo>
                    <a:pt x="738096" y="37051"/>
                  </a:lnTo>
                  <a:lnTo>
                    <a:pt x="739213" y="68982"/>
                  </a:lnTo>
                  <a:lnTo>
                    <a:pt x="734324" y="82871"/>
                  </a:lnTo>
                  <a:lnTo>
                    <a:pt x="705852" y="116321"/>
                  </a:lnTo>
                  <a:lnTo>
                    <a:pt x="668253" y="141333"/>
                  </a:lnTo>
                  <a:lnTo>
                    <a:pt x="630602" y="160140"/>
                  </a:lnTo>
                  <a:lnTo>
                    <a:pt x="579077" y="175466"/>
                  </a:lnTo>
                  <a:lnTo>
                    <a:pt x="539386" y="180381"/>
                  </a:lnTo>
                  <a:lnTo>
                    <a:pt x="523082" y="183016"/>
                  </a:lnTo>
                  <a:lnTo>
                    <a:pt x="507382" y="187876"/>
                  </a:lnTo>
                  <a:lnTo>
                    <a:pt x="492515" y="194876"/>
                  </a:lnTo>
                  <a:lnTo>
                    <a:pt x="478707" y="203930"/>
                  </a:lnTo>
                  <a:lnTo>
                    <a:pt x="261259" y="369381"/>
                  </a:lnTo>
                  <a:lnTo>
                    <a:pt x="248564" y="377555"/>
                  </a:lnTo>
                  <a:lnTo>
                    <a:pt x="234839" y="383624"/>
                  </a:lnTo>
                  <a:lnTo>
                    <a:pt x="220343" y="387498"/>
                  </a:lnTo>
                  <a:lnTo>
                    <a:pt x="205334" y="389087"/>
                  </a:lnTo>
                  <a:lnTo>
                    <a:pt x="0" y="396092"/>
                  </a:lnTo>
                </a:path>
              </a:pathLst>
            </a:custGeom>
            <a:ln w="49213">
              <a:solidFill>
                <a:srgbClr val="FF5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58">
              <a:extLst>
                <a:ext uri="{FF2B5EF4-FFF2-40B4-BE49-F238E27FC236}">
                  <a16:creationId xmlns:a16="http://schemas.microsoft.com/office/drawing/2014/main" id="{03B455CE-6076-80FB-C2A4-A046735559F2}"/>
                </a:ext>
              </a:extLst>
            </p:cNvPr>
            <p:cNvSpPr/>
            <p:nvPr/>
          </p:nvSpPr>
          <p:spPr>
            <a:xfrm>
              <a:off x="14706415" y="5962264"/>
              <a:ext cx="829944" cy="598170"/>
            </a:xfrm>
            <a:custGeom>
              <a:avLst/>
              <a:gdLst/>
              <a:ahLst/>
              <a:cxnLst/>
              <a:rect l="l" t="t" r="r" b="b"/>
              <a:pathLst>
                <a:path w="829944" h="598170">
                  <a:moveTo>
                    <a:pt x="0" y="160550"/>
                  </a:moveTo>
                  <a:lnTo>
                    <a:pt x="0" y="42312"/>
                  </a:lnTo>
                  <a:lnTo>
                    <a:pt x="3326" y="25841"/>
                  </a:lnTo>
                  <a:lnTo>
                    <a:pt x="12397" y="12392"/>
                  </a:lnTo>
                  <a:lnTo>
                    <a:pt x="25850" y="3324"/>
                  </a:lnTo>
                  <a:lnTo>
                    <a:pt x="42323" y="0"/>
                  </a:lnTo>
                  <a:lnTo>
                    <a:pt x="787494" y="0"/>
                  </a:lnTo>
                  <a:lnTo>
                    <a:pt x="803971" y="3324"/>
                  </a:lnTo>
                  <a:lnTo>
                    <a:pt x="817424" y="12392"/>
                  </a:lnTo>
                  <a:lnTo>
                    <a:pt x="826492" y="25841"/>
                  </a:lnTo>
                  <a:lnTo>
                    <a:pt x="829817" y="42312"/>
                  </a:lnTo>
                  <a:lnTo>
                    <a:pt x="829817" y="555386"/>
                  </a:lnTo>
                  <a:lnTo>
                    <a:pt x="826492" y="571858"/>
                  </a:lnTo>
                  <a:lnTo>
                    <a:pt x="817424" y="585312"/>
                  </a:lnTo>
                  <a:lnTo>
                    <a:pt x="803971" y="594383"/>
                  </a:lnTo>
                  <a:lnTo>
                    <a:pt x="787494" y="597709"/>
                  </a:lnTo>
                  <a:lnTo>
                    <a:pt x="48427" y="597709"/>
                  </a:lnTo>
                  <a:lnTo>
                    <a:pt x="9430" y="571858"/>
                  </a:lnTo>
                  <a:lnTo>
                    <a:pt x="6104" y="505220"/>
                  </a:lnTo>
                </a:path>
              </a:pathLst>
            </a:custGeom>
            <a:ln w="49213">
              <a:solidFill>
                <a:srgbClr val="1700E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59">
              <a:extLst>
                <a:ext uri="{FF2B5EF4-FFF2-40B4-BE49-F238E27FC236}">
                  <a16:creationId xmlns:a16="http://schemas.microsoft.com/office/drawing/2014/main" id="{4A001800-7328-0112-E732-512D1E50A432}"/>
                </a:ext>
              </a:extLst>
            </p:cNvPr>
            <p:cNvSpPr/>
            <p:nvPr/>
          </p:nvSpPr>
          <p:spPr>
            <a:xfrm>
              <a:off x="14680771" y="5962264"/>
              <a:ext cx="855980" cy="598170"/>
            </a:xfrm>
            <a:custGeom>
              <a:avLst/>
              <a:gdLst/>
              <a:ahLst/>
              <a:cxnLst/>
              <a:rect l="l" t="t" r="r" b="b"/>
              <a:pathLst>
                <a:path w="855980" h="598170">
                  <a:moveTo>
                    <a:pt x="811839" y="0"/>
                  </a:moveTo>
                  <a:lnTo>
                    <a:pt x="43632" y="0"/>
                  </a:lnTo>
                  <a:lnTo>
                    <a:pt x="26645" y="3324"/>
                  </a:lnTo>
                  <a:lnTo>
                    <a:pt x="12777" y="12392"/>
                  </a:lnTo>
                  <a:lnTo>
                    <a:pt x="3427" y="25841"/>
                  </a:lnTo>
                  <a:lnTo>
                    <a:pt x="0" y="42312"/>
                  </a:lnTo>
                  <a:lnTo>
                    <a:pt x="0" y="160550"/>
                  </a:lnTo>
                  <a:lnTo>
                    <a:pt x="6293" y="505220"/>
                  </a:lnTo>
                  <a:lnTo>
                    <a:pt x="6293" y="555386"/>
                  </a:lnTo>
                  <a:lnTo>
                    <a:pt x="9722" y="571858"/>
                  </a:lnTo>
                  <a:lnTo>
                    <a:pt x="19074" y="585312"/>
                  </a:lnTo>
                  <a:lnTo>
                    <a:pt x="32943" y="594383"/>
                  </a:lnTo>
                  <a:lnTo>
                    <a:pt x="49925" y="597709"/>
                  </a:lnTo>
                  <a:lnTo>
                    <a:pt x="811839" y="597709"/>
                  </a:lnTo>
                  <a:lnTo>
                    <a:pt x="828819" y="594383"/>
                  </a:lnTo>
                  <a:lnTo>
                    <a:pt x="842685" y="585312"/>
                  </a:lnTo>
                  <a:lnTo>
                    <a:pt x="852033" y="571858"/>
                  </a:lnTo>
                  <a:lnTo>
                    <a:pt x="855460" y="555386"/>
                  </a:lnTo>
                  <a:lnTo>
                    <a:pt x="855460" y="42312"/>
                  </a:lnTo>
                  <a:lnTo>
                    <a:pt x="852033" y="25841"/>
                  </a:lnTo>
                  <a:lnTo>
                    <a:pt x="842685" y="12392"/>
                  </a:lnTo>
                  <a:lnTo>
                    <a:pt x="828819" y="3324"/>
                  </a:lnTo>
                  <a:lnTo>
                    <a:pt x="811839" y="0"/>
                  </a:lnTo>
                  <a:close/>
                </a:path>
              </a:pathLst>
            </a:custGeom>
            <a:solidFill>
              <a:srgbClr val="1700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60">
              <a:extLst>
                <a:ext uri="{FF2B5EF4-FFF2-40B4-BE49-F238E27FC236}">
                  <a16:creationId xmlns:a16="http://schemas.microsoft.com/office/drawing/2014/main" id="{F0DA0C72-4BF2-7007-8EBE-6A1C9CF928EC}"/>
                </a:ext>
              </a:extLst>
            </p:cNvPr>
            <p:cNvSpPr/>
            <p:nvPr/>
          </p:nvSpPr>
          <p:spPr>
            <a:xfrm>
              <a:off x="15159281" y="6434440"/>
              <a:ext cx="82550" cy="0"/>
            </a:xfrm>
            <a:custGeom>
              <a:avLst/>
              <a:gdLst/>
              <a:ahLst/>
              <a:cxnLst/>
              <a:rect l="l" t="t" r="r" b="b"/>
              <a:pathLst>
                <a:path w="82550">
                  <a:moveTo>
                    <a:pt x="0" y="0"/>
                  </a:moveTo>
                  <a:lnTo>
                    <a:pt x="82018" y="0"/>
                  </a:lnTo>
                </a:path>
              </a:pathLst>
            </a:custGeom>
            <a:ln w="4921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61">
              <a:extLst>
                <a:ext uri="{FF2B5EF4-FFF2-40B4-BE49-F238E27FC236}">
                  <a16:creationId xmlns:a16="http://schemas.microsoft.com/office/drawing/2014/main" id="{CD317800-A035-C68F-5851-83F4894A9A6A}"/>
                </a:ext>
              </a:extLst>
            </p:cNvPr>
            <p:cNvSpPr/>
            <p:nvPr/>
          </p:nvSpPr>
          <p:spPr>
            <a:xfrm>
              <a:off x="14276236" y="6221902"/>
              <a:ext cx="739775" cy="396240"/>
            </a:xfrm>
            <a:custGeom>
              <a:avLst/>
              <a:gdLst/>
              <a:ahLst/>
              <a:cxnLst/>
              <a:rect l="l" t="t" r="r" b="b"/>
              <a:pathLst>
                <a:path w="739775" h="396240">
                  <a:moveTo>
                    <a:pt x="656828" y="0"/>
                  </a:moveTo>
                  <a:lnTo>
                    <a:pt x="494267" y="3350"/>
                  </a:lnTo>
                  <a:lnTo>
                    <a:pt x="448017" y="19119"/>
                  </a:lnTo>
                  <a:lnTo>
                    <a:pt x="327215" y="108321"/>
                  </a:lnTo>
                  <a:lnTo>
                    <a:pt x="0" y="396092"/>
                  </a:lnTo>
                  <a:lnTo>
                    <a:pt x="205334" y="389087"/>
                  </a:lnTo>
                  <a:lnTo>
                    <a:pt x="248564" y="377555"/>
                  </a:lnTo>
                  <a:lnTo>
                    <a:pt x="478707" y="203930"/>
                  </a:lnTo>
                  <a:lnTo>
                    <a:pt x="492515" y="194876"/>
                  </a:lnTo>
                  <a:lnTo>
                    <a:pt x="507382" y="187876"/>
                  </a:lnTo>
                  <a:lnTo>
                    <a:pt x="523082" y="183016"/>
                  </a:lnTo>
                  <a:lnTo>
                    <a:pt x="539386" y="180381"/>
                  </a:lnTo>
                  <a:lnTo>
                    <a:pt x="552360" y="179219"/>
                  </a:lnTo>
                  <a:lnTo>
                    <a:pt x="579077" y="175466"/>
                  </a:lnTo>
                  <a:lnTo>
                    <a:pt x="630602" y="160140"/>
                  </a:lnTo>
                  <a:lnTo>
                    <a:pt x="668253" y="141333"/>
                  </a:lnTo>
                  <a:lnTo>
                    <a:pt x="705852" y="116321"/>
                  </a:lnTo>
                  <a:lnTo>
                    <a:pt x="734324" y="82871"/>
                  </a:lnTo>
                  <a:lnTo>
                    <a:pt x="739213" y="68982"/>
                  </a:lnTo>
                  <a:lnTo>
                    <a:pt x="738096" y="37051"/>
                  </a:lnTo>
                  <a:lnTo>
                    <a:pt x="720959" y="15403"/>
                  </a:lnTo>
                  <a:lnTo>
                    <a:pt x="692353" y="3299"/>
                  </a:lnTo>
                  <a:lnTo>
                    <a:pt x="6568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object 62">
              <a:extLst>
                <a:ext uri="{FF2B5EF4-FFF2-40B4-BE49-F238E27FC236}">
                  <a16:creationId xmlns:a16="http://schemas.microsoft.com/office/drawing/2014/main" id="{9E04799A-6465-8BBE-7C11-C1BBC3438099}"/>
                </a:ext>
              </a:extLst>
            </p:cNvPr>
            <p:cNvSpPr/>
            <p:nvPr/>
          </p:nvSpPr>
          <p:spPr>
            <a:xfrm>
              <a:off x="14276236" y="6221902"/>
              <a:ext cx="739775" cy="396240"/>
            </a:xfrm>
            <a:custGeom>
              <a:avLst/>
              <a:gdLst/>
              <a:ahLst/>
              <a:cxnLst/>
              <a:rect l="l" t="t" r="r" b="b"/>
              <a:pathLst>
                <a:path w="739775" h="396240">
                  <a:moveTo>
                    <a:pt x="327215" y="108321"/>
                  </a:moveTo>
                  <a:lnTo>
                    <a:pt x="448017" y="19119"/>
                  </a:lnTo>
                  <a:lnTo>
                    <a:pt x="494267" y="3350"/>
                  </a:lnTo>
                  <a:lnTo>
                    <a:pt x="541377" y="2376"/>
                  </a:lnTo>
                  <a:lnTo>
                    <a:pt x="594843" y="1274"/>
                  </a:lnTo>
                  <a:lnTo>
                    <a:pt x="638660" y="373"/>
                  </a:lnTo>
                  <a:lnTo>
                    <a:pt x="656828" y="0"/>
                  </a:lnTo>
                  <a:lnTo>
                    <a:pt x="692353" y="3299"/>
                  </a:lnTo>
                  <a:lnTo>
                    <a:pt x="720959" y="15403"/>
                  </a:lnTo>
                  <a:lnTo>
                    <a:pt x="738096" y="37051"/>
                  </a:lnTo>
                  <a:lnTo>
                    <a:pt x="739213" y="68982"/>
                  </a:lnTo>
                  <a:lnTo>
                    <a:pt x="734324" y="82871"/>
                  </a:lnTo>
                  <a:lnTo>
                    <a:pt x="705852" y="116321"/>
                  </a:lnTo>
                  <a:lnTo>
                    <a:pt x="668253" y="141333"/>
                  </a:lnTo>
                  <a:lnTo>
                    <a:pt x="630602" y="160140"/>
                  </a:lnTo>
                  <a:lnTo>
                    <a:pt x="579077" y="175466"/>
                  </a:lnTo>
                  <a:lnTo>
                    <a:pt x="539386" y="180381"/>
                  </a:lnTo>
                  <a:lnTo>
                    <a:pt x="523082" y="183016"/>
                  </a:lnTo>
                  <a:lnTo>
                    <a:pt x="507382" y="187876"/>
                  </a:lnTo>
                  <a:lnTo>
                    <a:pt x="492515" y="194876"/>
                  </a:lnTo>
                  <a:lnTo>
                    <a:pt x="478707" y="203930"/>
                  </a:lnTo>
                  <a:lnTo>
                    <a:pt x="261259" y="369381"/>
                  </a:lnTo>
                  <a:lnTo>
                    <a:pt x="248564" y="377555"/>
                  </a:lnTo>
                  <a:lnTo>
                    <a:pt x="234839" y="383624"/>
                  </a:lnTo>
                  <a:lnTo>
                    <a:pt x="220343" y="387498"/>
                  </a:lnTo>
                  <a:lnTo>
                    <a:pt x="205334" y="389087"/>
                  </a:lnTo>
                  <a:lnTo>
                    <a:pt x="0" y="396092"/>
                  </a:lnTo>
                </a:path>
              </a:pathLst>
            </a:custGeom>
            <a:ln w="1256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63">
              <a:extLst>
                <a:ext uri="{FF2B5EF4-FFF2-40B4-BE49-F238E27FC236}">
                  <a16:creationId xmlns:a16="http://schemas.microsoft.com/office/drawing/2014/main" id="{F17D0612-1155-323B-649D-F71C29281531}"/>
                </a:ext>
              </a:extLst>
            </p:cNvPr>
            <p:cNvSpPr/>
            <p:nvPr/>
          </p:nvSpPr>
          <p:spPr>
            <a:xfrm>
              <a:off x="15340166" y="6434440"/>
              <a:ext cx="82550" cy="0"/>
            </a:xfrm>
            <a:custGeom>
              <a:avLst/>
              <a:gdLst/>
              <a:ahLst/>
              <a:cxnLst/>
              <a:rect l="l" t="t" r="r" b="b"/>
              <a:pathLst>
                <a:path w="82550">
                  <a:moveTo>
                    <a:pt x="0" y="0"/>
                  </a:moveTo>
                  <a:lnTo>
                    <a:pt x="82018" y="0"/>
                  </a:lnTo>
                </a:path>
              </a:pathLst>
            </a:custGeom>
            <a:ln w="4921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64">
              <a:extLst>
                <a:ext uri="{FF2B5EF4-FFF2-40B4-BE49-F238E27FC236}">
                  <a16:creationId xmlns:a16="http://schemas.microsoft.com/office/drawing/2014/main" id="{9A3DE9FC-4A99-93FE-B044-33B5EED46CC0}"/>
                </a:ext>
              </a:extLst>
            </p:cNvPr>
            <p:cNvSpPr/>
            <p:nvPr/>
          </p:nvSpPr>
          <p:spPr>
            <a:xfrm>
              <a:off x="14211766" y="6015831"/>
              <a:ext cx="803910" cy="601345"/>
            </a:xfrm>
            <a:custGeom>
              <a:avLst/>
              <a:gdLst/>
              <a:ahLst/>
              <a:cxnLst/>
              <a:rect l="l" t="t" r="r" b="b"/>
              <a:pathLst>
                <a:path w="803909" h="601345">
                  <a:moveTo>
                    <a:pt x="379155" y="0"/>
                  </a:moveTo>
                  <a:lnTo>
                    <a:pt x="287635" y="26750"/>
                  </a:lnTo>
                  <a:lnTo>
                    <a:pt x="246547" y="52750"/>
                  </a:lnTo>
                  <a:lnTo>
                    <a:pt x="15402" y="292596"/>
                  </a:lnTo>
                  <a:lnTo>
                    <a:pt x="2" y="329980"/>
                  </a:lnTo>
                  <a:lnTo>
                    <a:pt x="1560" y="343798"/>
                  </a:lnTo>
                  <a:lnTo>
                    <a:pt x="0" y="576472"/>
                  </a:lnTo>
                  <a:lnTo>
                    <a:pt x="4479" y="586732"/>
                  </a:lnTo>
                  <a:lnTo>
                    <a:pt x="11935" y="594677"/>
                  </a:lnTo>
                  <a:lnTo>
                    <a:pt x="21596" y="599718"/>
                  </a:lnTo>
                  <a:lnTo>
                    <a:pt x="32690" y="601267"/>
                  </a:lnTo>
                  <a:lnTo>
                    <a:pt x="269803" y="595152"/>
                  </a:lnTo>
                  <a:lnTo>
                    <a:pt x="313037" y="583630"/>
                  </a:lnTo>
                  <a:lnTo>
                    <a:pt x="543177" y="409995"/>
                  </a:lnTo>
                  <a:lnTo>
                    <a:pt x="556988" y="400946"/>
                  </a:lnTo>
                  <a:lnTo>
                    <a:pt x="571855" y="393946"/>
                  </a:lnTo>
                  <a:lnTo>
                    <a:pt x="587552" y="389086"/>
                  </a:lnTo>
                  <a:lnTo>
                    <a:pt x="603855" y="386457"/>
                  </a:lnTo>
                  <a:lnTo>
                    <a:pt x="616829" y="385284"/>
                  </a:lnTo>
                  <a:lnTo>
                    <a:pt x="643546" y="381532"/>
                  </a:lnTo>
                  <a:lnTo>
                    <a:pt x="695071" y="366214"/>
                  </a:lnTo>
                  <a:lnTo>
                    <a:pt x="732722" y="347409"/>
                  </a:lnTo>
                  <a:lnTo>
                    <a:pt x="770322" y="322385"/>
                  </a:lnTo>
                  <a:lnTo>
                    <a:pt x="798793" y="288935"/>
                  </a:lnTo>
                  <a:lnTo>
                    <a:pt x="803682" y="275047"/>
                  </a:lnTo>
                  <a:lnTo>
                    <a:pt x="802565" y="243122"/>
                  </a:lnTo>
                  <a:lnTo>
                    <a:pt x="785428" y="221476"/>
                  </a:lnTo>
                  <a:lnTo>
                    <a:pt x="756822" y="209370"/>
                  </a:lnTo>
                  <a:lnTo>
                    <a:pt x="721297" y="206064"/>
                  </a:lnTo>
                  <a:lnTo>
                    <a:pt x="558736" y="209415"/>
                  </a:lnTo>
                  <a:lnTo>
                    <a:pt x="512487" y="225184"/>
                  </a:lnTo>
                  <a:lnTo>
                    <a:pt x="446855" y="273654"/>
                  </a:lnTo>
                  <a:lnTo>
                    <a:pt x="434827" y="278130"/>
                  </a:lnTo>
                  <a:lnTo>
                    <a:pt x="423018" y="275744"/>
                  </a:lnTo>
                  <a:lnTo>
                    <a:pt x="413990" y="267769"/>
                  </a:lnTo>
                  <a:lnTo>
                    <a:pt x="410301" y="255477"/>
                  </a:lnTo>
                  <a:lnTo>
                    <a:pt x="407642" y="33023"/>
                  </a:lnTo>
                  <a:lnTo>
                    <a:pt x="403618" y="17364"/>
                  </a:lnTo>
                  <a:lnTo>
                    <a:pt x="393401" y="5844"/>
                  </a:lnTo>
                  <a:lnTo>
                    <a:pt x="379155" y="0"/>
                  </a:lnTo>
                  <a:close/>
                </a:path>
              </a:pathLst>
            </a:custGeom>
            <a:solidFill>
              <a:srgbClr val="1700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7" name="object 65">
            <a:extLst>
              <a:ext uri="{FF2B5EF4-FFF2-40B4-BE49-F238E27FC236}">
                <a16:creationId xmlns:a16="http://schemas.microsoft.com/office/drawing/2014/main" id="{AB991AD6-A2EB-B285-D41A-5A0A78B39BDC}"/>
              </a:ext>
            </a:extLst>
          </p:cNvPr>
          <p:cNvGrpSpPr/>
          <p:nvPr/>
        </p:nvGrpSpPr>
        <p:grpSpPr>
          <a:xfrm>
            <a:off x="14102757" y="2544296"/>
            <a:ext cx="1537335" cy="1438910"/>
            <a:chOff x="14102757" y="2544296"/>
            <a:chExt cx="1537335" cy="1438910"/>
          </a:xfrm>
        </p:grpSpPr>
        <p:sp>
          <p:nvSpPr>
            <p:cNvPr id="148" name="object 66">
              <a:extLst>
                <a:ext uri="{FF2B5EF4-FFF2-40B4-BE49-F238E27FC236}">
                  <a16:creationId xmlns:a16="http://schemas.microsoft.com/office/drawing/2014/main" id="{E39E1175-5C8B-196B-3DB6-CFE82739CA25}"/>
                </a:ext>
              </a:extLst>
            </p:cNvPr>
            <p:cNvSpPr/>
            <p:nvPr/>
          </p:nvSpPr>
          <p:spPr>
            <a:xfrm>
              <a:off x="14128935" y="2570473"/>
              <a:ext cx="1484630" cy="1386205"/>
            </a:xfrm>
            <a:custGeom>
              <a:avLst/>
              <a:gdLst/>
              <a:ahLst/>
              <a:cxnLst/>
              <a:rect l="l" t="t" r="r" b="b"/>
              <a:pathLst>
                <a:path w="1484630" h="1386204">
                  <a:moveTo>
                    <a:pt x="735763" y="0"/>
                  </a:moveTo>
                  <a:lnTo>
                    <a:pt x="729512" y="41"/>
                  </a:lnTo>
                  <a:lnTo>
                    <a:pt x="2770" y="731265"/>
                  </a:lnTo>
                  <a:lnTo>
                    <a:pt x="0" y="736552"/>
                  </a:lnTo>
                  <a:lnTo>
                    <a:pt x="643" y="742079"/>
                  </a:lnTo>
                  <a:lnTo>
                    <a:pt x="4111" y="746432"/>
                  </a:lnTo>
                  <a:lnTo>
                    <a:pt x="9816" y="748197"/>
                  </a:lnTo>
                  <a:lnTo>
                    <a:pt x="192931" y="748197"/>
                  </a:lnTo>
                  <a:lnTo>
                    <a:pt x="200660" y="749759"/>
                  </a:lnTo>
                  <a:lnTo>
                    <a:pt x="206974" y="754017"/>
                  </a:lnTo>
                  <a:lnTo>
                    <a:pt x="211233" y="760331"/>
                  </a:lnTo>
                  <a:lnTo>
                    <a:pt x="212795" y="768060"/>
                  </a:lnTo>
                  <a:lnTo>
                    <a:pt x="212795" y="1366167"/>
                  </a:lnTo>
                  <a:lnTo>
                    <a:pt x="214355" y="1373900"/>
                  </a:lnTo>
                  <a:lnTo>
                    <a:pt x="218611" y="1380214"/>
                  </a:lnTo>
                  <a:lnTo>
                    <a:pt x="224925" y="1384470"/>
                  </a:lnTo>
                  <a:lnTo>
                    <a:pt x="232658" y="1386031"/>
                  </a:lnTo>
                  <a:lnTo>
                    <a:pt x="546051" y="1386031"/>
                  </a:lnTo>
                  <a:lnTo>
                    <a:pt x="1250093" y="1386031"/>
                  </a:lnTo>
                  <a:lnTo>
                    <a:pt x="1257826" y="1384470"/>
                  </a:lnTo>
                  <a:lnTo>
                    <a:pt x="1264140" y="1380214"/>
                  </a:lnTo>
                  <a:lnTo>
                    <a:pt x="1268396" y="1373900"/>
                  </a:lnTo>
                  <a:lnTo>
                    <a:pt x="1269956" y="1366167"/>
                  </a:lnTo>
                  <a:lnTo>
                    <a:pt x="1269956" y="768060"/>
                  </a:lnTo>
                  <a:lnTo>
                    <a:pt x="1271517" y="760331"/>
                  </a:lnTo>
                  <a:lnTo>
                    <a:pt x="1275773" y="754017"/>
                  </a:lnTo>
                  <a:lnTo>
                    <a:pt x="1282086" y="749759"/>
                  </a:lnTo>
                  <a:lnTo>
                    <a:pt x="1289819" y="748197"/>
                  </a:lnTo>
                  <a:lnTo>
                    <a:pt x="1474714" y="748197"/>
                  </a:lnTo>
                  <a:lnTo>
                    <a:pt x="1480443" y="746412"/>
                  </a:lnTo>
                  <a:lnTo>
                    <a:pt x="1483904" y="742020"/>
                  </a:lnTo>
                  <a:lnTo>
                    <a:pt x="1484508" y="736460"/>
                  </a:lnTo>
                  <a:lnTo>
                    <a:pt x="1481667" y="731171"/>
                  </a:lnTo>
                  <a:lnTo>
                    <a:pt x="735763" y="0"/>
                  </a:lnTo>
                  <a:close/>
                </a:path>
              </a:pathLst>
            </a:custGeom>
            <a:solidFill>
              <a:srgbClr val="1700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" name="object 67">
              <a:extLst>
                <a:ext uri="{FF2B5EF4-FFF2-40B4-BE49-F238E27FC236}">
                  <a16:creationId xmlns:a16="http://schemas.microsoft.com/office/drawing/2014/main" id="{9C7D5B72-61D1-93BE-DB13-1FE50B054E39}"/>
                </a:ext>
              </a:extLst>
            </p:cNvPr>
            <p:cNvSpPr/>
            <p:nvPr/>
          </p:nvSpPr>
          <p:spPr>
            <a:xfrm>
              <a:off x="14128935" y="2570473"/>
              <a:ext cx="1484630" cy="1386205"/>
            </a:xfrm>
            <a:custGeom>
              <a:avLst/>
              <a:gdLst/>
              <a:ahLst/>
              <a:cxnLst/>
              <a:rect l="l" t="t" r="r" b="b"/>
              <a:pathLst>
                <a:path w="1484630" h="1386204">
                  <a:moveTo>
                    <a:pt x="546051" y="1386031"/>
                  </a:moveTo>
                  <a:lnTo>
                    <a:pt x="232658" y="1386031"/>
                  </a:lnTo>
                  <a:lnTo>
                    <a:pt x="224925" y="1384470"/>
                  </a:lnTo>
                  <a:lnTo>
                    <a:pt x="218611" y="1380214"/>
                  </a:lnTo>
                  <a:lnTo>
                    <a:pt x="214355" y="1373900"/>
                  </a:lnTo>
                  <a:lnTo>
                    <a:pt x="212795" y="1366167"/>
                  </a:lnTo>
                  <a:lnTo>
                    <a:pt x="212795" y="768060"/>
                  </a:lnTo>
                  <a:lnTo>
                    <a:pt x="211233" y="760331"/>
                  </a:lnTo>
                  <a:lnTo>
                    <a:pt x="206974" y="754017"/>
                  </a:lnTo>
                  <a:lnTo>
                    <a:pt x="200660" y="749759"/>
                  </a:lnTo>
                  <a:lnTo>
                    <a:pt x="192931" y="748197"/>
                  </a:lnTo>
                  <a:lnTo>
                    <a:pt x="9816" y="748197"/>
                  </a:lnTo>
                  <a:lnTo>
                    <a:pt x="4111" y="746432"/>
                  </a:lnTo>
                  <a:lnTo>
                    <a:pt x="643" y="742079"/>
                  </a:lnTo>
                  <a:lnTo>
                    <a:pt x="0" y="736552"/>
                  </a:lnTo>
                  <a:lnTo>
                    <a:pt x="2770" y="731265"/>
                  </a:lnTo>
                  <a:lnTo>
                    <a:pt x="725669" y="3916"/>
                  </a:lnTo>
                  <a:lnTo>
                    <a:pt x="729512" y="41"/>
                  </a:lnTo>
                  <a:lnTo>
                    <a:pt x="735763" y="0"/>
                  </a:lnTo>
                  <a:lnTo>
                    <a:pt x="739658" y="3821"/>
                  </a:lnTo>
                  <a:lnTo>
                    <a:pt x="1481667" y="731171"/>
                  </a:lnTo>
                  <a:lnTo>
                    <a:pt x="1484508" y="736460"/>
                  </a:lnTo>
                  <a:lnTo>
                    <a:pt x="1483904" y="742020"/>
                  </a:lnTo>
                  <a:lnTo>
                    <a:pt x="1480443" y="746412"/>
                  </a:lnTo>
                  <a:lnTo>
                    <a:pt x="1474714" y="748197"/>
                  </a:lnTo>
                  <a:lnTo>
                    <a:pt x="1289819" y="748197"/>
                  </a:lnTo>
                  <a:lnTo>
                    <a:pt x="1282086" y="749759"/>
                  </a:lnTo>
                  <a:lnTo>
                    <a:pt x="1275773" y="754017"/>
                  </a:lnTo>
                  <a:lnTo>
                    <a:pt x="1271517" y="760331"/>
                  </a:lnTo>
                  <a:lnTo>
                    <a:pt x="1269956" y="768060"/>
                  </a:lnTo>
                  <a:lnTo>
                    <a:pt x="1269956" y="1366167"/>
                  </a:lnTo>
                  <a:lnTo>
                    <a:pt x="1268396" y="1373900"/>
                  </a:lnTo>
                  <a:lnTo>
                    <a:pt x="1264140" y="1380214"/>
                  </a:lnTo>
                  <a:lnTo>
                    <a:pt x="1257826" y="1384470"/>
                  </a:lnTo>
                  <a:lnTo>
                    <a:pt x="1250093" y="1386031"/>
                  </a:lnTo>
                  <a:lnTo>
                    <a:pt x="938909" y="1386031"/>
                  </a:lnTo>
                  <a:lnTo>
                    <a:pt x="546051" y="1386031"/>
                  </a:lnTo>
                  <a:close/>
                </a:path>
              </a:pathLst>
            </a:custGeom>
            <a:ln w="52354">
              <a:solidFill>
                <a:srgbClr val="1700E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" name="object 68">
              <a:extLst>
                <a:ext uri="{FF2B5EF4-FFF2-40B4-BE49-F238E27FC236}">
                  <a16:creationId xmlns:a16="http://schemas.microsoft.com/office/drawing/2014/main" id="{E1508389-AA0A-82F7-9FE1-E24E89B5BF12}"/>
                </a:ext>
              </a:extLst>
            </p:cNvPr>
            <p:cNvSpPr/>
            <p:nvPr/>
          </p:nvSpPr>
          <p:spPr>
            <a:xfrm>
              <a:off x="14503337" y="3129095"/>
              <a:ext cx="735965" cy="526415"/>
            </a:xfrm>
            <a:custGeom>
              <a:avLst/>
              <a:gdLst/>
              <a:ahLst/>
              <a:cxnLst/>
              <a:rect l="l" t="t" r="r" b="b"/>
              <a:pathLst>
                <a:path w="735965" h="526414">
                  <a:moveTo>
                    <a:pt x="397941" y="494487"/>
                  </a:moveTo>
                  <a:lnTo>
                    <a:pt x="395478" y="482257"/>
                  </a:lnTo>
                  <a:lnTo>
                    <a:pt x="388747" y="472274"/>
                  </a:lnTo>
                  <a:lnTo>
                    <a:pt x="378752" y="465543"/>
                  </a:lnTo>
                  <a:lnTo>
                    <a:pt x="366534" y="463067"/>
                  </a:lnTo>
                  <a:lnTo>
                    <a:pt x="354304" y="465543"/>
                  </a:lnTo>
                  <a:lnTo>
                    <a:pt x="344322" y="472274"/>
                  </a:lnTo>
                  <a:lnTo>
                    <a:pt x="337591" y="482257"/>
                  </a:lnTo>
                  <a:lnTo>
                    <a:pt x="335114" y="494487"/>
                  </a:lnTo>
                  <a:lnTo>
                    <a:pt x="337591" y="506717"/>
                  </a:lnTo>
                  <a:lnTo>
                    <a:pt x="344322" y="516699"/>
                  </a:lnTo>
                  <a:lnTo>
                    <a:pt x="354304" y="523430"/>
                  </a:lnTo>
                  <a:lnTo>
                    <a:pt x="366534" y="525894"/>
                  </a:lnTo>
                  <a:lnTo>
                    <a:pt x="378752" y="523430"/>
                  </a:lnTo>
                  <a:lnTo>
                    <a:pt x="388747" y="516699"/>
                  </a:lnTo>
                  <a:lnTo>
                    <a:pt x="395478" y="506717"/>
                  </a:lnTo>
                  <a:lnTo>
                    <a:pt x="397941" y="494487"/>
                  </a:lnTo>
                  <a:close/>
                </a:path>
                <a:path w="735965" h="526414">
                  <a:moveTo>
                    <a:pt x="515988" y="415150"/>
                  </a:moveTo>
                  <a:lnTo>
                    <a:pt x="477253" y="370103"/>
                  </a:lnTo>
                  <a:lnTo>
                    <a:pt x="443242" y="351561"/>
                  </a:lnTo>
                  <a:lnTo>
                    <a:pt x="406374" y="339674"/>
                  </a:lnTo>
                  <a:lnTo>
                    <a:pt x="367614" y="334822"/>
                  </a:lnTo>
                  <a:lnTo>
                    <a:pt x="365455" y="334822"/>
                  </a:lnTo>
                  <a:lnTo>
                    <a:pt x="326682" y="339674"/>
                  </a:lnTo>
                  <a:lnTo>
                    <a:pt x="289814" y="351561"/>
                  </a:lnTo>
                  <a:lnTo>
                    <a:pt x="255803" y="370103"/>
                  </a:lnTo>
                  <a:lnTo>
                    <a:pt x="225590" y="394881"/>
                  </a:lnTo>
                  <a:lnTo>
                    <a:pt x="217068" y="415150"/>
                  </a:lnTo>
                  <a:lnTo>
                    <a:pt x="219125" y="425983"/>
                  </a:lnTo>
                  <a:lnTo>
                    <a:pt x="225386" y="435521"/>
                  </a:lnTo>
                  <a:lnTo>
                    <a:pt x="234873" y="441871"/>
                  </a:lnTo>
                  <a:lnTo>
                    <a:pt x="245681" y="444030"/>
                  </a:lnTo>
                  <a:lnTo>
                    <a:pt x="256501" y="441972"/>
                  </a:lnTo>
                  <a:lnTo>
                    <a:pt x="266026" y="435711"/>
                  </a:lnTo>
                  <a:lnTo>
                    <a:pt x="287528" y="418020"/>
                  </a:lnTo>
                  <a:lnTo>
                    <a:pt x="311696" y="404698"/>
                  </a:lnTo>
                  <a:lnTo>
                    <a:pt x="337908" y="396024"/>
                  </a:lnTo>
                  <a:lnTo>
                    <a:pt x="365493" y="392277"/>
                  </a:lnTo>
                  <a:lnTo>
                    <a:pt x="367614" y="392277"/>
                  </a:lnTo>
                  <a:lnTo>
                    <a:pt x="395185" y="396024"/>
                  </a:lnTo>
                  <a:lnTo>
                    <a:pt x="421373" y="404698"/>
                  </a:lnTo>
                  <a:lnTo>
                    <a:pt x="445541" y="418020"/>
                  </a:lnTo>
                  <a:lnTo>
                    <a:pt x="467029" y="435711"/>
                  </a:lnTo>
                  <a:lnTo>
                    <a:pt x="476567" y="441972"/>
                  </a:lnTo>
                  <a:lnTo>
                    <a:pt x="487387" y="444030"/>
                  </a:lnTo>
                  <a:lnTo>
                    <a:pt x="498182" y="441871"/>
                  </a:lnTo>
                  <a:lnTo>
                    <a:pt x="507669" y="435521"/>
                  </a:lnTo>
                  <a:lnTo>
                    <a:pt x="513930" y="425983"/>
                  </a:lnTo>
                  <a:lnTo>
                    <a:pt x="515988" y="415150"/>
                  </a:lnTo>
                  <a:close/>
                </a:path>
                <a:path w="735965" h="526414">
                  <a:moveTo>
                    <a:pt x="630872" y="288531"/>
                  </a:moveTo>
                  <a:lnTo>
                    <a:pt x="587260" y="243509"/>
                  </a:lnTo>
                  <a:lnTo>
                    <a:pt x="548906" y="216827"/>
                  </a:lnTo>
                  <a:lnTo>
                    <a:pt x="508038" y="195808"/>
                  </a:lnTo>
                  <a:lnTo>
                    <a:pt x="465264" y="180467"/>
                  </a:lnTo>
                  <a:lnTo>
                    <a:pt x="421157" y="170815"/>
                  </a:lnTo>
                  <a:lnTo>
                    <a:pt x="376326" y="166878"/>
                  </a:lnTo>
                  <a:lnTo>
                    <a:pt x="331355" y="168656"/>
                  </a:lnTo>
                  <a:lnTo>
                    <a:pt x="286829" y="176174"/>
                  </a:lnTo>
                  <a:lnTo>
                    <a:pt x="243370" y="189445"/>
                  </a:lnTo>
                  <a:lnTo>
                    <a:pt x="201536" y="208483"/>
                  </a:lnTo>
                  <a:lnTo>
                    <a:pt x="161950" y="233299"/>
                  </a:lnTo>
                  <a:lnTo>
                    <a:pt x="125171" y="263906"/>
                  </a:lnTo>
                  <a:lnTo>
                    <a:pt x="104863" y="296214"/>
                  </a:lnTo>
                  <a:lnTo>
                    <a:pt x="107010" y="307022"/>
                  </a:lnTo>
                  <a:lnTo>
                    <a:pt x="113360" y="316522"/>
                  </a:lnTo>
                  <a:lnTo>
                    <a:pt x="122885" y="322808"/>
                  </a:lnTo>
                  <a:lnTo>
                    <a:pt x="133718" y="324866"/>
                  </a:lnTo>
                  <a:lnTo>
                    <a:pt x="144526" y="322732"/>
                  </a:lnTo>
                  <a:lnTo>
                    <a:pt x="154012" y="316395"/>
                  </a:lnTo>
                  <a:lnTo>
                    <a:pt x="189611" y="284353"/>
                  </a:lnTo>
                  <a:lnTo>
                    <a:pt x="228841" y="259105"/>
                  </a:lnTo>
                  <a:lnTo>
                    <a:pt x="270814" y="240690"/>
                  </a:lnTo>
                  <a:lnTo>
                    <a:pt x="314706" y="229120"/>
                  </a:lnTo>
                  <a:lnTo>
                    <a:pt x="359651" y="224409"/>
                  </a:lnTo>
                  <a:lnTo>
                    <a:pt x="404774" y="226606"/>
                  </a:lnTo>
                  <a:lnTo>
                    <a:pt x="449249" y="235712"/>
                  </a:lnTo>
                  <a:lnTo>
                    <a:pt x="492188" y="251764"/>
                  </a:lnTo>
                  <a:lnTo>
                    <a:pt x="532765" y="274777"/>
                  </a:lnTo>
                  <a:lnTo>
                    <a:pt x="570090" y="304787"/>
                  </a:lnTo>
                  <a:lnTo>
                    <a:pt x="587082" y="321818"/>
                  </a:lnTo>
                  <a:lnTo>
                    <a:pt x="594448" y="324866"/>
                  </a:lnTo>
                  <a:lnTo>
                    <a:pt x="628599" y="307314"/>
                  </a:lnTo>
                  <a:lnTo>
                    <a:pt x="630872" y="296125"/>
                  </a:lnTo>
                  <a:lnTo>
                    <a:pt x="630872" y="288531"/>
                  </a:lnTo>
                  <a:close/>
                </a:path>
                <a:path w="735965" h="526414">
                  <a:moveTo>
                    <a:pt x="735711" y="177749"/>
                  </a:moveTo>
                  <a:lnTo>
                    <a:pt x="694194" y="123990"/>
                  </a:lnTo>
                  <a:lnTo>
                    <a:pt x="658037" y="94742"/>
                  </a:lnTo>
                  <a:lnTo>
                    <a:pt x="619836" y="69392"/>
                  </a:lnTo>
                  <a:lnTo>
                    <a:pt x="579894" y="47955"/>
                  </a:lnTo>
                  <a:lnTo>
                    <a:pt x="538492" y="30454"/>
                  </a:lnTo>
                  <a:lnTo>
                    <a:pt x="495909" y="16903"/>
                  </a:lnTo>
                  <a:lnTo>
                    <a:pt x="452462" y="7302"/>
                  </a:lnTo>
                  <a:lnTo>
                    <a:pt x="408432" y="1663"/>
                  </a:lnTo>
                  <a:lnTo>
                    <a:pt x="364109" y="0"/>
                  </a:lnTo>
                  <a:lnTo>
                    <a:pt x="319773" y="2324"/>
                  </a:lnTo>
                  <a:lnTo>
                    <a:pt x="275729" y="8636"/>
                  </a:lnTo>
                  <a:lnTo>
                    <a:pt x="232257" y="18961"/>
                  </a:lnTo>
                  <a:lnTo>
                    <a:pt x="189661" y="33299"/>
                  </a:lnTo>
                  <a:lnTo>
                    <a:pt x="148221" y="51676"/>
                  </a:lnTo>
                  <a:lnTo>
                    <a:pt x="108229" y="74091"/>
                  </a:lnTo>
                  <a:lnTo>
                    <a:pt x="69977" y="100558"/>
                  </a:lnTo>
                  <a:lnTo>
                    <a:pt x="33756" y="131076"/>
                  </a:lnTo>
                  <a:lnTo>
                    <a:pt x="1727" y="166878"/>
                  </a:lnTo>
                  <a:lnTo>
                    <a:pt x="0" y="177749"/>
                  </a:lnTo>
                  <a:lnTo>
                    <a:pt x="2476" y="188493"/>
                  </a:lnTo>
                  <a:lnTo>
                    <a:pt x="9118" y="197764"/>
                  </a:lnTo>
                  <a:lnTo>
                    <a:pt x="18846" y="203746"/>
                  </a:lnTo>
                  <a:lnTo>
                    <a:pt x="29730" y="205473"/>
                  </a:lnTo>
                  <a:lnTo>
                    <a:pt x="40462" y="202984"/>
                  </a:lnTo>
                  <a:lnTo>
                    <a:pt x="49733" y="196342"/>
                  </a:lnTo>
                  <a:lnTo>
                    <a:pt x="83743" y="163410"/>
                  </a:lnTo>
                  <a:lnTo>
                    <a:pt x="120345" y="134899"/>
                  </a:lnTo>
                  <a:lnTo>
                    <a:pt x="159181" y="110832"/>
                  </a:lnTo>
                  <a:lnTo>
                    <a:pt x="199872" y="91211"/>
                  </a:lnTo>
                  <a:lnTo>
                    <a:pt x="242049" y="76060"/>
                  </a:lnTo>
                  <a:lnTo>
                    <a:pt x="285318" y="65379"/>
                  </a:lnTo>
                  <a:lnTo>
                    <a:pt x="329323" y="59207"/>
                  </a:lnTo>
                  <a:lnTo>
                    <a:pt x="373697" y="57531"/>
                  </a:lnTo>
                  <a:lnTo>
                    <a:pt x="418045" y="60375"/>
                  </a:lnTo>
                  <a:lnTo>
                    <a:pt x="462000" y="67767"/>
                  </a:lnTo>
                  <a:lnTo>
                    <a:pt x="505193" y="79692"/>
                  </a:lnTo>
                  <a:lnTo>
                    <a:pt x="547243" y="96189"/>
                  </a:lnTo>
                  <a:lnTo>
                    <a:pt x="587781" y="117271"/>
                  </a:lnTo>
                  <a:lnTo>
                    <a:pt x="626440" y="142938"/>
                  </a:lnTo>
                  <a:lnTo>
                    <a:pt x="662838" y="173215"/>
                  </a:lnTo>
                  <a:lnTo>
                    <a:pt x="685977" y="196342"/>
                  </a:lnTo>
                  <a:lnTo>
                    <a:pt x="695248" y="202984"/>
                  </a:lnTo>
                  <a:lnTo>
                    <a:pt x="705980" y="205473"/>
                  </a:lnTo>
                  <a:lnTo>
                    <a:pt x="716851" y="203746"/>
                  </a:lnTo>
                  <a:lnTo>
                    <a:pt x="726579" y="197764"/>
                  </a:lnTo>
                  <a:lnTo>
                    <a:pt x="733221" y="188493"/>
                  </a:lnTo>
                  <a:lnTo>
                    <a:pt x="735711" y="1777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1" name="object 69">
            <a:extLst>
              <a:ext uri="{FF2B5EF4-FFF2-40B4-BE49-F238E27FC236}">
                <a16:creationId xmlns:a16="http://schemas.microsoft.com/office/drawing/2014/main" id="{E23A8010-6A4B-51C4-8FB6-B2A3C86C5A38}"/>
              </a:ext>
            </a:extLst>
          </p:cNvPr>
          <p:cNvGrpSpPr/>
          <p:nvPr/>
        </p:nvGrpSpPr>
        <p:grpSpPr>
          <a:xfrm>
            <a:off x="11895135" y="5551147"/>
            <a:ext cx="1090930" cy="1473835"/>
            <a:chOff x="11895135" y="5551147"/>
            <a:chExt cx="1090930" cy="1473835"/>
          </a:xfrm>
        </p:grpSpPr>
        <p:sp>
          <p:nvSpPr>
            <p:cNvPr id="152" name="object 70">
              <a:extLst>
                <a:ext uri="{FF2B5EF4-FFF2-40B4-BE49-F238E27FC236}">
                  <a16:creationId xmlns:a16="http://schemas.microsoft.com/office/drawing/2014/main" id="{57185297-2F5D-E4AE-3D45-37EEDA2B5239}"/>
                </a:ext>
              </a:extLst>
            </p:cNvPr>
            <p:cNvSpPr/>
            <p:nvPr/>
          </p:nvSpPr>
          <p:spPr>
            <a:xfrm>
              <a:off x="11895125" y="5551150"/>
              <a:ext cx="1090930" cy="1473835"/>
            </a:xfrm>
            <a:custGeom>
              <a:avLst/>
              <a:gdLst/>
              <a:ahLst/>
              <a:cxnLst/>
              <a:rect l="l" t="t" r="r" b="b"/>
              <a:pathLst>
                <a:path w="1090929" h="1473834">
                  <a:moveTo>
                    <a:pt x="1090434" y="322135"/>
                  </a:moveTo>
                  <a:lnTo>
                    <a:pt x="1076896" y="278688"/>
                  </a:lnTo>
                  <a:lnTo>
                    <a:pt x="837425" y="46024"/>
                  </a:lnTo>
                  <a:lnTo>
                    <a:pt x="811847" y="21399"/>
                  </a:lnTo>
                  <a:lnTo>
                    <a:pt x="800277" y="12230"/>
                  </a:lnTo>
                  <a:lnTo>
                    <a:pt x="787349" y="5524"/>
                  </a:lnTo>
                  <a:lnTo>
                    <a:pt x="773366" y="1397"/>
                  </a:lnTo>
                  <a:lnTo>
                    <a:pt x="758672" y="0"/>
                  </a:lnTo>
                  <a:lnTo>
                    <a:pt x="76669" y="0"/>
                  </a:lnTo>
                  <a:lnTo>
                    <a:pt x="46863" y="6032"/>
                  </a:lnTo>
                  <a:lnTo>
                    <a:pt x="46139" y="6527"/>
                  </a:lnTo>
                  <a:lnTo>
                    <a:pt x="46139" y="1397012"/>
                  </a:lnTo>
                  <a:lnTo>
                    <a:pt x="46101" y="76631"/>
                  </a:lnTo>
                  <a:lnTo>
                    <a:pt x="46139" y="1397012"/>
                  </a:lnTo>
                  <a:lnTo>
                    <a:pt x="46139" y="6527"/>
                  </a:lnTo>
                  <a:lnTo>
                    <a:pt x="22491" y="22479"/>
                  </a:lnTo>
                  <a:lnTo>
                    <a:pt x="6045" y="46850"/>
                  </a:lnTo>
                  <a:lnTo>
                    <a:pt x="12" y="76631"/>
                  </a:lnTo>
                  <a:lnTo>
                    <a:pt x="0" y="1397050"/>
                  </a:lnTo>
                  <a:lnTo>
                    <a:pt x="6045" y="1426845"/>
                  </a:lnTo>
                  <a:lnTo>
                    <a:pt x="22504" y="1451216"/>
                  </a:lnTo>
                  <a:lnTo>
                    <a:pt x="46863" y="1467675"/>
                  </a:lnTo>
                  <a:lnTo>
                    <a:pt x="76669" y="1473708"/>
                  </a:lnTo>
                  <a:lnTo>
                    <a:pt x="1013764" y="1473695"/>
                  </a:lnTo>
                  <a:lnTo>
                    <a:pt x="1067955" y="1451203"/>
                  </a:lnTo>
                  <a:lnTo>
                    <a:pt x="1090434" y="1397050"/>
                  </a:lnTo>
                  <a:lnTo>
                    <a:pt x="1090434" y="322135"/>
                  </a:lnTo>
                  <a:close/>
                </a:path>
              </a:pathLst>
            </a:custGeom>
            <a:solidFill>
              <a:srgbClr val="1700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object 71">
              <a:extLst>
                <a:ext uri="{FF2B5EF4-FFF2-40B4-BE49-F238E27FC236}">
                  <a16:creationId xmlns:a16="http://schemas.microsoft.com/office/drawing/2014/main" id="{00D51F5A-4AD5-97C7-9266-2C1791D23DCE}"/>
                </a:ext>
              </a:extLst>
            </p:cNvPr>
            <p:cNvSpPr/>
            <p:nvPr/>
          </p:nvSpPr>
          <p:spPr>
            <a:xfrm>
              <a:off x="12010260" y="6229934"/>
              <a:ext cx="860425" cy="680085"/>
            </a:xfrm>
            <a:custGeom>
              <a:avLst/>
              <a:gdLst/>
              <a:ahLst/>
              <a:cxnLst/>
              <a:rect l="l" t="t" r="r" b="b"/>
              <a:pathLst>
                <a:path w="860425" h="680084">
                  <a:moveTo>
                    <a:pt x="786667" y="0"/>
                  </a:moveTo>
                  <a:lnTo>
                    <a:pt x="73495" y="0"/>
                  </a:lnTo>
                  <a:lnTo>
                    <a:pt x="44916" y="5783"/>
                  </a:lnTo>
                  <a:lnTo>
                    <a:pt x="21551" y="21549"/>
                  </a:lnTo>
                  <a:lnTo>
                    <a:pt x="5785" y="44916"/>
                  </a:lnTo>
                  <a:lnTo>
                    <a:pt x="0" y="73505"/>
                  </a:lnTo>
                  <a:lnTo>
                    <a:pt x="2" y="606274"/>
                  </a:lnTo>
                  <a:lnTo>
                    <a:pt x="5795" y="634858"/>
                  </a:lnTo>
                  <a:lnTo>
                    <a:pt x="21563" y="658224"/>
                  </a:lnTo>
                  <a:lnTo>
                    <a:pt x="44923" y="673987"/>
                  </a:lnTo>
                  <a:lnTo>
                    <a:pt x="73495" y="679769"/>
                  </a:lnTo>
                  <a:lnTo>
                    <a:pt x="786656" y="679769"/>
                  </a:lnTo>
                  <a:lnTo>
                    <a:pt x="815238" y="673987"/>
                  </a:lnTo>
                  <a:lnTo>
                    <a:pt x="838598" y="658224"/>
                  </a:lnTo>
                  <a:lnTo>
                    <a:pt x="854359" y="634858"/>
                  </a:lnTo>
                  <a:lnTo>
                    <a:pt x="854587" y="633729"/>
                  </a:lnTo>
                  <a:lnTo>
                    <a:pt x="329455" y="633729"/>
                  </a:lnTo>
                  <a:lnTo>
                    <a:pt x="73537" y="633718"/>
                  </a:lnTo>
                  <a:lnTo>
                    <a:pt x="62861" y="631558"/>
                  </a:lnTo>
                  <a:lnTo>
                    <a:pt x="54137" y="625669"/>
                  </a:lnTo>
                  <a:lnTo>
                    <a:pt x="48251" y="616941"/>
                  </a:lnTo>
                  <a:lnTo>
                    <a:pt x="46094" y="606274"/>
                  </a:lnTo>
                  <a:lnTo>
                    <a:pt x="46092" y="348952"/>
                  </a:lnTo>
                  <a:lnTo>
                    <a:pt x="329455" y="348952"/>
                  </a:lnTo>
                  <a:lnTo>
                    <a:pt x="329455" y="302891"/>
                  </a:lnTo>
                  <a:lnTo>
                    <a:pt x="46113" y="302891"/>
                  </a:lnTo>
                  <a:lnTo>
                    <a:pt x="46113" y="73505"/>
                  </a:lnTo>
                  <a:lnTo>
                    <a:pt x="48272" y="62831"/>
                  </a:lnTo>
                  <a:lnTo>
                    <a:pt x="54155" y="54099"/>
                  </a:lnTo>
                  <a:lnTo>
                    <a:pt x="62873" y="48204"/>
                  </a:lnTo>
                  <a:lnTo>
                    <a:pt x="73537" y="46040"/>
                  </a:lnTo>
                  <a:lnTo>
                    <a:pt x="854606" y="46040"/>
                  </a:lnTo>
                  <a:lnTo>
                    <a:pt x="854378" y="44916"/>
                  </a:lnTo>
                  <a:lnTo>
                    <a:pt x="838614" y="21549"/>
                  </a:lnTo>
                  <a:lnTo>
                    <a:pt x="815250" y="5783"/>
                  </a:lnTo>
                  <a:lnTo>
                    <a:pt x="786667" y="0"/>
                  </a:lnTo>
                  <a:close/>
                </a:path>
                <a:path w="860425" h="680084">
                  <a:moveTo>
                    <a:pt x="576820" y="46050"/>
                  </a:moveTo>
                  <a:lnTo>
                    <a:pt x="530769" y="46050"/>
                  </a:lnTo>
                  <a:lnTo>
                    <a:pt x="530769" y="633729"/>
                  </a:lnTo>
                  <a:lnTo>
                    <a:pt x="576820" y="633729"/>
                  </a:lnTo>
                  <a:lnTo>
                    <a:pt x="576820" y="486592"/>
                  </a:lnTo>
                  <a:lnTo>
                    <a:pt x="860146" y="486592"/>
                  </a:lnTo>
                  <a:lnTo>
                    <a:pt x="860147" y="440531"/>
                  </a:lnTo>
                  <a:lnTo>
                    <a:pt x="576820" y="440531"/>
                  </a:lnTo>
                  <a:lnTo>
                    <a:pt x="576820" y="239228"/>
                  </a:lnTo>
                  <a:lnTo>
                    <a:pt x="860155" y="239228"/>
                  </a:lnTo>
                  <a:lnTo>
                    <a:pt x="860157" y="193187"/>
                  </a:lnTo>
                  <a:lnTo>
                    <a:pt x="576820" y="193177"/>
                  </a:lnTo>
                  <a:lnTo>
                    <a:pt x="576820" y="46050"/>
                  </a:lnTo>
                  <a:close/>
                </a:path>
                <a:path w="860425" h="680084">
                  <a:moveTo>
                    <a:pt x="860146" y="486592"/>
                  </a:moveTo>
                  <a:lnTo>
                    <a:pt x="814132" y="486592"/>
                  </a:lnTo>
                  <a:lnTo>
                    <a:pt x="814132" y="606274"/>
                  </a:lnTo>
                  <a:lnTo>
                    <a:pt x="811970" y="616947"/>
                  </a:lnTo>
                  <a:lnTo>
                    <a:pt x="806078" y="625675"/>
                  </a:lnTo>
                  <a:lnTo>
                    <a:pt x="797350" y="631567"/>
                  </a:lnTo>
                  <a:lnTo>
                    <a:pt x="786677" y="633729"/>
                  </a:lnTo>
                  <a:lnTo>
                    <a:pt x="854589" y="633718"/>
                  </a:lnTo>
                  <a:lnTo>
                    <a:pt x="860139" y="606274"/>
                  </a:lnTo>
                  <a:lnTo>
                    <a:pt x="860146" y="486592"/>
                  </a:lnTo>
                  <a:close/>
                </a:path>
                <a:path w="860425" h="680084">
                  <a:moveTo>
                    <a:pt x="329455" y="348952"/>
                  </a:moveTo>
                  <a:lnTo>
                    <a:pt x="283394" y="348952"/>
                  </a:lnTo>
                  <a:lnTo>
                    <a:pt x="283394" y="633718"/>
                  </a:lnTo>
                  <a:lnTo>
                    <a:pt x="329455" y="633718"/>
                  </a:lnTo>
                  <a:lnTo>
                    <a:pt x="329455" y="348952"/>
                  </a:lnTo>
                  <a:close/>
                </a:path>
                <a:path w="860425" h="680084">
                  <a:moveTo>
                    <a:pt x="860155" y="239228"/>
                  </a:moveTo>
                  <a:lnTo>
                    <a:pt x="814132" y="239228"/>
                  </a:lnTo>
                  <a:lnTo>
                    <a:pt x="814132" y="440531"/>
                  </a:lnTo>
                  <a:lnTo>
                    <a:pt x="860147" y="440531"/>
                  </a:lnTo>
                  <a:lnTo>
                    <a:pt x="860155" y="239228"/>
                  </a:lnTo>
                  <a:close/>
                </a:path>
                <a:path w="860425" h="680084">
                  <a:moveTo>
                    <a:pt x="576820" y="46040"/>
                  </a:moveTo>
                  <a:lnTo>
                    <a:pt x="283394" y="46040"/>
                  </a:lnTo>
                  <a:lnTo>
                    <a:pt x="283394" y="302891"/>
                  </a:lnTo>
                  <a:lnTo>
                    <a:pt x="329455" y="302891"/>
                  </a:lnTo>
                  <a:lnTo>
                    <a:pt x="329455" y="46050"/>
                  </a:lnTo>
                  <a:lnTo>
                    <a:pt x="576820" y="46050"/>
                  </a:lnTo>
                  <a:close/>
                </a:path>
                <a:path w="860425" h="680084">
                  <a:moveTo>
                    <a:pt x="854606" y="46040"/>
                  </a:moveTo>
                  <a:lnTo>
                    <a:pt x="786677" y="46040"/>
                  </a:lnTo>
                  <a:lnTo>
                    <a:pt x="797350" y="48204"/>
                  </a:lnTo>
                  <a:lnTo>
                    <a:pt x="806078" y="54099"/>
                  </a:lnTo>
                  <a:lnTo>
                    <a:pt x="811970" y="62831"/>
                  </a:lnTo>
                  <a:lnTo>
                    <a:pt x="814132" y="73505"/>
                  </a:lnTo>
                  <a:lnTo>
                    <a:pt x="814132" y="193187"/>
                  </a:lnTo>
                  <a:lnTo>
                    <a:pt x="860157" y="193187"/>
                  </a:lnTo>
                  <a:lnTo>
                    <a:pt x="860162" y="73505"/>
                  </a:lnTo>
                  <a:lnTo>
                    <a:pt x="854606" y="460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2BEB4F44-B1B3-66FA-2543-B3B2FDB47A59}"/>
              </a:ext>
            </a:extLst>
          </p:cNvPr>
          <p:cNvGrpSpPr/>
          <p:nvPr/>
        </p:nvGrpSpPr>
        <p:grpSpPr>
          <a:xfrm>
            <a:off x="9483402" y="8743853"/>
            <a:ext cx="1217151" cy="1202328"/>
            <a:chOff x="9483402" y="8743853"/>
            <a:chExt cx="1217151" cy="1202328"/>
          </a:xfrm>
        </p:grpSpPr>
        <p:grpSp>
          <p:nvGrpSpPr>
            <p:cNvPr id="155" name="object 38">
              <a:extLst>
                <a:ext uri="{FF2B5EF4-FFF2-40B4-BE49-F238E27FC236}">
                  <a16:creationId xmlns:a16="http://schemas.microsoft.com/office/drawing/2014/main" id="{B72EE43C-E326-3DFB-19CE-0E5BE913AA54}"/>
                </a:ext>
              </a:extLst>
            </p:cNvPr>
            <p:cNvGrpSpPr/>
            <p:nvPr/>
          </p:nvGrpSpPr>
          <p:grpSpPr>
            <a:xfrm>
              <a:off x="9483402" y="8743853"/>
              <a:ext cx="1181100" cy="1195705"/>
              <a:chOff x="9483402" y="8743853"/>
              <a:chExt cx="1181100" cy="1195705"/>
            </a:xfrm>
          </p:grpSpPr>
          <p:sp>
            <p:nvSpPr>
              <p:cNvPr id="157" name="object 39">
                <a:extLst>
                  <a:ext uri="{FF2B5EF4-FFF2-40B4-BE49-F238E27FC236}">
                    <a16:creationId xmlns:a16="http://schemas.microsoft.com/office/drawing/2014/main" id="{54840B3C-A13C-D414-E415-6979AE3C78AA}"/>
                  </a:ext>
                </a:extLst>
              </p:cNvPr>
              <p:cNvSpPr/>
              <p:nvPr/>
            </p:nvSpPr>
            <p:spPr>
              <a:xfrm>
                <a:off x="9508009" y="8768460"/>
                <a:ext cx="1131570" cy="1146810"/>
              </a:xfrm>
              <a:custGeom>
                <a:avLst/>
                <a:gdLst/>
                <a:ahLst/>
                <a:cxnLst/>
                <a:rect l="l" t="t" r="r" b="b"/>
                <a:pathLst>
                  <a:path w="1131570" h="1146809">
                    <a:moveTo>
                      <a:pt x="12399" y="9067"/>
                    </a:moveTo>
                    <a:lnTo>
                      <a:pt x="6417" y="10175"/>
                    </a:lnTo>
                    <a:lnTo>
                      <a:pt x="1830" y="14172"/>
                    </a:lnTo>
                    <a:lnTo>
                      <a:pt x="0" y="20399"/>
                    </a:lnTo>
                    <a:lnTo>
                      <a:pt x="0" y="1038452"/>
                    </a:lnTo>
                    <a:lnTo>
                      <a:pt x="3010" y="1100767"/>
                    </a:lnTo>
                    <a:lnTo>
                      <a:pt x="13602" y="1132766"/>
                    </a:lnTo>
                    <a:lnTo>
                      <a:pt x="40406" y="1144555"/>
                    </a:lnTo>
                    <a:lnTo>
                      <a:pt x="92049" y="1146239"/>
                    </a:lnTo>
                    <a:lnTo>
                      <a:pt x="998168" y="1146239"/>
                    </a:lnTo>
                    <a:lnTo>
                      <a:pt x="997488" y="1141865"/>
                    </a:lnTo>
                    <a:lnTo>
                      <a:pt x="954860" y="1133198"/>
                    </a:lnTo>
                    <a:lnTo>
                      <a:pt x="916754" y="1103463"/>
                    </a:lnTo>
                    <a:lnTo>
                      <a:pt x="898042" y="1071117"/>
                    </a:lnTo>
                    <a:lnTo>
                      <a:pt x="892077" y="1050242"/>
                    </a:lnTo>
                    <a:lnTo>
                      <a:pt x="891868" y="1049028"/>
                    </a:lnTo>
                    <a:lnTo>
                      <a:pt x="891773" y="119568"/>
                    </a:lnTo>
                    <a:lnTo>
                      <a:pt x="452467" y="119568"/>
                    </a:lnTo>
                    <a:lnTo>
                      <a:pt x="445335" y="118454"/>
                    </a:lnTo>
                    <a:lnTo>
                      <a:pt x="142894" y="118454"/>
                    </a:lnTo>
                    <a:lnTo>
                      <a:pt x="135465" y="117003"/>
                    </a:lnTo>
                    <a:lnTo>
                      <a:pt x="128844" y="112868"/>
                    </a:lnTo>
                    <a:lnTo>
                      <a:pt x="18418" y="11510"/>
                    </a:lnTo>
                    <a:lnTo>
                      <a:pt x="12399" y="9067"/>
                    </a:lnTo>
                    <a:close/>
                  </a:path>
                  <a:path w="1131570" h="1146809">
                    <a:moveTo>
                      <a:pt x="1109704" y="459119"/>
                    </a:moveTo>
                    <a:lnTo>
                      <a:pt x="891773" y="461663"/>
                    </a:lnTo>
                    <a:lnTo>
                      <a:pt x="997488" y="1141865"/>
                    </a:lnTo>
                    <a:lnTo>
                      <a:pt x="1019005" y="1146239"/>
                    </a:lnTo>
                    <a:lnTo>
                      <a:pt x="1085805" y="1144687"/>
                    </a:lnTo>
                    <a:lnTo>
                      <a:pt x="1119756" y="1133816"/>
                    </a:lnTo>
                    <a:lnTo>
                      <a:pt x="1131372" y="1104309"/>
                    </a:lnTo>
                    <a:lnTo>
                      <a:pt x="1131255" y="1071117"/>
                    </a:lnTo>
                    <a:lnTo>
                      <a:pt x="1131169" y="480323"/>
                    </a:lnTo>
                    <a:lnTo>
                      <a:pt x="1129476" y="472006"/>
                    </a:lnTo>
                    <a:lnTo>
                      <a:pt x="1124866" y="465237"/>
                    </a:lnTo>
                    <a:lnTo>
                      <a:pt x="1118041" y="460709"/>
                    </a:lnTo>
                    <a:lnTo>
                      <a:pt x="1109704" y="459119"/>
                    </a:lnTo>
                    <a:close/>
                  </a:path>
                  <a:path w="1131570" h="1146809">
                    <a:moveTo>
                      <a:pt x="597877" y="0"/>
                    </a:moveTo>
                    <a:lnTo>
                      <a:pt x="590807" y="1283"/>
                    </a:lnTo>
                    <a:lnTo>
                      <a:pt x="584380" y="4892"/>
                    </a:lnTo>
                    <a:lnTo>
                      <a:pt x="466383" y="113936"/>
                    </a:lnTo>
                    <a:lnTo>
                      <a:pt x="459834" y="118072"/>
                    </a:lnTo>
                    <a:lnTo>
                      <a:pt x="452467" y="119568"/>
                    </a:lnTo>
                    <a:lnTo>
                      <a:pt x="891773" y="119568"/>
                    </a:lnTo>
                    <a:lnTo>
                      <a:pt x="891773" y="118347"/>
                    </a:lnTo>
                    <a:lnTo>
                      <a:pt x="751632" y="118347"/>
                    </a:lnTo>
                    <a:lnTo>
                      <a:pt x="744121" y="117137"/>
                    </a:lnTo>
                    <a:lnTo>
                      <a:pt x="737338" y="113192"/>
                    </a:lnTo>
                    <a:lnTo>
                      <a:pt x="611531" y="4452"/>
                    </a:lnTo>
                    <a:lnTo>
                      <a:pt x="604985" y="1052"/>
                    </a:lnTo>
                    <a:lnTo>
                      <a:pt x="597877" y="0"/>
                    </a:lnTo>
                    <a:close/>
                  </a:path>
                  <a:path w="1131570" h="1146809">
                    <a:moveTo>
                      <a:pt x="295073" y="537"/>
                    </a:moveTo>
                    <a:lnTo>
                      <a:pt x="288204" y="1678"/>
                    </a:lnTo>
                    <a:lnTo>
                      <a:pt x="281897" y="5007"/>
                    </a:lnTo>
                    <a:lnTo>
                      <a:pt x="157094" y="113266"/>
                    </a:lnTo>
                    <a:lnTo>
                      <a:pt x="150361" y="117212"/>
                    </a:lnTo>
                    <a:lnTo>
                      <a:pt x="142894" y="118454"/>
                    </a:lnTo>
                    <a:lnTo>
                      <a:pt x="445335" y="118454"/>
                    </a:lnTo>
                    <a:lnTo>
                      <a:pt x="445038" y="118408"/>
                    </a:lnTo>
                    <a:lnTo>
                      <a:pt x="438300" y="114575"/>
                    </a:lnTo>
                    <a:lnTo>
                      <a:pt x="308304" y="4840"/>
                    </a:lnTo>
                    <a:lnTo>
                      <a:pt x="301956" y="1590"/>
                    </a:lnTo>
                    <a:lnTo>
                      <a:pt x="295073" y="537"/>
                    </a:lnTo>
                    <a:close/>
                  </a:path>
                  <a:path w="1131570" h="1146809">
                    <a:moveTo>
                      <a:pt x="879290" y="9366"/>
                    </a:moveTo>
                    <a:lnTo>
                      <a:pt x="873261" y="11866"/>
                    </a:lnTo>
                    <a:lnTo>
                      <a:pt x="765714" y="112616"/>
                    </a:lnTo>
                    <a:lnTo>
                      <a:pt x="759091" y="116835"/>
                    </a:lnTo>
                    <a:lnTo>
                      <a:pt x="751632" y="118347"/>
                    </a:lnTo>
                    <a:lnTo>
                      <a:pt x="891773" y="118347"/>
                    </a:lnTo>
                    <a:lnTo>
                      <a:pt x="891687" y="20399"/>
                    </a:lnTo>
                    <a:lnTo>
                      <a:pt x="889926" y="14440"/>
                    </a:lnTo>
                    <a:lnTo>
                      <a:pt x="885305" y="10444"/>
                    </a:lnTo>
                    <a:lnTo>
                      <a:pt x="879290" y="9366"/>
                    </a:lnTo>
                    <a:close/>
                  </a:path>
                </a:pathLst>
              </a:custGeom>
              <a:solidFill>
                <a:srgbClr val="1700E7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8" name="object 40">
                <a:extLst>
                  <a:ext uri="{FF2B5EF4-FFF2-40B4-BE49-F238E27FC236}">
                    <a16:creationId xmlns:a16="http://schemas.microsoft.com/office/drawing/2014/main" id="{9F2CDFED-2DB8-24EA-7754-2100FDEE6B9B}"/>
                  </a:ext>
                </a:extLst>
              </p:cNvPr>
              <p:cNvSpPr/>
              <p:nvPr/>
            </p:nvSpPr>
            <p:spPr>
              <a:xfrm>
                <a:off x="9508009" y="8768460"/>
                <a:ext cx="1131570" cy="1146810"/>
              </a:xfrm>
              <a:custGeom>
                <a:avLst/>
                <a:gdLst/>
                <a:ahLst/>
                <a:cxnLst/>
                <a:rect l="l" t="t" r="r" b="b"/>
                <a:pathLst>
                  <a:path w="1131570" h="1146809">
                    <a:moveTo>
                      <a:pt x="891773" y="461663"/>
                    </a:moveTo>
                    <a:lnTo>
                      <a:pt x="1109704" y="459119"/>
                    </a:lnTo>
                    <a:lnTo>
                      <a:pt x="1118041" y="460709"/>
                    </a:lnTo>
                    <a:lnTo>
                      <a:pt x="1124866" y="465237"/>
                    </a:lnTo>
                    <a:lnTo>
                      <a:pt x="1129476" y="472006"/>
                    </a:lnTo>
                    <a:lnTo>
                      <a:pt x="1131169" y="480323"/>
                    </a:lnTo>
                    <a:lnTo>
                      <a:pt x="1131169" y="1046850"/>
                    </a:lnTo>
                    <a:lnTo>
                      <a:pt x="1131372" y="1104309"/>
                    </a:lnTo>
                    <a:lnTo>
                      <a:pt x="1119756" y="1133816"/>
                    </a:lnTo>
                    <a:lnTo>
                      <a:pt x="1085805" y="1144687"/>
                    </a:lnTo>
                    <a:lnTo>
                      <a:pt x="1019005" y="1146239"/>
                    </a:lnTo>
                    <a:lnTo>
                      <a:pt x="954860" y="1133198"/>
                    </a:lnTo>
                    <a:lnTo>
                      <a:pt x="916754" y="1103463"/>
                    </a:lnTo>
                    <a:lnTo>
                      <a:pt x="892077" y="1050242"/>
                    </a:lnTo>
                    <a:lnTo>
                      <a:pt x="891773" y="1047855"/>
                    </a:lnTo>
                    <a:lnTo>
                      <a:pt x="891773" y="1046619"/>
                    </a:lnTo>
                    <a:lnTo>
                      <a:pt x="891773" y="20693"/>
                    </a:lnTo>
                    <a:lnTo>
                      <a:pt x="889926" y="14440"/>
                    </a:lnTo>
                    <a:lnTo>
                      <a:pt x="885305" y="10444"/>
                    </a:lnTo>
                    <a:lnTo>
                      <a:pt x="879290" y="9366"/>
                    </a:lnTo>
                    <a:lnTo>
                      <a:pt x="873261" y="11866"/>
                    </a:lnTo>
                    <a:lnTo>
                      <a:pt x="765714" y="112616"/>
                    </a:lnTo>
                    <a:lnTo>
                      <a:pt x="759091" y="116835"/>
                    </a:lnTo>
                    <a:lnTo>
                      <a:pt x="751632" y="118347"/>
                    </a:lnTo>
                    <a:lnTo>
                      <a:pt x="744121" y="117137"/>
                    </a:lnTo>
                    <a:lnTo>
                      <a:pt x="737338" y="113192"/>
                    </a:lnTo>
                    <a:lnTo>
                      <a:pt x="611531" y="4452"/>
                    </a:lnTo>
                    <a:lnTo>
                      <a:pt x="604985" y="1052"/>
                    </a:lnTo>
                    <a:lnTo>
                      <a:pt x="597877" y="0"/>
                    </a:lnTo>
                    <a:lnTo>
                      <a:pt x="590807" y="1283"/>
                    </a:lnTo>
                    <a:lnTo>
                      <a:pt x="584380" y="4892"/>
                    </a:lnTo>
                    <a:lnTo>
                      <a:pt x="466383" y="113936"/>
                    </a:lnTo>
                    <a:lnTo>
                      <a:pt x="459834" y="118072"/>
                    </a:lnTo>
                    <a:lnTo>
                      <a:pt x="452467" y="119568"/>
                    </a:lnTo>
                    <a:lnTo>
                      <a:pt x="445038" y="118408"/>
                    </a:lnTo>
                    <a:lnTo>
                      <a:pt x="438300" y="114575"/>
                    </a:lnTo>
                    <a:lnTo>
                      <a:pt x="308304" y="4840"/>
                    </a:lnTo>
                    <a:lnTo>
                      <a:pt x="301956" y="1590"/>
                    </a:lnTo>
                    <a:lnTo>
                      <a:pt x="295073" y="537"/>
                    </a:lnTo>
                    <a:lnTo>
                      <a:pt x="288204" y="1678"/>
                    </a:lnTo>
                    <a:lnTo>
                      <a:pt x="281897" y="5007"/>
                    </a:lnTo>
                    <a:lnTo>
                      <a:pt x="157094" y="113266"/>
                    </a:lnTo>
                    <a:lnTo>
                      <a:pt x="150361" y="117212"/>
                    </a:lnTo>
                    <a:lnTo>
                      <a:pt x="142894" y="118454"/>
                    </a:lnTo>
                    <a:lnTo>
                      <a:pt x="135465" y="117003"/>
                    </a:lnTo>
                    <a:lnTo>
                      <a:pt x="128844" y="112868"/>
                    </a:lnTo>
                    <a:lnTo>
                      <a:pt x="18418" y="11510"/>
                    </a:lnTo>
                    <a:lnTo>
                      <a:pt x="12399" y="9067"/>
                    </a:lnTo>
                    <a:lnTo>
                      <a:pt x="6417" y="10175"/>
                    </a:lnTo>
                    <a:lnTo>
                      <a:pt x="1830" y="14172"/>
                    </a:lnTo>
                    <a:lnTo>
                      <a:pt x="0" y="20399"/>
                    </a:lnTo>
                    <a:lnTo>
                      <a:pt x="0" y="1038452"/>
                    </a:lnTo>
                    <a:lnTo>
                      <a:pt x="3010" y="1100767"/>
                    </a:lnTo>
                    <a:lnTo>
                      <a:pt x="13602" y="1132766"/>
                    </a:lnTo>
                    <a:lnTo>
                      <a:pt x="40406" y="1144555"/>
                    </a:lnTo>
                    <a:lnTo>
                      <a:pt x="92049" y="1146239"/>
                    </a:lnTo>
                    <a:lnTo>
                      <a:pt x="998168" y="1146239"/>
                    </a:lnTo>
                  </a:path>
                </a:pathLst>
              </a:custGeom>
              <a:ln w="49213">
                <a:solidFill>
                  <a:srgbClr val="1700E7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9" name="object 41">
                <a:extLst>
                  <a:ext uri="{FF2B5EF4-FFF2-40B4-BE49-F238E27FC236}">
                    <a16:creationId xmlns:a16="http://schemas.microsoft.com/office/drawing/2014/main" id="{CA46BBC0-CBA7-DBF9-D7CB-1A19305985BE}"/>
                  </a:ext>
                </a:extLst>
              </p:cNvPr>
              <p:cNvSpPr/>
              <p:nvPr/>
            </p:nvSpPr>
            <p:spPr>
              <a:xfrm>
                <a:off x="9508007" y="8768460"/>
                <a:ext cx="1019175" cy="1146810"/>
              </a:xfrm>
              <a:custGeom>
                <a:avLst/>
                <a:gdLst/>
                <a:ahLst/>
                <a:cxnLst/>
                <a:rect l="l" t="t" r="r" b="b"/>
                <a:pathLst>
                  <a:path w="1019175" h="1146809">
                    <a:moveTo>
                      <a:pt x="12408" y="9067"/>
                    </a:moveTo>
                    <a:lnTo>
                      <a:pt x="6422" y="10175"/>
                    </a:lnTo>
                    <a:lnTo>
                      <a:pt x="1832" y="14172"/>
                    </a:lnTo>
                    <a:lnTo>
                      <a:pt x="0" y="20405"/>
                    </a:lnTo>
                    <a:lnTo>
                      <a:pt x="0" y="1038447"/>
                    </a:lnTo>
                    <a:lnTo>
                      <a:pt x="3010" y="1100768"/>
                    </a:lnTo>
                    <a:lnTo>
                      <a:pt x="13602" y="1132770"/>
                    </a:lnTo>
                    <a:lnTo>
                      <a:pt x="40406" y="1144560"/>
                    </a:lnTo>
                    <a:lnTo>
                      <a:pt x="92049" y="1146245"/>
                    </a:lnTo>
                    <a:lnTo>
                      <a:pt x="998168" y="1146245"/>
                    </a:lnTo>
                    <a:lnTo>
                      <a:pt x="978105" y="1137929"/>
                    </a:lnTo>
                    <a:lnTo>
                      <a:pt x="954860" y="1133204"/>
                    </a:lnTo>
                    <a:lnTo>
                      <a:pt x="941445" y="1122735"/>
                    </a:lnTo>
                    <a:lnTo>
                      <a:pt x="817985" y="1071566"/>
                    </a:lnTo>
                    <a:lnTo>
                      <a:pt x="830121" y="508243"/>
                    </a:lnTo>
                    <a:lnTo>
                      <a:pt x="804991" y="429073"/>
                    </a:lnTo>
                    <a:lnTo>
                      <a:pt x="891773" y="429073"/>
                    </a:lnTo>
                    <a:lnTo>
                      <a:pt x="891773" y="119572"/>
                    </a:lnTo>
                    <a:lnTo>
                      <a:pt x="452469" y="119572"/>
                    </a:lnTo>
                    <a:lnTo>
                      <a:pt x="445341" y="118455"/>
                    </a:lnTo>
                    <a:lnTo>
                      <a:pt x="142896" y="118455"/>
                    </a:lnTo>
                    <a:lnTo>
                      <a:pt x="135470" y="117004"/>
                    </a:lnTo>
                    <a:lnTo>
                      <a:pt x="128854" y="112873"/>
                    </a:lnTo>
                    <a:lnTo>
                      <a:pt x="18428" y="11504"/>
                    </a:lnTo>
                    <a:lnTo>
                      <a:pt x="12408" y="9067"/>
                    </a:lnTo>
                    <a:close/>
                  </a:path>
                  <a:path w="1019175" h="1146809">
                    <a:moveTo>
                      <a:pt x="891773" y="441840"/>
                    </a:moveTo>
                    <a:lnTo>
                      <a:pt x="891868" y="1049023"/>
                    </a:lnTo>
                    <a:lnTo>
                      <a:pt x="916754" y="1103469"/>
                    </a:lnTo>
                    <a:lnTo>
                      <a:pt x="978105" y="1137929"/>
                    </a:lnTo>
                    <a:lnTo>
                      <a:pt x="1019005" y="1146245"/>
                    </a:lnTo>
                    <a:lnTo>
                      <a:pt x="925343" y="446779"/>
                    </a:lnTo>
                    <a:lnTo>
                      <a:pt x="891773" y="441840"/>
                    </a:lnTo>
                    <a:close/>
                  </a:path>
                  <a:path w="1019175" h="1146809">
                    <a:moveTo>
                      <a:pt x="891773" y="429073"/>
                    </a:moveTo>
                    <a:lnTo>
                      <a:pt x="804991" y="429073"/>
                    </a:lnTo>
                    <a:lnTo>
                      <a:pt x="891773" y="441840"/>
                    </a:lnTo>
                    <a:lnTo>
                      <a:pt x="891773" y="429073"/>
                    </a:lnTo>
                    <a:close/>
                  </a:path>
                  <a:path w="1019175" h="1146809">
                    <a:moveTo>
                      <a:pt x="597882" y="0"/>
                    </a:moveTo>
                    <a:lnTo>
                      <a:pt x="590816" y="1284"/>
                    </a:lnTo>
                    <a:lnTo>
                      <a:pt x="584390" y="4897"/>
                    </a:lnTo>
                    <a:lnTo>
                      <a:pt x="466383" y="113941"/>
                    </a:lnTo>
                    <a:lnTo>
                      <a:pt x="459834" y="118077"/>
                    </a:lnTo>
                    <a:lnTo>
                      <a:pt x="452469" y="119572"/>
                    </a:lnTo>
                    <a:lnTo>
                      <a:pt x="891773" y="119572"/>
                    </a:lnTo>
                    <a:lnTo>
                      <a:pt x="891773" y="118351"/>
                    </a:lnTo>
                    <a:lnTo>
                      <a:pt x="751632" y="118351"/>
                    </a:lnTo>
                    <a:lnTo>
                      <a:pt x="744121" y="117138"/>
                    </a:lnTo>
                    <a:lnTo>
                      <a:pt x="737338" y="113187"/>
                    </a:lnTo>
                    <a:lnTo>
                      <a:pt x="611531" y="4447"/>
                    </a:lnTo>
                    <a:lnTo>
                      <a:pt x="604987" y="1051"/>
                    </a:lnTo>
                    <a:lnTo>
                      <a:pt x="597882" y="0"/>
                    </a:lnTo>
                    <a:close/>
                  </a:path>
                  <a:path w="1019175" h="1146809">
                    <a:moveTo>
                      <a:pt x="295077" y="537"/>
                    </a:moveTo>
                    <a:lnTo>
                      <a:pt x="288208" y="1675"/>
                    </a:lnTo>
                    <a:lnTo>
                      <a:pt x="281897" y="5002"/>
                    </a:lnTo>
                    <a:lnTo>
                      <a:pt x="157094" y="113271"/>
                    </a:lnTo>
                    <a:lnTo>
                      <a:pt x="150361" y="117215"/>
                    </a:lnTo>
                    <a:lnTo>
                      <a:pt x="142896" y="118455"/>
                    </a:lnTo>
                    <a:lnTo>
                      <a:pt x="445341" y="118455"/>
                    </a:lnTo>
                    <a:lnTo>
                      <a:pt x="445043" y="118409"/>
                    </a:lnTo>
                    <a:lnTo>
                      <a:pt x="438311" y="114569"/>
                    </a:lnTo>
                    <a:lnTo>
                      <a:pt x="308304" y="4845"/>
                    </a:lnTo>
                    <a:lnTo>
                      <a:pt x="301958" y="1593"/>
                    </a:lnTo>
                    <a:lnTo>
                      <a:pt x="295077" y="537"/>
                    </a:lnTo>
                    <a:close/>
                  </a:path>
                  <a:path w="1019175" h="1146809">
                    <a:moveTo>
                      <a:pt x="879290" y="9366"/>
                    </a:moveTo>
                    <a:lnTo>
                      <a:pt x="873261" y="11871"/>
                    </a:lnTo>
                    <a:lnTo>
                      <a:pt x="765714" y="112622"/>
                    </a:lnTo>
                    <a:lnTo>
                      <a:pt x="759091" y="116840"/>
                    </a:lnTo>
                    <a:lnTo>
                      <a:pt x="751632" y="118351"/>
                    </a:lnTo>
                    <a:lnTo>
                      <a:pt x="891773" y="118351"/>
                    </a:lnTo>
                    <a:lnTo>
                      <a:pt x="891687" y="20405"/>
                    </a:lnTo>
                    <a:lnTo>
                      <a:pt x="889926" y="14439"/>
                    </a:lnTo>
                    <a:lnTo>
                      <a:pt x="885305" y="10442"/>
                    </a:lnTo>
                    <a:lnTo>
                      <a:pt x="879290" y="9366"/>
                    </a:lnTo>
                    <a:close/>
                  </a:path>
                </a:pathLst>
              </a:custGeom>
              <a:solidFill>
                <a:srgbClr val="1700E7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0" name="object 42">
                <a:extLst>
                  <a:ext uri="{FF2B5EF4-FFF2-40B4-BE49-F238E27FC236}">
                    <a16:creationId xmlns:a16="http://schemas.microsoft.com/office/drawing/2014/main" id="{E35FDEB8-11A7-D640-5FD9-D97A3218ADB1}"/>
                  </a:ext>
                </a:extLst>
              </p:cNvPr>
              <p:cNvSpPr/>
              <p:nvPr/>
            </p:nvSpPr>
            <p:spPr>
              <a:xfrm>
                <a:off x="9753023" y="9118129"/>
                <a:ext cx="413384" cy="536575"/>
              </a:xfrm>
              <a:custGeom>
                <a:avLst/>
                <a:gdLst/>
                <a:ahLst/>
                <a:cxnLst/>
                <a:rect l="l" t="t" r="r" b="b"/>
                <a:pathLst>
                  <a:path w="413384" h="536575">
                    <a:moveTo>
                      <a:pt x="242212" y="0"/>
                    </a:moveTo>
                    <a:lnTo>
                      <a:pt x="170916" y="0"/>
                    </a:lnTo>
                    <a:lnTo>
                      <a:pt x="170916" y="56144"/>
                    </a:lnTo>
                    <a:lnTo>
                      <a:pt x="112780" y="69067"/>
                    </a:lnTo>
                    <a:lnTo>
                      <a:pt x="69026" y="94313"/>
                    </a:lnTo>
                    <a:lnTo>
                      <a:pt x="41453" y="131178"/>
                    </a:lnTo>
                    <a:lnTo>
                      <a:pt x="31862" y="178957"/>
                    </a:lnTo>
                    <a:lnTo>
                      <a:pt x="41442" y="228113"/>
                    </a:lnTo>
                    <a:lnTo>
                      <a:pt x="67600" y="261865"/>
                    </a:lnTo>
                    <a:lnTo>
                      <a:pt x="106467" y="283853"/>
                    </a:lnTo>
                    <a:lnTo>
                      <a:pt x="154174" y="297715"/>
                    </a:lnTo>
                    <a:lnTo>
                      <a:pt x="206852" y="307090"/>
                    </a:lnTo>
                    <a:lnTo>
                      <a:pt x="255722" y="316029"/>
                    </a:lnTo>
                    <a:lnTo>
                      <a:pt x="286912" y="325839"/>
                    </a:lnTo>
                    <a:lnTo>
                      <a:pt x="303425" y="338290"/>
                    </a:lnTo>
                    <a:lnTo>
                      <a:pt x="308262" y="355151"/>
                    </a:lnTo>
                    <a:lnTo>
                      <a:pt x="303160" y="374904"/>
                    </a:lnTo>
                    <a:lnTo>
                      <a:pt x="288283" y="388397"/>
                    </a:lnTo>
                    <a:lnTo>
                      <a:pt x="264278" y="396128"/>
                    </a:lnTo>
                    <a:lnTo>
                      <a:pt x="231793" y="398595"/>
                    </a:lnTo>
                    <a:lnTo>
                      <a:pt x="192902" y="396921"/>
                    </a:lnTo>
                    <a:lnTo>
                      <a:pt x="156979" y="384174"/>
                    </a:lnTo>
                    <a:lnTo>
                      <a:pt x="126294" y="361559"/>
                    </a:lnTo>
                    <a:lnTo>
                      <a:pt x="103117" y="330283"/>
                    </a:lnTo>
                    <a:lnTo>
                      <a:pt x="0" y="351151"/>
                    </a:lnTo>
                    <a:lnTo>
                      <a:pt x="17148" y="387010"/>
                    </a:lnTo>
                    <a:lnTo>
                      <a:pt x="40825" y="418203"/>
                    </a:lnTo>
                    <a:lnTo>
                      <a:pt x="73080" y="443807"/>
                    </a:lnTo>
                    <a:lnTo>
                      <a:pt x="115966" y="462897"/>
                    </a:lnTo>
                    <a:lnTo>
                      <a:pt x="171534" y="474550"/>
                    </a:lnTo>
                    <a:lnTo>
                      <a:pt x="171534" y="536444"/>
                    </a:lnTo>
                    <a:lnTo>
                      <a:pt x="242212" y="536444"/>
                    </a:lnTo>
                    <a:lnTo>
                      <a:pt x="242212" y="478079"/>
                    </a:lnTo>
                    <a:lnTo>
                      <a:pt x="304923" y="470101"/>
                    </a:lnTo>
                    <a:lnTo>
                      <a:pt x="352925" y="451436"/>
                    </a:lnTo>
                    <a:lnTo>
                      <a:pt x="386661" y="423429"/>
                    </a:lnTo>
                    <a:lnTo>
                      <a:pt x="406578" y="387427"/>
                    </a:lnTo>
                    <a:lnTo>
                      <a:pt x="413118" y="344774"/>
                    </a:lnTo>
                    <a:lnTo>
                      <a:pt x="404845" y="301285"/>
                    </a:lnTo>
                    <a:lnTo>
                      <a:pt x="382651" y="269169"/>
                    </a:lnTo>
                    <a:lnTo>
                      <a:pt x="350477" y="246362"/>
                    </a:lnTo>
                    <a:lnTo>
                      <a:pt x="312262" y="230805"/>
                    </a:lnTo>
                    <a:lnTo>
                      <a:pt x="271946" y="220433"/>
                    </a:lnTo>
                    <a:lnTo>
                      <a:pt x="233469" y="213187"/>
                    </a:lnTo>
                    <a:lnTo>
                      <a:pt x="186563" y="203701"/>
                    </a:lnTo>
                    <a:lnTo>
                      <a:pt x="156826" y="194220"/>
                    </a:lnTo>
                    <a:lnTo>
                      <a:pt x="141214" y="183218"/>
                    </a:lnTo>
                    <a:lnTo>
                      <a:pt x="136686" y="169167"/>
                    </a:lnTo>
                    <a:lnTo>
                      <a:pt x="140480" y="153610"/>
                    </a:lnTo>
                    <a:lnTo>
                      <a:pt x="151825" y="142570"/>
                    </a:lnTo>
                    <a:lnTo>
                      <a:pt x="170665" y="135988"/>
                    </a:lnTo>
                    <a:lnTo>
                      <a:pt x="196946" y="133807"/>
                    </a:lnTo>
                    <a:lnTo>
                      <a:pt x="231756" y="136486"/>
                    </a:lnTo>
                    <a:lnTo>
                      <a:pt x="265171" y="145520"/>
                    </a:lnTo>
                    <a:lnTo>
                      <a:pt x="296334" y="160587"/>
                    </a:lnTo>
                    <a:lnTo>
                      <a:pt x="324388" y="181366"/>
                    </a:lnTo>
                    <a:lnTo>
                      <a:pt x="393275" y="124530"/>
                    </a:lnTo>
                    <a:lnTo>
                      <a:pt x="360562" y="97485"/>
                    </a:lnTo>
                    <a:lnTo>
                      <a:pt x="323873" y="76798"/>
                    </a:lnTo>
                    <a:lnTo>
                      <a:pt x="284120" y="62880"/>
                    </a:lnTo>
                    <a:lnTo>
                      <a:pt x="242212" y="56144"/>
                    </a:lnTo>
                    <a:lnTo>
                      <a:pt x="242212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56" name="object 72">
              <a:extLst>
                <a:ext uri="{FF2B5EF4-FFF2-40B4-BE49-F238E27FC236}">
                  <a16:creationId xmlns:a16="http://schemas.microsoft.com/office/drawing/2014/main" id="{E20F150E-92BB-DD9E-AE69-1771E255270E}"/>
                </a:ext>
              </a:extLst>
            </p:cNvPr>
            <p:cNvSpPr/>
            <p:nvPr/>
          </p:nvSpPr>
          <p:spPr>
            <a:xfrm>
              <a:off x="10446553" y="9061626"/>
              <a:ext cx="254000" cy="884555"/>
            </a:xfrm>
            <a:custGeom>
              <a:avLst/>
              <a:gdLst/>
              <a:ahLst/>
              <a:cxnLst/>
              <a:rect l="l" t="t" r="r" b="b"/>
              <a:pathLst>
                <a:path w="254000" h="884554">
                  <a:moveTo>
                    <a:pt x="132854" y="884245"/>
                  </a:moveTo>
                  <a:lnTo>
                    <a:pt x="120708" y="884245"/>
                  </a:lnTo>
                  <a:lnTo>
                    <a:pt x="73836" y="874720"/>
                  </a:lnTo>
                  <a:lnTo>
                    <a:pt x="35455" y="848785"/>
                  </a:lnTo>
                  <a:lnTo>
                    <a:pt x="9523" y="810403"/>
                  </a:lnTo>
                  <a:lnTo>
                    <a:pt x="0" y="763536"/>
                  </a:lnTo>
                  <a:lnTo>
                    <a:pt x="0" y="120708"/>
                  </a:lnTo>
                  <a:lnTo>
                    <a:pt x="9523" y="73836"/>
                  </a:lnTo>
                  <a:lnTo>
                    <a:pt x="35455" y="35455"/>
                  </a:lnTo>
                  <a:lnTo>
                    <a:pt x="73836" y="9523"/>
                  </a:lnTo>
                  <a:lnTo>
                    <a:pt x="120708" y="0"/>
                  </a:lnTo>
                  <a:lnTo>
                    <a:pt x="132854" y="0"/>
                  </a:lnTo>
                  <a:lnTo>
                    <a:pt x="179726" y="9523"/>
                  </a:lnTo>
                  <a:lnTo>
                    <a:pt x="218107" y="35455"/>
                  </a:lnTo>
                  <a:lnTo>
                    <a:pt x="244039" y="73836"/>
                  </a:lnTo>
                  <a:lnTo>
                    <a:pt x="253562" y="120708"/>
                  </a:lnTo>
                  <a:lnTo>
                    <a:pt x="253562" y="763536"/>
                  </a:lnTo>
                  <a:lnTo>
                    <a:pt x="244039" y="810403"/>
                  </a:lnTo>
                  <a:lnTo>
                    <a:pt x="218107" y="848785"/>
                  </a:lnTo>
                  <a:lnTo>
                    <a:pt x="179726" y="874720"/>
                  </a:lnTo>
                  <a:lnTo>
                    <a:pt x="132854" y="884245"/>
                  </a:lnTo>
                  <a:close/>
                </a:path>
              </a:pathLst>
            </a:custGeom>
            <a:ln w="4398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1" name="object 73">
            <a:extLst>
              <a:ext uri="{FF2B5EF4-FFF2-40B4-BE49-F238E27FC236}">
                <a16:creationId xmlns:a16="http://schemas.microsoft.com/office/drawing/2014/main" id="{1356850E-482E-86B0-581E-4D974F96D21D}"/>
              </a:ext>
            </a:extLst>
          </p:cNvPr>
          <p:cNvSpPr/>
          <p:nvPr/>
        </p:nvSpPr>
        <p:spPr>
          <a:xfrm>
            <a:off x="9448585" y="2652694"/>
            <a:ext cx="1251585" cy="1250315"/>
          </a:xfrm>
          <a:custGeom>
            <a:avLst/>
            <a:gdLst/>
            <a:ahLst/>
            <a:cxnLst/>
            <a:rect l="l" t="t" r="r" b="b"/>
            <a:pathLst>
              <a:path w="1251584" h="1250314">
                <a:moveTo>
                  <a:pt x="26177" y="0"/>
                </a:moveTo>
                <a:lnTo>
                  <a:pt x="15986" y="2056"/>
                </a:lnTo>
                <a:lnTo>
                  <a:pt x="7665" y="7665"/>
                </a:lnTo>
                <a:lnTo>
                  <a:pt x="2056" y="15986"/>
                </a:lnTo>
                <a:lnTo>
                  <a:pt x="0" y="26177"/>
                </a:lnTo>
                <a:lnTo>
                  <a:pt x="0" y="1223617"/>
                </a:lnTo>
                <a:lnTo>
                  <a:pt x="2056" y="1233807"/>
                </a:lnTo>
                <a:lnTo>
                  <a:pt x="7665" y="1242128"/>
                </a:lnTo>
                <a:lnTo>
                  <a:pt x="15986" y="1247737"/>
                </a:lnTo>
                <a:lnTo>
                  <a:pt x="26177" y="1249794"/>
                </a:lnTo>
                <a:lnTo>
                  <a:pt x="1223627" y="1249794"/>
                </a:lnTo>
                <a:lnTo>
                  <a:pt x="1250590" y="376658"/>
                </a:lnTo>
                <a:lnTo>
                  <a:pt x="1251325" y="302312"/>
                </a:lnTo>
                <a:lnTo>
                  <a:pt x="1251426" y="265104"/>
                </a:lnTo>
                <a:lnTo>
                  <a:pt x="1250632" y="227982"/>
                </a:lnTo>
                <a:lnTo>
                  <a:pt x="1250632" y="223773"/>
                </a:lnTo>
                <a:lnTo>
                  <a:pt x="1250139" y="222014"/>
                </a:lnTo>
                <a:lnTo>
                  <a:pt x="1249448" y="220359"/>
                </a:lnTo>
                <a:lnTo>
                  <a:pt x="1248422" y="215459"/>
                </a:lnTo>
                <a:lnTo>
                  <a:pt x="1245993" y="210799"/>
                </a:lnTo>
                <a:lnTo>
                  <a:pt x="1242150" y="207030"/>
                </a:lnTo>
                <a:lnTo>
                  <a:pt x="1233438" y="201373"/>
                </a:lnTo>
                <a:lnTo>
                  <a:pt x="1223568" y="199563"/>
                </a:lnTo>
                <a:lnTo>
                  <a:pt x="1213736" y="201583"/>
                </a:lnTo>
                <a:lnTo>
                  <a:pt x="1205136" y="207417"/>
                </a:lnTo>
                <a:lnTo>
                  <a:pt x="628221" y="796436"/>
                </a:lnTo>
                <a:lnTo>
                  <a:pt x="439337" y="601730"/>
                </a:lnTo>
                <a:lnTo>
                  <a:pt x="432646" y="598861"/>
                </a:lnTo>
                <a:lnTo>
                  <a:pt x="425631" y="598808"/>
                </a:lnTo>
                <a:lnTo>
                  <a:pt x="418688" y="599238"/>
                </a:lnTo>
                <a:lnTo>
                  <a:pt x="411872" y="601520"/>
                </a:lnTo>
                <a:lnTo>
                  <a:pt x="52354" y="961038"/>
                </a:lnTo>
                <a:lnTo>
                  <a:pt x="52354" y="26177"/>
                </a:lnTo>
                <a:lnTo>
                  <a:pt x="50297" y="15986"/>
                </a:lnTo>
                <a:lnTo>
                  <a:pt x="44688" y="7665"/>
                </a:lnTo>
                <a:lnTo>
                  <a:pt x="36367" y="2056"/>
                </a:lnTo>
                <a:lnTo>
                  <a:pt x="26177" y="0"/>
                </a:lnTo>
                <a:close/>
              </a:path>
            </a:pathLst>
          </a:custGeom>
          <a:solidFill>
            <a:srgbClr val="1700E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029B0B36-B733-D06C-C8C5-A986046CF0E4}"/>
              </a:ext>
            </a:extLst>
          </p:cNvPr>
          <p:cNvGrpSpPr/>
          <p:nvPr/>
        </p:nvGrpSpPr>
        <p:grpSpPr>
          <a:xfrm>
            <a:off x="4516658" y="2624204"/>
            <a:ext cx="1316238" cy="1286510"/>
            <a:chOff x="4516658" y="2624204"/>
            <a:chExt cx="1316238" cy="1286510"/>
          </a:xfrm>
        </p:grpSpPr>
        <p:sp>
          <p:nvSpPr>
            <p:cNvPr id="163" name="object 74">
              <a:extLst>
                <a:ext uri="{FF2B5EF4-FFF2-40B4-BE49-F238E27FC236}">
                  <a16:creationId xmlns:a16="http://schemas.microsoft.com/office/drawing/2014/main" id="{5E536959-5C37-2BBC-AA00-201C78D3A1F9}"/>
                </a:ext>
              </a:extLst>
            </p:cNvPr>
            <p:cNvSpPr/>
            <p:nvPr/>
          </p:nvSpPr>
          <p:spPr>
            <a:xfrm>
              <a:off x="4516658" y="2990275"/>
              <a:ext cx="541655" cy="227329"/>
            </a:xfrm>
            <a:custGeom>
              <a:avLst/>
              <a:gdLst/>
              <a:ahLst/>
              <a:cxnLst/>
              <a:rect l="l" t="t" r="r" b="b"/>
              <a:pathLst>
                <a:path w="541654" h="227330">
                  <a:moveTo>
                    <a:pt x="0" y="226872"/>
                  </a:moveTo>
                  <a:lnTo>
                    <a:pt x="541177" y="226872"/>
                  </a:lnTo>
                  <a:lnTo>
                    <a:pt x="541177" y="0"/>
                  </a:lnTo>
                  <a:lnTo>
                    <a:pt x="0" y="0"/>
                  </a:lnTo>
                  <a:lnTo>
                    <a:pt x="0" y="226872"/>
                  </a:lnTo>
                  <a:close/>
                </a:path>
              </a:pathLst>
            </a:custGeom>
            <a:solidFill>
              <a:srgbClr val="1700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" name="object 75">
              <a:extLst>
                <a:ext uri="{FF2B5EF4-FFF2-40B4-BE49-F238E27FC236}">
                  <a16:creationId xmlns:a16="http://schemas.microsoft.com/office/drawing/2014/main" id="{8826BF84-F114-FE9F-0142-B2376024C336}"/>
                </a:ext>
              </a:extLst>
            </p:cNvPr>
            <p:cNvSpPr/>
            <p:nvPr/>
          </p:nvSpPr>
          <p:spPr>
            <a:xfrm>
              <a:off x="5280446" y="2990275"/>
              <a:ext cx="552450" cy="227329"/>
            </a:xfrm>
            <a:custGeom>
              <a:avLst/>
              <a:gdLst/>
              <a:ahLst/>
              <a:cxnLst/>
              <a:rect l="l" t="t" r="r" b="b"/>
              <a:pathLst>
                <a:path w="552450" h="227330">
                  <a:moveTo>
                    <a:pt x="0" y="226872"/>
                  </a:moveTo>
                  <a:lnTo>
                    <a:pt x="552056" y="226872"/>
                  </a:lnTo>
                  <a:lnTo>
                    <a:pt x="552056" y="0"/>
                  </a:lnTo>
                  <a:lnTo>
                    <a:pt x="0" y="0"/>
                  </a:lnTo>
                  <a:lnTo>
                    <a:pt x="0" y="226872"/>
                  </a:lnTo>
                  <a:close/>
                </a:path>
              </a:pathLst>
            </a:custGeom>
            <a:solidFill>
              <a:srgbClr val="1700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" name="object 76">
              <a:extLst>
                <a:ext uri="{FF2B5EF4-FFF2-40B4-BE49-F238E27FC236}">
                  <a16:creationId xmlns:a16="http://schemas.microsoft.com/office/drawing/2014/main" id="{9F355B04-173A-1F28-C9B6-62369ECA5D29}"/>
                </a:ext>
              </a:extLst>
            </p:cNvPr>
            <p:cNvSpPr/>
            <p:nvPr/>
          </p:nvSpPr>
          <p:spPr>
            <a:xfrm>
              <a:off x="4621939" y="3332985"/>
              <a:ext cx="436245" cy="557530"/>
            </a:xfrm>
            <a:custGeom>
              <a:avLst/>
              <a:gdLst/>
              <a:ahLst/>
              <a:cxnLst/>
              <a:rect l="l" t="t" r="r" b="b"/>
              <a:pathLst>
                <a:path w="436245" h="557529">
                  <a:moveTo>
                    <a:pt x="0" y="557208"/>
                  </a:moveTo>
                  <a:lnTo>
                    <a:pt x="435895" y="557208"/>
                  </a:lnTo>
                  <a:lnTo>
                    <a:pt x="435895" y="0"/>
                  </a:lnTo>
                  <a:lnTo>
                    <a:pt x="0" y="0"/>
                  </a:lnTo>
                  <a:lnTo>
                    <a:pt x="0" y="557208"/>
                  </a:lnTo>
                  <a:close/>
                </a:path>
              </a:pathLst>
            </a:custGeom>
            <a:solidFill>
              <a:srgbClr val="1700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" name="object 77">
              <a:extLst>
                <a:ext uri="{FF2B5EF4-FFF2-40B4-BE49-F238E27FC236}">
                  <a16:creationId xmlns:a16="http://schemas.microsoft.com/office/drawing/2014/main" id="{D7865691-6032-4354-3602-9B9937A50FAE}"/>
                </a:ext>
              </a:extLst>
            </p:cNvPr>
            <p:cNvSpPr/>
            <p:nvPr/>
          </p:nvSpPr>
          <p:spPr>
            <a:xfrm>
              <a:off x="5280446" y="3332985"/>
              <a:ext cx="447040" cy="557530"/>
            </a:xfrm>
            <a:custGeom>
              <a:avLst/>
              <a:gdLst/>
              <a:ahLst/>
              <a:cxnLst/>
              <a:rect l="l" t="t" r="r" b="b"/>
              <a:pathLst>
                <a:path w="447039" h="557529">
                  <a:moveTo>
                    <a:pt x="0" y="557208"/>
                  </a:moveTo>
                  <a:lnTo>
                    <a:pt x="446758" y="557208"/>
                  </a:lnTo>
                  <a:lnTo>
                    <a:pt x="446758" y="0"/>
                  </a:lnTo>
                  <a:lnTo>
                    <a:pt x="0" y="0"/>
                  </a:lnTo>
                  <a:lnTo>
                    <a:pt x="0" y="557208"/>
                  </a:lnTo>
                  <a:close/>
                </a:path>
              </a:pathLst>
            </a:custGeom>
            <a:solidFill>
              <a:srgbClr val="1700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167" name="object 78">
              <a:extLst>
                <a:ext uri="{FF2B5EF4-FFF2-40B4-BE49-F238E27FC236}">
                  <a16:creationId xmlns:a16="http://schemas.microsoft.com/office/drawing/2014/main" id="{B345FDE2-5FAD-2F7D-103A-9ADC7C9BBE71}"/>
                </a:ext>
              </a:extLst>
            </p:cNvPr>
            <p:cNvGrpSpPr/>
            <p:nvPr/>
          </p:nvGrpSpPr>
          <p:grpSpPr>
            <a:xfrm>
              <a:off x="4764737" y="2624204"/>
              <a:ext cx="819785" cy="1286510"/>
              <a:chOff x="4764737" y="2624204"/>
              <a:chExt cx="819785" cy="1286510"/>
            </a:xfrm>
          </p:grpSpPr>
          <p:sp>
            <p:nvSpPr>
              <p:cNvPr id="168" name="object 79">
                <a:extLst>
                  <a:ext uri="{FF2B5EF4-FFF2-40B4-BE49-F238E27FC236}">
                    <a16:creationId xmlns:a16="http://schemas.microsoft.com/office/drawing/2014/main" id="{7DCF1334-0C33-3724-FB2A-70FEBDEDDA89}"/>
                  </a:ext>
                </a:extLst>
              </p:cNvPr>
              <p:cNvSpPr/>
              <p:nvPr/>
            </p:nvSpPr>
            <p:spPr>
              <a:xfrm>
                <a:off x="4801385" y="2660856"/>
                <a:ext cx="370205" cy="367665"/>
              </a:xfrm>
              <a:custGeom>
                <a:avLst/>
                <a:gdLst/>
                <a:ahLst/>
                <a:cxnLst/>
                <a:rect l="l" t="t" r="r" b="b"/>
                <a:pathLst>
                  <a:path w="370204" h="367664">
                    <a:moveTo>
                      <a:pt x="367119" y="195113"/>
                    </a:moveTo>
                    <a:lnTo>
                      <a:pt x="364595" y="155349"/>
                    </a:lnTo>
                    <a:lnTo>
                      <a:pt x="346265" y="99025"/>
                    </a:lnTo>
                    <a:lnTo>
                      <a:pt x="322125" y="62510"/>
                    </a:lnTo>
                    <a:lnTo>
                      <a:pt x="291043" y="33614"/>
                    </a:lnTo>
                    <a:lnTo>
                      <a:pt x="254369" y="13072"/>
                    </a:lnTo>
                    <a:lnTo>
                      <a:pt x="213451" y="1622"/>
                    </a:lnTo>
                    <a:lnTo>
                      <a:pt x="169638" y="0"/>
                    </a:lnTo>
                    <a:lnTo>
                      <a:pt x="124278" y="8940"/>
                    </a:lnTo>
                    <a:lnTo>
                      <a:pt x="83781" y="28145"/>
                    </a:lnTo>
                    <a:lnTo>
                      <a:pt x="49600" y="57043"/>
                    </a:lnTo>
                    <a:lnTo>
                      <a:pt x="23240" y="93551"/>
                    </a:lnTo>
                    <a:lnTo>
                      <a:pt x="6205" y="135584"/>
                    </a:lnTo>
                    <a:lnTo>
                      <a:pt x="0" y="181061"/>
                    </a:lnTo>
                    <a:lnTo>
                      <a:pt x="5664" y="226608"/>
                    </a:lnTo>
                    <a:lnTo>
                      <a:pt x="22252" y="269161"/>
                    </a:lnTo>
                    <a:lnTo>
                      <a:pt x="48303" y="306209"/>
                    </a:lnTo>
                    <a:lnTo>
                      <a:pt x="82358" y="335245"/>
                    </a:lnTo>
                    <a:lnTo>
                      <a:pt x="122959" y="353757"/>
                    </a:lnTo>
                    <a:lnTo>
                      <a:pt x="171888" y="363648"/>
                    </a:lnTo>
                    <a:lnTo>
                      <a:pt x="221236" y="367126"/>
                    </a:lnTo>
                    <a:lnTo>
                      <a:pt x="270839" y="366643"/>
                    </a:lnTo>
                    <a:lnTo>
                      <a:pt x="320533" y="364650"/>
                    </a:lnTo>
                    <a:lnTo>
                      <a:pt x="370156" y="363600"/>
                    </a:lnTo>
                    <a:lnTo>
                      <a:pt x="369161" y="357181"/>
                    </a:lnTo>
                    <a:lnTo>
                      <a:pt x="367496" y="350741"/>
                    </a:lnTo>
                    <a:lnTo>
                      <a:pt x="367465" y="344291"/>
                    </a:lnTo>
                    <a:lnTo>
                      <a:pt x="367408" y="306995"/>
                    </a:lnTo>
                    <a:lnTo>
                      <a:pt x="367449" y="269698"/>
                    </a:lnTo>
                    <a:lnTo>
                      <a:pt x="367412" y="232403"/>
                    </a:lnTo>
                    <a:lnTo>
                      <a:pt x="367119" y="195113"/>
                    </a:lnTo>
                    <a:close/>
                  </a:path>
                </a:pathLst>
              </a:custGeom>
              <a:ln w="73296">
                <a:solidFill>
                  <a:srgbClr val="1700E7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9" name="object 80">
                <a:extLst>
                  <a:ext uri="{FF2B5EF4-FFF2-40B4-BE49-F238E27FC236}">
                    <a16:creationId xmlns:a16="http://schemas.microsoft.com/office/drawing/2014/main" id="{424B2AFD-16FC-920E-3DFB-81697C2F3437}"/>
                  </a:ext>
                </a:extLst>
              </p:cNvPr>
              <p:cNvSpPr/>
              <p:nvPr/>
            </p:nvSpPr>
            <p:spPr>
              <a:xfrm>
                <a:off x="5177605" y="2660853"/>
                <a:ext cx="370205" cy="367665"/>
              </a:xfrm>
              <a:custGeom>
                <a:avLst/>
                <a:gdLst/>
                <a:ahLst/>
                <a:cxnLst/>
                <a:rect l="l" t="t" r="r" b="b"/>
                <a:pathLst>
                  <a:path w="370204" h="367664">
                    <a:moveTo>
                      <a:pt x="245877" y="8940"/>
                    </a:moveTo>
                    <a:lnTo>
                      <a:pt x="200517" y="0"/>
                    </a:lnTo>
                    <a:lnTo>
                      <a:pt x="156704" y="1624"/>
                    </a:lnTo>
                    <a:lnTo>
                      <a:pt x="115786" y="13075"/>
                    </a:lnTo>
                    <a:lnTo>
                      <a:pt x="79112" y="33617"/>
                    </a:lnTo>
                    <a:lnTo>
                      <a:pt x="48031" y="62514"/>
                    </a:lnTo>
                    <a:lnTo>
                      <a:pt x="23891" y="99028"/>
                    </a:lnTo>
                    <a:lnTo>
                      <a:pt x="8041" y="142422"/>
                    </a:lnTo>
                    <a:lnTo>
                      <a:pt x="3338" y="181843"/>
                    </a:lnTo>
                    <a:lnTo>
                      <a:pt x="2744" y="232407"/>
                    </a:lnTo>
                    <a:lnTo>
                      <a:pt x="2706" y="269701"/>
                    </a:lnTo>
                    <a:lnTo>
                      <a:pt x="2747" y="306996"/>
                    </a:lnTo>
                    <a:lnTo>
                      <a:pt x="2691" y="344291"/>
                    </a:lnTo>
                    <a:lnTo>
                      <a:pt x="2659" y="350741"/>
                    </a:lnTo>
                    <a:lnTo>
                      <a:pt x="994" y="357180"/>
                    </a:lnTo>
                    <a:lnTo>
                      <a:pt x="0" y="363599"/>
                    </a:lnTo>
                    <a:lnTo>
                      <a:pt x="49622" y="364650"/>
                    </a:lnTo>
                    <a:lnTo>
                      <a:pt x="99316" y="366645"/>
                    </a:lnTo>
                    <a:lnTo>
                      <a:pt x="148920" y="367130"/>
                    </a:lnTo>
                    <a:lnTo>
                      <a:pt x="198267" y="363652"/>
                    </a:lnTo>
                    <a:lnTo>
                      <a:pt x="247196" y="353756"/>
                    </a:lnTo>
                    <a:lnTo>
                      <a:pt x="287797" y="335248"/>
                    </a:lnTo>
                    <a:lnTo>
                      <a:pt x="321852" y="306214"/>
                    </a:lnTo>
                    <a:lnTo>
                      <a:pt x="347903" y="269165"/>
                    </a:lnTo>
                    <a:lnTo>
                      <a:pt x="364491" y="226614"/>
                    </a:lnTo>
                    <a:lnTo>
                      <a:pt x="370156" y="181071"/>
                    </a:lnTo>
                    <a:lnTo>
                      <a:pt x="363951" y="135589"/>
                    </a:lnTo>
                    <a:lnTo>
                      <a:pt x="346916" y="93553"/>
                    </a:lnTo>
                    <a:lnTo>
                      <a:pt x="320556" y="57044"/>
                    </a:lnTo>
                    <a:lnTo>
                      <a:pt x="286375" y="28145"/>
                    </a:lnTo>
                    <a:lnTo>
                      <a:pt x="245877" y="8940"/>
                    </a:lnTo>
                    <a:close/>
                  </a:path>
                </a:pathLst>
              </a:custGeom>
              <a:ln w="73296">
                <a:solidFill>
                  <a:srgbClr val="1700E7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0" name="object 81">
                <a:extLst>
                  <a:ext uri="{FF2B5EF4-FFF2-40B4-BE49-F238E27FC236}">
                    <a16:creationId xmlns:a16="http://schemas.microsoft.com/office/drawing/2014/main" id="{C141BCC1-86FF-634F-B370-A66142E8F531}"/>
                  </a:ext>
                </a:extLst>
              </p:cNvPr>
              <p:cNvSpPr/>
              <p:nvPr/>
            </p:nvSpPr>
            <p:spPr>
              <a:xfrm>
                <a:off x="5057835" y="2986769"/>
                <a:ext cx="222885" cy="923925"/>
              </a:xfrm>
              <a:custGeom>
                <a:avLst/>
                <a:gdLst/>
                <a:ahLst/>
                <a:cxnLst/>
                <a:rect l="l" t="t" r="r" b="b"/>
                <a:pathLst>
                  <a:path w="222885" h="923925">
                    <a:moveTo>
                      <a:pt x="0" y="0"/>
                    </a:moveTo>
                    <a:lnTo>
                      <a:pt x="0" y="923793"/>
                    </a:lnTo>
                    <a:lnTo>
                      <a:pt x="222611" y="923793"/>
                    </a:lnTo>
                    <a:lnTo>
                      <a:pt x="222611" y="69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sp>
        <p:nvSpPr>
          <p:cNvPr id="171" name="object 82">
            <a:extLst>
              <a:ext uri="{FF2B5EF4-FFF2-40B4-BE49-F238E27FC236}">
                <a16:creationId xmlns:a16="http://schemas.microsoft.com/office/drawing/2014/main" id="{B4EFABD4-8285-38BA-116B-877AC0782504}"/>
              </a:ext>
            </a:extLst>
          </p:cNvPr>
          <p:cNvSpPr/>
          <p:nvPr/>
        </p:nvSpPr>
        <p:spPr>
          <a:xfrm>
            <a:off x="9415298" y="5639682"/>
            <a:ext cx="1312545" cy="1313180"/>
          </a:xfrm>
          <a:custGeom>
            <a:avLst/>
            <a:gdLst/>
            <a:ahLst/>
            <a:cxnLst/>
            <a:rect l="l" t="t" r="r" b="b"/>
            <a:pathLst>
              <a:path w="1312545" h="1313179">
                <a:moveTo>
                  <a:pt x="1310792" y="698258"/>
                </a:moveTo>
                <a:lnTo>
                  <a:pt x="1113015" y="698258"/>
                </a:lnTo>
                <a:lnTo>
                  <a:pt x="1110932" y="698258"/>
                </a:lnTo>
                <a:lnTo>
                  <a:pt x="1108913" y="699236"/>
                </a:lnTo>
                <a:lnTo>
                  <a:pt x="1006195" y="831938"/>
                </a:lnTo>
                <a:lnTo>
                  <a:pt x="974280" y="845286"/>
                </a:lnTo>
                <a:lnTo>
                  <a:pt x="965428" y="843064"/>
                </a:lnTo>
                <a:lnTo>
                  <a:pt x="957630" y="838746"/>
                </a:lnTo>
                <a:lnTo>
                  <a:pt x="951191" y="832573"/>
                </a:lnTo>
                <a:lnTo>
                  <a:pt x="946429" y="824776"/>
                </a:lnTo>
                <a:lnTo>
                  <a:pt x="842378" y="591693"/>
                </a:lnTo>
                <a:lnTo>
                  <a:pt x="704291" y="889431"/>
                </a:lnTo>
                <a:lnTo>
                  <a:pt x="698804" y="897851"/>
                </a:lnTo>
                <a:lnTo>
                  <a:pt x="691324" y="904252"/>
                </a:lnTo>
                <a:lnTo>
                  <a:pt x="682383" y="908329"/>
                </a:lnTo>
                <a:lnTo>
                  <a:pt x="671550" y="909739"/>
                </a:lnTo>
                <a:lnTo>
                  <a:pt x="661441" y="907986"/>
                </a:lnTo>
                <a:lnTo>
                  <a:pt x="652449" y="903490"/>
                </a:lnTo>
                <a:lnTo>
                  <a:pt x="645109" y="896632"/>
                </a:lnTo>
                <a:lnTo>
                  <a:pt x="639927" y="887780"/>
                </a:lnTo>
                <a:lnTo>
                  <a:pt x="454152" y="426745"/>
                </a:lnTo>
                <a:lnTo>
                  <a:pt x="278612" y="661797"/>
                </a:lnTo>
                <a:lnTo>
                  <a:pt x="269633" y="671258"/>
                </a:lnTo>
                <a:lnTo>
                  <a:pt x="258813" y="678332"/>
                </a:lnTo>
                <a:lnTo>
                  <a:pt x="246672" y="682764"/>
                </a:lnTo>
                <a:lnTo>
                  <a:pt x="233718" y="684301"/>
                </a:lnTo>
                <a:lnTo>
                  <a:pt x="2298" y="684301"/>
                </a:lnTo>
                <a:lnTo>
                  <a:pt x="165" y="683971"/>
                </a:lnTo>
                <a:lnTo>
                  <a:pt x="3822" y="731202"/>
                </a:lnTo>
                <a:lnTo>
                  <a:pt x="10744" y="777430"/>
                </a:lnTo>
                <a:lnTo>
                  <a:pt x="20815" y="822566"/>
                </a:lnTo>
                <a:lnTo>
                  <a:pt x="33934" y="866470"/>
                </a:lnTo>
                <a:lnTo>
                  <a:pt x="49974" y="909015"/>
                </a:lnTo>
                <a:lnTo>
                  <a:pt x="68808" y="950112"/>
                </a:lnTo>
                <a:lnTo>
                  <a:pt x="90335" y="989622"/>
                </a:lnTo>
                <a:lnTo>
                  <a:pt x="114439" y="1027442"/>
                </a:lnTo>
                <a:lnTo>
                  <a:pt x="140982" y="1063434"/>
                </a:lnTo>
                <a:lnTo>
                  <a:pt x="169862" y="1097508"/>
                </a:lnTo>
                <a:lnTo>
                  <a:pt x="200964" y="1129525"/>
                </a:lnTo>
                <a:lnTo>
                  <a:pt x="234162" y="1159370"/>
                </a:lnTo>
                <a:lnTo>
                  <a:pt x="269354" y="1186942"/>
                </a:lnTo>
                <a:lnTo>
                  <a:pt x="306400" y="1212100"/>
                </a:lnTo>
                <a:lnTo>
                  <a:pt x="345198" y="1234744"/>
                </a:lnTo>
                <a:lnTo>
                  <a:pt x="385622" y="1254747"/>
                </a:lnTo>
                <a:lnTo>
                  <a:pt x="427570" y="1271993"/>
                </a:lnTo>
                <a:lnTo>
                  <a:pt x="470903" y="1286370"/>
                </a:lnTo>
                <a:lnTo>
                  <a:pt x="515518" y="1297749"/>
                </a:lnTo>
                <a:lnTo>
                  <a:pt x="561289" y="1306029"/>
                </a:lnTo>
                <a:lnTo>
                  <a:pt x="608114" y="1311084"/>
                </a:lnTo>
                <a:lnTo>
                  <a:pt x="655866" y="1312799"/>
                </a:lnTo>
                <a:lnTo>
                  <a:pt x="705192" y="1310970"/>
                </a:lnTo>
                <a:lnTo>
                  <a:pt x="753516" y="1305572"/>
                </a:lnTo>
                <a:lnTo>
                  <a:pt x="800722" y="1296758"/>
                </a:lnTo>
                <a:lnTo>
                  <a:pt x="846670" y="1284617"/>
                </a:lnTo>
                <a:lnTo>
                  <a:pt x="891247" y="1269314"/>
                </a:lnTo>
                <a:lnTo>
                  <a:pt x="934300" y="1250962"/>
                </a:lnTo>
                <a:lnTo>
                  <a:pt x="975715" y="1229690"/>
                </a:lnTo>
                <a:lnTo>
                  <a:pt x="1015365" y="1205636"/>
                </a:lnTo>
                <a:lnTo>
                  <a:pt x="1053109" y="1178915"/>
                </a:lnTo>
                <a:lnTo>
                  <a:pt x="1088834" y="1149680"/>
                </a:lnTo>
                <a:lnTo>
                  <a:pt x="1122387" y="1118031"/>
                </a:lnTo>
                <a:lnTo>
                  <a:pt x="1153668" y="1084135"/>
                </a:lnTo>
                <a:lnTo>
                  <a:pt x="1182522" y="1048080"/>
                </a:lnTo>
                <a:lnTo>
                  <a:pt x="1208824" y="1010031"/>
                </a:lnTo>
                <a:lnTo>
                  <a:pt x="1232458" y="970089"/>
                </a:lnTo>
                <a:lnTo>
                  <a:pt x="1253274" y="928408"/>
                </a:lnTo>
                <a:lnTo>
                  <a:pt x="1271168" y="885101"/>
                </a:lnTo>
                <a:lnTo>
                  <a:pt x="1285989" y="840295"/>
                </a:lnTo>
                <a:lnTo>
                  <a:pt x="1297622" y="794143"/>
                </a:lnTo>
                <a:lnTo>
                  <a:pt x="1305928" y="746747"/>
                </a:lnTo>
                <a:lnTo>
                  <a:pt x="1310792" y="698258"/>
                </a:lnTo>
                <a:close/>
              </a:path>
              <a:path w="1312545" h="1313179">
                <a:moveTo>
                  <a:pt x="1312062" y="649033"/>
                </a:moveTo>
                <a:lnTo>
                  <a:pt x="1309763" y="600519"/>
                </a:lnTo>
                <a:lnTo>
                  <a:pt x="1304010" y="552983"/>
                </a:lnTo>
                <a:lnTo>
                  <a:pt x="1294930" y="506552"/>
                </a:lnTo>
                <a:lnTo>
                  <a:pt x="1282649" y="461352"/>
                </a:lnTo>
                <a:lnTo>
                  <a:pt x="1267294" y="417499"/>
                </a:lnTo>
                <a:lnTo>
                  <a:pt x="1248981" y="375132"/>
                </a:lnTo>
                <a:lnTo>
                  <a:pt x="1227848" y="334378"/>
                </a:lnTo>
                <a:lnTo>
                  <a:pt x="1204010" y="295338"/>
                </a:lnTo>
                <a:lnTo>
                  <a:pt x="1177582" y="258165"/>
                </a:lnTo>
                <a:lnTo>
                  <a:pt x="1148715" y="222961"/>
                </a:lnTo>
                <a:lnTo>
                  <a:pt x="1117498" y="189852"/>
                </a:lnTo>
                <a:lnTo>
                  <a:pt x="1084084" y="158978"/>
                </a:lnTo>
                <a:lnTo>
                  <a:pt x="1048588" y="130454"/>
                </a:lnTo>
                <a:lnTo>
                  <a:pt x="1011135" y="104394"/>
                </a:lnTo>
                <a:lnTo>
                  <a:pt x="971842" y="80949"/>
                </a:lnTo>
                <a:lnTo>
                  <a:pt x="930846" y="60210"/>
                </a:lnTo>
                <a:lnTo>
                  <a:pt x="888250" y="42341"/>
                </a:lnTo>
                <a:lnTo>
                  <a:pt x="844207" y="27432"/>
                </a:lnTo>
                <a:lnTo>
                  <a:pt x="798817" y="15608"/>
                </a:lnTo>
                <a:lnTo>
                  <a:pt x="752221" y="7023"/>
                </a:lnTo>
                <a:lnTo>
                  <a:pt x="704519" y="1778"/>
                </a:lnTo>
                <a:lnTo>
                  <a:pt x="655866" y="0"/>
                </a:lnTo>
                <a:lnTo>
                  <a:pt x="607822" y="1727"/>
                </a:lnTo>
                <a:lnTo>
                  <a:pt x="560717" y="6845"/>
                </a:lnTo>
                <a:lnTo>
                  <a:pt x="514667" y="15227"/>
                </a:lnTo>
                <a:lnTo>
                  <a:pt x="469811" y="26758"/>
                </a:lnTo>
                <a:lnTo>
                  <a:pt x="426237" y="41300"/>
                </a:lnTo>
                <a:lnTo>
                  <a:pt x="384086" y="58762"/>
                </a:lnTo>
                <a:lnTo>
                  <a:pt x="343471" y="78994"/>
                </a:lnTo>
                <a:lnTo>
                  <a:pt x="304520" y="101904"/>
                </a:lnTo>
                <a:lnTo>
                  <a:pt x="267347" y="127355"/>
                </a:lnTo>
                <a:lnTo>
                  <a:pt x="232054" y="155232"/>
                </a:lnTo>
                <a:lnTo>
                  <a:pt x="198793" y="185420"/>
                </a:lnTo>
                <a:lnTo>
                  <a:pt x="167652" y="217792"/>
                </a:lnTo>
                <a:lnTo>
                  <a:pt x="138772" y="252222"/>
                </a:lnTo>
                <a:lnTo>
                  <a:pt x="112268" y="288607"/>
                </a:lnTo>
                <a:lnTo>
                  <a:pt x="88252" y="326821"/>
                </a:lnTo>
                <a:lnTo>
                  <a:pt x="66852" y="366750"/>
                </a:lnTo>
                <a:lnTo>
                  <a:pt x="48183" y="408254"/>
                </a:lnTo>
                <a:lnTo>
                  <a:pt x="32372" y="451231"/>
                </a:lnTo>
                <a:lnTo>
                  <a:pt x="19519" y="495554"/>
                </a:lnTo>
                <a:lnTo>
                  <a:pt x="9766" y="541108"/>
                </a:lnTo>
                <a:lnTo>
                  <a:pt x="3225" y="587768"/>
                </a:lnTo>
                <a:lnTo>
                  <a:pt x="0" y="635431"/>
                </a:lnTo>
                <a:lnTo>
                  <a:pt x="2235" y="635076"/>
                </a:lnTo>
                <a:lnTo>
                  <a:pt x="3390" y="635076"/>
                </a:lnTo>
                <a:lnTo>
                  <a:pt x="235864" y="635076"/>
                </a:lnTo>
                <a:lnTo>
                  <a:pt x="237896" y="634060"/>
                </a:lnTo>
                <a:lnTo>
                  <a:pt x="429768" y="377177"/>
                </a:lnTo>
                <a:lnTo>
                  <a:pt x="436283" y="370509"/>
                </a:lnTo>
                <a:lnTo>
                  <a:pt x="444182" y="365848"/>
                </a:lnTo>
                <a:lnTo>
                  <a:pt x="453021" y="363410"/>
                </a:lnTo>
                <a:lnTo>
                  <a:pt x="462381" y="363372"/>
                </a:lnTo>
                <a:lnTo>
                  <a:pt x="471385" y="365798"/>
                </a:lnTo>
                <a:lnTo>
                  <a:pt x="479323" y="370408"/>
                </a:lnTo>
                <a:lnTo>
                  <a:pt x="485800" y="376923"/>
                </a:lnTo>
                <a:lnTo>
                  <a:pt x="490410" y="385038"/>
                </a:lnTo>
                <a:lnTo>
                  <a:pt x="673379" y="839114"/>
                </a:lnTo>
                <a:lnTo>
                  <a:pt x="810806" y="542810"/>
                </a:lnTo>
                <a:lnTo>
                  <a:pt x="816279" y="534416"/>
                </a:lnTo>
                <a:lnTo>
                  <a:pt x="823772" y="528015"/>
                </a:lnTo>
                <a:lnTo>
                  <a:pt x="832726" y="523938"/>
                </a:lnTo>
                <a:lnTo>
                  <a:pt x="842886" y="522503"/>
                </a:lnTo>
                <a:lnTo>
                  <a:pt x="852855" y="524027"/>
                </a:lnTo>
                <a:lnTo>
                  <a:pt x="861822" y="528218"/>
                </a:lnTo>
                <a:lnTo>
                  <a:pt x="869264" y="534758"/>
                </a:lnTo>
                <a:lnTo>
                  <a:pt x="874661" y="543267"/>
                </a:lnTo>
                <a:lnTo>
                  <a:pt x="981748" y="783132"/>
                </a:lnTo>
                <a:lnTo>
                  <a:pt x="1068717" y="670775"/>
                </a:lnTo>
                <a:lnTo>
                  <a:pt x="1077671" y="661631"/>
                </a:lnTo>
                <a:lnTo>
                  <a:pt x="1088364" y="654799"/>
                </a:lnTo>
                <a:lnTo>
                  <a:pt x="1100315" y="650519"/>
                </a:lnTo>
                <a:lnTo>
                  <a:pt x="1113015" y="649033"/>
                </a:lnTo>
                <a:lnTo>
                  <a:pt x="1312062" y="649033"/>
                </a:lnTo>
                <a:close/>
              </a:path>
            </a:pathLst>
          </a:custGeom>
          <a:solidFill>
            <a:srgbClr val="1700E7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lide Number Placeholder 6">
            <a:extLst>
              <a:ext uri="{FF2B5EF4-FFF2-40B4-BE49-F238E27FC236}">
                <a16:creationId xmlns:a16="http://schemas.microsoft.com/office/drawing/2014/main" id="{1B7D7453-4E0A-71A4-6948-650E0E24580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474953" y="10517696"/>
            <a:ext cx="4623943" cy="341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38100">
              <a:lnSpc>
                <a:spcPts val="3010"/>
              </a:lnSpc>
            </a:pPr>
            <a:fld id="{81D60167-4931-47E6-BA6A-407CBD079E47}" type="slidenum">
              <a:rPr lang="en-MY" spc="-25" smtClean="0">
                <a:solidFill>
                  <a:srgbClr val="1500D9"/>
                </a:solidFill>
              </a:rPr>
              <a:pPr marL="38100">
                <a:lnSpc>
                  <a:spcPts val="3010"/>
                </a:lnSpc>
              </a:pPr>
              <a:t>22</a:t>
            </a:fld>
            <a:endParaRPr lang="en-MY" spc="-25" dirty="0">
              <a:solidFill>
                <a:srgbClr val="1500D9"/>
              </a:solidFill>
            </a:endParaRPr>
          </a:p>
        </p:txBody>
      </p:sp>
      <p:sp>
        <p:nvSpPr>
          <p:cNvPr id="86" name="object 35">
            <a:extLst>
              <a:ext uri="{FF2B5EF4-FFF2-40B4-BE49-F238E27FC236}">
                <a16:creationId xmlns:a16="http://schemas.microsoft.com/office/drawing/2014/main" id="{EDC57BC3-4A6B-33E0-6CAE-74E9E8C49E60}"/>
              </a:ext>
            </a:extLst>
          </p:cNvPr>
          <p:cNvSpPr txBox="1">
            <a:spLocks/>
          </p:cNvSpPr>
          <p:nvPr/>
        </p:nvSpPr>
        <p:spPr>
          <a:xfrm>
            <a:off x="2213492" y="361714"/>
            <a:ext cx="16755826" cy="50654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>
              <a:defRPr sz="5350" b="0" i="0">
                <a:solidFill>
                  <a:srgbClr val="1300E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700">
              <a:spcBef>
                <a:spcPts val="110"/>
              </a:spcBef>
            </a:pPr>
            <a:r>
              <a:rPr lang="en-MY" sz="3200" b="1" spc="105" dirty="0">
                <a:latin typeface="Arial Black" panose="020B0604020202020204" pitchFamily="34" charset="0"/>
                <a:cs typeface="Arial Black" panose="020B0604020202020204" pitchFamily="34" charset="0"/>
              </a:rPr>
              <a:t>FILLED ICONS</a:t>
            </a:r>
            <a:endParaRPr lang="en-MY" sz="3200" b="1" spc="90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EDCDB9FF-A1A4-9B44-1C06-D2100D3699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192113" y="2742647"/>
            <a:ext cx="1333556" cy="1266878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CD0FDB41-F224-601A-283C-97987DC495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753810" y="2732240"/>
            <a:ext cx="1078877" cy="1287692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5AD0C26E-2EA1-FDA6-F23E-96DF2A3A45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173496" y="2774961"/>
            <a:ext cx="1339650" cy="120225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765AA8B1-13B5-38C8-D058-65FA2AC692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0726558" y="2768792"/>
            <a:ext cx="1148935" cy="1214588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8CFEF964-C60A-B942-7F20-7EC70B3291F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13181860" y="2742647"/>
            <a:ext cx="924479" cy="1266878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B6796D59-FA98-591C-15A4-AF19FDBADB7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15356849" y="2742647"/>
            <a:ext cx="1266878" cy="12668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A773B5D-E8F1-1D8C-53E1-1C615DE45CA6}"/>
              </a:ext>
            </a:extLst>
          </p:cNvPr>
          <p:cNvGrpSpPr/>
          <p:nvPr/>
        </p:nvGrpSpPr>
        <p:grpSpPr>
          <a:xfrm>
            <a:off x="8242409" y="4590829"/>
            <a:ext cx="1201825" cy="1284149"/>
            <a:chOff x="1187679" y="-1833320"/>
            <a:chExt cx="4521122" cy="4830813"/>
          </a:xfrm>
          <a:solidFill>
            <a:srgbClr val="1500D9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69BF144-1A7F-0FBF-1D5B-D8259064D3CB}"/>
                </a:ext>
              </a:extLst>
            </p:cNvPr>
            <p:cNvSpPr/>
            <p:nvPr/>
          </p:nvSpPr>
          <p:spPr>
            <a:xfrm>
              <a:off x="1187679" y="-1833320"/>
              <a:ext cx="4521122" cy="4830813"/>
            </a:xfrm>
            <a:custGeom>
              <a:avLst/>
              <a:gdLst>
                <a:gd name="connsiteX0" fmla="*/ 4058429 w 4521122"/>
                <a:gd name="connsiteY0" fmla="*/ 2787993 h 4830813"/>
                <a:gd name="connsiteX1" fmla="*/ 4093464 w 4521122"/>
                <a:gd name="connsiteY1" fmla="*/ 2432251 h 4830813"/>
                <a:gd name="connsiteX2" fmla="*/ 4058429 w 4521122"/>
                <a:gd name="connsiteY2" fmla="*/ 2076509 h 4830813"/>
                <a:gd name="connsiteX3" fmla="*/ 4481546 w 4521122"/>
                <a:gd name="connsiteY3" fmla="*/ 1668214 h 4830813"/>
                <a:gd name="connsiteX4" fmla="*/ 4503106 w 4521122"/>
                <a:gd name="connsiteY4" fmla="*/ 1514598 h 4830813"/>
                <a:gd name="connsiteX5" fmla="*/ 4183747 w 4521122"/>
                <a:gd name="connsiteY5" fmla="*/ 962120 h 4830813"/>
                <a:gd name="connsiteX6" fmla="*/ 4039564 w 4521122"/>
                <a:gd name="connsiteY6" fmla="*/ 904177 h 4830813"/>
                <a:gd name="connsiteX7" fmla="*/ 3483043 w 4521122"/>
                <a:gd name="connsiteY7" fmla="*/ 1063183 h 4830813"/>
                <a:gd name="connsiteX8" fmla="*/ 2832197 w 4521122"/>
                <a:gd name="connsiteY8" fmla="*/ 683186 h 4830813"/>
                <a:gd name="connsiteX9" fmla="*/ 2686666 w 4521122"/>
                <a:gd name="connsiteY9" fmla="*/ 95673 h 4830813"/>
                <a:gd name="connsiteX10" fmla="*/ 2564043 w 4521122"/>
                <a:gd name="connsiteY10" fmla="*/ 0 h 4830813"/>
                <a:gd name="connsiteX11" fmla="*/ 1925325 w 4521122"/>
                <a:gd name="connsiteY11" fmla="*/ 0 h 4830813"/>
                <a:gd name="connsiteX12" fmla="*/ 1802701 w 4521122"/>
                <a:gd name="connsiteY12" fmla="*/ 95673 h 4830813"/>
                <a:gd name="connsiteX13" fmla="*/ 1655823 w 4521122"/>
                <a:gd name="connsiteY13" fmla="*/ 684534 h 4830813"/>
                <a:gd name="connsiteX14" fmla="*/ 1015757 w 4521122"/>
                <a:gd name="connsiteY14" fmla="*/ 1057793 h 4830813"/>
                <a:gd name="connsiteX15" fmla="*/ 478102 w 4521122"/>
                <a:gd name="connsiteY15" fmla="*/ 902830 h 4830813"/>
                <a:gd name="connsiteX16" fmla="*/ 333918 w 4521122"/>
                <a:gd name="connsiteY16" fmla="*/ 960773 h 4830813"/>
                <a:gd name="connsiteX17" fmla="*/ 17254 w 4521122"/>
                <a:gd name="connsiteY17" fmla="*/ 1514598 h 4830813"/>
                <a:gd name="connsiteX18" fmla="*/ 38814 w 4521122"/>
                <a:gd name="connsiteY18" fmla="*/ 1668214 h 4830813"/>
                <a:gd name="connsiteX19" fmla="*/ 441719 w 4521122"/>
                <a:gd name="connsiteY19" fmla="*/ 2057644 h 4830813"/>
                <a:gd name="connsiteX20" fmla="*/ 403989 w 4521122"/>
                <a:gd name="connsiteY20" fmla="*/ 2433598 h 4830813"/>
                <a:gd name="connsiteX21" fmla="*/ 443066 w 4521122"/>
                <a:gd name="connsiteY21" fmla="*/ 2812248 h 4830813"/>
                <a:gd name="connsiteX22" fmla="*/ 38814 w 4521122"/>
                <a:gd name="connsiteY22" fmla="*/ 3201677 h 4830813"/>
                <a:gd name="connsiteX23" fmla="*/ 17254 w 4521122"/>
                <a:gd name="connsiteY23" fmla="*/ 3355293 h 4830813"/>
                <a:gd name="connsiteX24" fmla="*/ 336613 w 4521122"/>
                <a:gd name="connsiteY24" fmla="*/ 3907771 h 4830813"/>
                <a:gd name="connsiteX25" fmla="*/ 480797 w 4521122"/>
                <a:gd name="connsiteY25" fmla="*/ 3965714 h 4830813"/>
                <a:gd name="connsiteX26" fmla="*/ 1021147 w 4521122"/>
                <a:gd name="connsiteY26" fmla="*/ 3810751 h 4830813"/>
                <a:gd name="connsiteX27" fmla="*/ 1666603 w 4521122"/>
                <a:gd name="connsiteY27" fmla="*/ 4185357 h 4830813"/>
                <a:gd name="connsiteX28" fmla="*/ 1802701 w 4521122"/>
                <a:gd name="connsiteY28" fmla="*/ 4735141 h 4830813"/>
                <a:gd name="connsiteX29" fmla="*/ 1925325 w 4521122"/>
                <a:gd name="connsiteY29" fmla="*/ 4830813 h 4830813"/>
                <a:gd name="connsiteX30" fmla="*/ 2564043 w 4521122"/>
                <a:gd name="connsiteY30" fmla="*/ 4830813 h 4830813"/>
                <a:gd name="connsiteX31" fmla="*/ 2686666 w 4521122"/>
                <a:gd name="connsiteY31" fmla="*/ 4735141 h 4830813"/>
                <a:gd name="connsiteX32" fmla="*/ 2822765 w 4521122"/>
                <a:gd name="connsiteY32" fmla="*/ 4188053 h 4830813"/>
                <a:gd name="connsiteX33" fmla="*/ 3484391 w 4521122"/>
                <a:gd name="connsiteY33" fmla="*/ 3804013 h 4830813"/>
                <a:gd name="connsiteX34" fmla="*/ 4040911 w 4521122"/>
                <a:gd name="connsiteY34" fmla="*/ 3964366 h 4830813"/>
                <a:gd name="connsiteX35" fmla="*/ 4185094 w 4521122"/>
                <a:gd name="connsiteY35" fmla="*/ 3906424 h 4830813"/>
                <a:gd name="connsiteX36" fmla="*/ 4504454 w 4521122"/>
                <a:gd name="connsiteY36" fmla="*/ 3353946 h 4830813"/>
                <a:gd name="connsiteX37" fmla="*/ 4482893 w 4521122"/>
                <a:gd name="connsiteY37" fmla="*/ 3200330 h 4830813"/>
                <a:gd name="connsiteX38" fmla="*/ 4059776 w 4521122"/>
                <a:gd name="connsiteY38" fmla="*/ 2792035 h 4830813"/>
                <a:gd name="connsiteX39" fmla="*/ 3383328 w 4521122"/>
                <a:gd name="connsiteY39" fmla="*/ 2480761 h 4830813"/>
                <a:gd name="connsiteX40" fmla="*/ 3640702 w 4521122"/>
                <a:gd name="connsiteY40" fmla="*/ 2480761 h 4830813"/>
                <a:gd name="connsiteX41" fmla="*/ 3283612 w 4521122"/>
                <a:gd name="connsiteY41" fmla="*/ 3340471 h 4830813"/>
                <a:gd name="connsiteX42" fmla="*/ 3101699 w 4521122"/>
                <a:gd name="connsiteY42" fmla="*/ 3158557 h 4830813"/>
                <a:gd name="connsiteX43" fmla="*/ 3006025 w 4521122"/>
                <a:gd name="connsiteY43" fmla="*/ 3158557 h 4830813"/>
                <a:gd name="connsiteX44" fmla="*/ 3006025 w 4521122"/>
                <a:gd name="connsiteY44" fmla="*/ 3254230 h 4830813"/>
                <a:gd name="connsiteX45" fmla="*/ 3187939 w 4521122"/>
                <a:gd name="connsiteY45" fmla="*/ 3436144 h 4830813"/>
                <a:gd name="connsiteX46" fmla="*/ 2328229 w 4521122"/>
                <a:gd name="connsiteY46" fmla="*/ 3793233 h 4830813"/>
                <a:gd name="connsiteX47" fmla="*/ 2328229 w 4521122"/>
                <a:gd name="connsiteY47" fmla="*/ 3535859 h 4830813"/>
                <a:gd name="connsiteX48" fmla="*/ 2260854 w 4521122"/>
                <a:gd name="connsiteY48" fmla="*/ 3468484 h 4830813"/>
                <a:gd name="connsiteX49" fmla="*/ 2193479 w 4521122"/>
                <a:gd name="connsiteY49" fmla="*/ 3535859 h 4830813"/>
                <a:gd name="connsiteX50" fmla="*/ 2193479 w 4521122"/>
                <a:gd name="connsiteY50" fmla="*/ 3793233 h 4830813"/>
                <a:gd name="connsiteX51" fmla="*/ 1333769 w 4521122"/>
                <a:gd name="connsiteY51" fmla="*/ 3436144 h 4830813"/>
                <a:gd name="connsiteX52" fmla="*/ 1515682 w 4521122"/>
                <a:gd name="connsiteY52" fmla="*/ 3254230 h 4830813"/>
                <a:gd name="connsiteX53" fmla="*/ 1515682 w 4521122"/>
                <a:gd name="connsiteY53" fmla="*/ 3158557 h 4830813"/>
                <a:gd name="connsiteX54" fmla="*/ 1420009 w 4521122"/>
                <a:gd name="connsiteY54" fmla="*/ 3158557 h 4830813"/>
                <a:gd name="connsiteX55" fmla="*/ 1238096 w 4521122"/>
                <a:gd name="connsiteY55" fmla="*/ 3340471 h 4830813"/>
                <a:gd name="connsiteX56" fmla="*/ 881006 w 4521122"/>
                <a:gd name="connsiteY56" fmla="*/ 2480761 h 4830813"/>
                <a:gd name="connsiteX57" fmla="*/ 1138380 w 4521122"/>
                <a:gd name="connsiteY57" fmla="*/ 2480761 h 4830813"/>
                <a:gd name="connsiteX58" fmla="*/ 1205756 w 4521122"/>
                <a:gd name="connsiteY58" fmla="*/ 2413386 h 4830813"/>
                <a:gd name="connsiteX59" fmla="*/ 1138380 w 4521122"/>
                <a:gd name="connsiteY59" fmla="*/ 2346010 h 4830813"/>
                <a:gd name="connsiteX60" fmla="*/ 881006 w 4521122"/>
                <a:gd name="connsiteY60" fmla="*/ 2346010 h 4830813"/>
                <a:gd name="connsiteX61" fmla="*/ 1238096 w 4521122"/>
                <a:gd name="connsiteY61" fmla="*/ 1486300 h 4830813"/>
                <a:gd name="connsiteX62" fmla="*/ 1420009 w 4521122"/>
                <a:gd name="connsiteY62" fmla="*/ 1668214 h 4830813"/>
                <a:gd name="connsiteX63" fmla="*/ 1467172 w 4521122"/>
                <a:gd name="connsiteY63" fmla="*/ 1688427 h 4830813"/>
                <a:gd name="connsiteX64" fmla="*/ 1514335 w 4521122"/>
                <a:gd name="connsiteY64" fmla="*/ 1668214 h 4830813"/>
                <a:gd name="connsiteX65" fmla="*/ 1514335 w 4521122"/>
                <a:gd name="connsiteY65" fmla="*/ 1572541 h 4830813"/>
                <a:gd name="connsiteX66" fmla="*/ 1332421 w 4521122"/>
                <a:gd name="connsiteY66" fmla="*/ 1390627 h 4830813"/>
                <a:gd name="connsiteX67" fmla="*/ 2192131 w 4521122"/>
                <a:gd name="connsiteY67" fmla="*/ 1033538 h 4830813"/>
                <a:gd name="connsiteX68" fmla="*/ 2192131 w 4521122"/>
                <a:gd name="connsiteY68" fmla="*/ 1290912 h 4830813"/>
                <a:gd name="connsiteX69" fmla="*/ 2259506 w 4521122"/>
                <a:gd name="connsiteY69" fmla="*/ 1358287 h 4830813"/>
                <a:gd name="connsiteX70" fmla="*/ 2326882 w 4521122"/>
                <a:gd name="connsiteY70" fmla="*/ 1290912 h 4830813"/>
                <a:gd name="connsiteX71" fmla="*/ 2326882 w 4521122"/>
                <a:gd name="connsiteY71" fmla="*/ 1033538 h 4830813"/>
                <a:gd name="connsiteX72" fmla="*/ 3186591 w 4521122"/>
                <a:gd name="connsiteY72" fmla="*/ 1390627 h 4830813"/>
                <a:gd name="connsiteX73" fmla="*/ 3004678 w 4521122"/>
                <a:gd name="connsiteY73" fmla="*/ 1572541 h 4830813"/>
                <a:gd name="connsiteX74" fmla="*/ 3004678 w 4521122"/>
                <a:gd name="connsiteY74" fmla="*/ 1668214 h 4830813"/>
                <a:gd name="connsiteX75" fmla="*/ 3051841 w 4521122"/>
                <a:gd name="connsiteY75" fmla="*/ 1688427 h 4830813"/>
                <a:gd name="connsiteX76" fmla="*/ 3099003 w 4521122"/>
                <a:gd name="connsiteY76" fmla="*/ 1668214 h 4830813"/>
                <a:gd name="connsiteX77" fmla="*/ 3280917 w 4521122"/>
                <a:gd name="connsiteY77" fmla="*/ 1486300 h 4830813"/>
                <a:gd name="connsiteX78" fmla="*/ 3638006 w 4521122"/>
                <a:gd name="connsiteY78" fmla="*/ 2346010 h 4830813"/>
                <a:gd name="connsiteX79" fmla="*/ 3380633 w 4521122"/>
                <a:gd name="connsiteY79" fmla="*/ 2346010 h 4830813"/>
                <a:gd name="connsiteX80" fmla="*/ 3313257 w 4521122"/>
                <a:gd name="connsiteY80" fmla="*/ 2413386 h 4830813"/>
                <a:gd name="connsiteX81" fmla="*/ 3380633 w 4521122"/>
                <a:gd name="connsiteY81" fmla="*/ 2480761 h 4830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4521122" h="4830813">
                  <a:moveTo>
                    <a:pt x="4058429" y="2787993"/>
                  </a:moveTo>
                  <a:cubicBezTo>
                    <a:pt x="4081336" y="2673454"/>
                    <a:pt x="4093464" y="2553526"/>
                    <a:pt x="4093464" y="2432251"/>
                  </a:cubicBezTo>
                  <a:cubicBezTo>
                    <a:pt x="4093464" y="2310975"/>
                    <a:pt x="4081336" y="2191047"/>
                    <a:pt x="4058429" y="2076509"/>
                  </a:cubicBezTo>
                  <a:lnTo>
                    <a:pt x="4481546" y="1668214"/>
                  </a:lnTo>
                  <a:cubicBezTo>
                    <a:pt x="4523319" y="1627789"/>
                    <a:pt x="4532752" y="1564456"/>
                    <a:pt x="4503106" y="1514598"/>
                  </a:cubicBezTo>
                  <a:lnTo>
                    <a:pt x="4183747" y="962120"/>
                  </a:lnTo>
                  <a:cubicBezTo>
                    <a:pt x="4155449" y="912262"/>
                    <a:pt x="4096159" y="888007"/>
                    <a:pt x="4039564" y="904177"/>
                  </a:cubicBezTo>
                  <a:lnTo>
                    <a:pt x="3483043" y="1063183"/>
                  </a:lnTo>
                  <a:cubicBezTo>
                    <a:pt x="3297087" y="894745"/>
                    <a:pt x="3076096" y="764037"/>
                    <a:pt x="2832197" y="683186"/>
                  </a:cubicBezTo>
                  <a:lnTo>
                    <a:pt x="2686666" y="95673"/>
                  </a:lnTo>
                  <a:cubicBezTo>
                    <a:pt x="2673191" y="39078"/>
                    <a:pt x="2621986" y="0"/>
                    <a:pt x="2564043" y="0"/>
                  </a:cubicBezTo>
                  <a:lnTo>
                    <a:pt x="1925325" y="0"/>
                  </a:lnTo>
                  <a:cubicBezTo>
                    <a:pt x="1867382" y="0"/>
                    <a:pt x="1817524" y="39078"/>
                    <a:pt x="1802701" y="95673"/>
                  </a:cubicBezTo>
                  <a:lnTo>
                    <a:pt x="1655823" y="684534"/>
                  </a:lnTo>
                  <a:cubicBezTo>
                    <a:pt x="1417314" y="765384"/>
                    <a:pt x="1200366" y="893397"/>
                    <a:pt x="1015757" y="1057793"/>
                  </a:cubicBezTo>
                  <a:lnTo>
                    <a:pt x="478102" y="902830"/>
                  </a:lnTo>
                  <a:cubicBezTo>
                    <a:pt x="422854" y="886660"/>
                    <a:pt x="363563" y="910915"/>
                    <a:pt x="333918" y="960773"/>
                  </a:cubicBezTo>
                  <a:lnTo>
                    <a:pt x="17254" y="1514598"/>
                  </a:lnTo>
                  <a:cubicBezTo>
                    <a:pt x="-11044" y="1564456"/>
                    <a:pt x="-2959" y="1627789"/>
                    <a:pt x="38814" y="1668214"/>
                  </a:cubicBezTo>
                  <a:lnTo>
                    <a:pt x="441719" y="2057644"/>
                  </a:lnTo>
                  <a:cubicBezTo>
                    <a:pt x="416116" y="2178919"/>
                    <a:pt x="403989" y="2304238"/>
                    <a:pt x="403989" y="2433598"/>
                  </a:cubicBezTo>
                  <a:cubicBezTo>
                    <a:pt x="403989" y="2562959"/>
                    <a:pt x="417464" y="2689624"/>
                    <a:pt x="443066" y="2812248"/>
                  </a:cubicBezTo>
                  <a:lnTo>
                    <a:pt x="38814" y="3201677"/>
                  </a:lnTo>
                  <a:cubicBezTo>
                    <a:pt x="-2959" y="3242102"/>
                    <a:pt x="-12391" y="3305435"/>
                    <a:pt x="17254" y="3355293"/>
                  </a:cubicBezTo>
                  <a:lnTo>
                    <a:pt x="336613" y="3907771"/>
                  </a:lnTo>
                  <a:cubicBezTo>
                    <a:pt x="364911" y="3957629"/>
                    <a:pt x="424201" y="3981884"/>
                    <a:pt x="480797" y="3965714"/>
                  </a:cubicBezTo>
                  <a:lnTo>
                    <a:pt x="1021147" y="3810751"/>
                  </a:lnTo>
                  <a:cubicBezTo>
                    <a:pt x="1207103" y="3976494"/>
                    <a:pt x="1425399" y="4104507"/>
                    <a:pt x="1666603" y="4185357"/>
                  </a:cubicBezTo>
                  <a:lnTo>
                    <a:pt x="1802701" y="4735141"/>
                  </a:lnTo>
                  <a:cubicBezTo>
                    <a:pt x="1816176" y="4791736"/>
                    <a:pt x="1867382" y="4830813"/>
                    <a:pt x="1925325" y="4830813"/>
                  </a:cubicBezTo>
                  <a:lnTo>
                    <a:pt x="2564043" y="4830813"/>
                  </a:lnTo>
                  <a:cubicBezTo>
                    <a:pt x="2621986" y="4830813"/>
                    <a:pt x="2671844" y="4791736"/>
                    <a:pt x="2686666" y="4735141"/>
                  </a:cubicBezTo>
                  <a:lnTo>
                    <a:pt x="2822765" y="4188053"/>
                  </a:lnTo>
                  <a:cubicBezTo>
                    <a:pt x="3070706" y="4107202"/>
                    <a:pt x="3295740" y="3975146"/>
                    <a:pt x="3484391" y="3804013"/>
                  </a:cubicBezTo>
                  <a:lnTo>
                    <a:pt x="4040911" y="3964366"/>
                  </a:lnTo>
                  <a:cubicBezTo>
                    <a:pt x="4096159" y="3980537"/>
                    <a:pt x="4155449" y="3956281"/>
                    <a:pt x="4185094" y="3906424"/>
                  </a:cubicBezTo>
                  <a:lnTo>
                    <a:pt x="4504454" y="3353946"/>
                  </a:lnTo>
                  <a:cubicBezTo>
                    <a:pt x="4532752" y="3304088"/>
                    <a:pt x="4524666" y="3240755"/>
                    <a:pt x="4482893" y="3200330"/>
                  </a:cubicBezTo>
                  <a:lnTo>
                    <a:pt x="4059776" y="2792035"/>
                  </a:lnTo>
                  <a:close/>
                  <a:moveTo>
                    <a:pt x="3383328" y="2480761"/>
                  </a:moveTo>
                  <a:lnTo>
                    <a:pt x="3640702" y="2480761"/>
                  </a:lnTo>
                  <a:cubicBezTo>
                    <a:pt x="3624531" y="2810900"/>
                    <a:pt x="3492476" y="3110047"/>
                    <a:pt x="3283612" y="3340471"/>
                  </a:cubicBezTo>
                  <a:lnTo>
                    <a:pt x="3101699" y="3158557"/>
                  </a:lnTo>
                  <a:cubicBezTo>
                    <a:pt x="3074748" y="3131607"/>
                    <a:pt x="3032976" y="3131607"/>
                    <a:pt x="3006025" y="3158557"/>
                  </a:cubicBezTo>
                  <a:cubicBezTo>
                    <a:pt x="2979075" y="3185507"/>
                    <a:pt x="2979075" y="3227280"/>
                    <a:pt x="3006025" y="3254230"/>
                  </a:cubicBezTo>
                  <a:lnTo>
                    <a:pt x="3187939" y="3436144"/>
                  </a:lnTo>
                  <a:cubicBezTo>
                    <a:pt x="2957515" y="3645007"/>
                    <a:pt x="2658369" y="3777063"/>
                    <a:pt x="2328229" y="3793233"/>
                  </a:cubicBezTo>
                  <a:lnTo>
                    <a:pt x="2328229" y="3535859"/>
                  </a:lnTo>
                  <a:cubicBezTo>
                    <a:pt x="2328229" y="3498129"/>
                    <a:pt x="2298584" y="3468484"/>
                    <a:pt x="2260854" y="3468484"/>
                  </a:cubicBezTo>
                  <a:cubicBezTo>
                    <a:pt x="2223124" y="3468484"/>
                    <a:pt x="2193479" y="3498129"/>
                    <a:pt x="2193479" y="3535859"/>
                  </a:cubicBezTo>
                  <a:lnTo>
                    <a:pt x="2193479" y="3793233"/>
                  </a:lnTo>
                  <a:cubicBezTo>
                    <a:pt x="1863339" y="3777063"/>
                    <a:pt x="1562845" y="3645007"/>
                    <a:pt x="1333769" y="3436144"/>
                  </a:cubicBezTo>
                  <a:lnTo>
                    <a:pt x="1515682" y="3254230"/>
                  </a:lnTo>
                  <a:cubicBezTo>
                    <a:pt x="1542632" y="3228627"/>
                    <a:pt x="1542632" y="3185507"/>
                    <a:pt x="1515682" y="3158557"/>
                  </a:cubicBezTo>
                  <a:cubicBezTo>
                    <a:pt x="1488732" y="3131607"/>
                    <a:pt x="1446959" y="3131607"/>
                    <a:pt x="1420009" y="3158557"/>
                  </a:cubicBezTo>
                  <a:lnTo>
                    <a:pt x="1238096" y="3340471"/>
                  </a:lnTo>
                  <a:cubicBezTo>
                    <a:pt x="1029232" y="3110047"/>
                    <a:pt x="897176" y="2810900"/>
                    <a:pt x="881006" y="2480761"/>
                  </a:cubicBezTo>
                  <a:lnTo>
                    <a:pt x="1138380" y="2480761"/>
                  </a:lnTo>
                  <a:cubicBezTo>
                    <a:pt x="1176111" y="2480761"/>
                    <a:pt x="1205756" y="2451116"/>
                    <a:pt x="1205756" y="2413386"/>
                  </a:cubicBezTo>
                  <a:cubicBezTo>
                    <a:pt x="1205756" y="2375655"/>
                    <a:pt x="1176111" y="2346010"/>
                    <a:pt x="1138380" y="2346010"/>
                  </a:cubicBezTo>
                  <a:lnTo>
                    <a:pt x="881006" y="2346010"/>
                  </a:lnTo>
                  <a:cubicBezTo>
                    <a:pt x="897176" y="2015871"/>
                    <a:pt x="1029232" y="1715377"/>
                    <a:pt x="1238096" y="1486300"/>
                  </a:cubicBezTo>
                  <a:lnTo>
                    <a:pt x="1420009" y="1668214"/>
                  </a:lnTo>
                  <a:cubicBezTo>
                    <a:pt x="1433484" y="1681689"/>
                    <a:pt x="1451002" y="1688427"/>
                    <a:pt x="1467172" y="1688427"/>
                  </a:cubicBezTo>
                  <a:cubicBezTo>
                    <a:pt x="1483342" y="1688427"/>
                    <a:pt x="1502207" y="1681689"/>
                    <a:pt x="1514335" y="1668214"/>
                  </a:cubicBezTo>
                  <a:cubicBezTo>
                    <a:pt x="1541285" y="1641264"/>
                    <a:pt x="1541285" y="1599491"/>
                    <a:pt x="1514335" y="1572541"/>
                  </a:cubicBezTo>
                  <a:lnTo>
                    <a:pt x="1332421" y="1390627"/>
                  </a:lnTo>
                  <a:cubicBezTo>
                    <a:pt x="1562845" y="1181764"/>
                    <a:pt x="1861992" y="1049708"/>
                    <a:pt x="2192131" y="1033538"/>
                  </a:cubicBezTo>
                  <a:lnTo>
                    <a:pt x="2192131" y="1290912"/>
                  </a:lnTo>
                  <a:cubicBezTo>
                    <a:pt x="2192131" y="1328642"/>
                    <a:pt x="2221776" y="1358287"/>
                    <a:pt x="2259506" y="1358287"/>
                  </a:cubicBezTo>
                  <a:cubicBezTo>
                    <a:pt x="2297237" y="1358287"/>
                    <a:pt x="2326882" y="1328642"/>
                    <a:pt x="2326882" y="1290912"/>
                  </a:cubicBezTo>
                  <a:lnTo>
                    <a:pt x="2326882" y="1033538"/>
                  </a:lnTo>
                  <a:cubicBezTo>
                    <a:pt x="2657021" y="1049708"/>
                    <a:pt x="2957515" y="1181764"/>
                    <a:pt x="3186591" y="1390627"/>
                  </a:cubicBezTo>
                  <a:lnTo>
                    <a:pt x="3004678" y="1572541"/>
                  </a:lnTo>
                  <a:cubicBezTo>
                    <a:pt x="2977728" y="1599491"/>
                    <a:pt x="2977728" y="1641264"/>
                    <a:pt x="3004678" y="1668214"/>
                  </a:cubicBezTo>
                  <a:cubicBezTo>
                    <a:pt x="3018153" y="1681689"/>
                    <a:pt x="3035671" y="1688427"/>
                    <a:pt x="3051841" y="1688427"/>
                  </a:cubicBezTo>
                  <a:cubicBezTo>
                    <a:pt x="3068011" y="1688427"/>
                    <a:pt x="3086876" y="1681689"/>
                    <a:pt x="3099003" y="1668214"/>
                  </a:cubicBezTo>
                  <a:lnTo>
                    <a:pt x="3280917" y="1486300"/>
                  </a:lnTo>
                  <a:cubicBezTo>
                    <a:pt x="3489781" y="1716724"/>
                    <a:pt x="3621836" y="2015871"/>
                    <a:pt x="3638006" y="2346010"/>
                  </a:cubicBezTo>
                  <a:lnTo>
                    <a:pt x="3380633" y="2346010"/>
                  </a:lnTo>
                  <a:cubicBezTo>
                    <a:pt x="3342902" y="2346010"/>
                    <a:pt x="3313257" y="2375655"/>
                    <a:pt x="3313257" y="2413386"/>
                  </a:cubicBezTo>
                  <a:cubicBezTo>
                    <a:pt x="3313257" y="2451116"/>
                    <a:pt x="3342902" y="2480761"/>
                    <a:pt x="3380633" y="2480761"/>
                  </a:cubicBezTo>
                  <a:close/>
                </a:path>
              </a:pathLst>
            </a:custGeom>
            <a:grpFill/>
            <a:ln w="134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1859916-43A7-D79A-9AEB-1678C5FD1CA7}"/>
                </a:ext>
              </a:extLst>
            </p:cNvPr>
            <p:cNvSpPr/>
            <p:nvPr/>
          </p:nvSpPr>
          <p:spPr>
            <a:xfrm>
              <a:off x="3061798" y="193330"/>
              <a:ext cx="773469" cy="455457"/>
            </a:xfrm>
            <a:custGeom>
              <a:avLst/>
              <a:gdLst>
                <a:gd name="connsiteX0" fmla="*/ 657584 w 773469"/>
                <a:gd name="connsiteY0" fmla="*/ 20213 h 455457"/>
                <a:gd name="connsiteX1" fmla="*/ 386735 w 773469"/>
                <a:gd name="connsiteY1" fmla="*/ 291062 h 455457"/>
                <a:gd name="connsiteX2" fmla="*/ 115886 w 773469"/>
                <a:gd name="connsiteY2" fmla="*/ 20213 h 455457"/>
                <a:gd name="connsiteX3" fmla="*/ 20213 w 773469"/>
                <a:gd name="connsiteY3" fmla="*/ 20213 h 455457"/>
                <a:gd name="connsiteX4" fmla="*/ 20213 w 773469"/>
                <a:gd name="connsiteY4" fmla="*/ 115886 h 455457"/>
                <a:gd name="connsiteX5" fmla="*/ 339572 w 773469"/>
                <a:gd name="connsiteY5" fmla="*/ 435245 h 455457"/>
                <a:gd name="connsiteX6" fmla="*/ 386735 w 773469"/>
                <a:gd name="connsiteY6" fmla="*/ 455458 h 455457"/>
                <a:gd name="connsiteX7" fmla="*/ 433897 w 773469"/>
                <a:gd name="connsiteY7" fmla="*/ 435245 h 455457"/>
                <a:gd name="connsiteX8" fmla="*/ 753257 w 773469"/>
                <a:gd name="connsiteY8" fmla="*/ 115886 h 455457"/>
                <a:gd name="connsiteX9" fmla="*/ 753257 w 773469"/>
                <a:gd name="connsiteY9" fmla="*/ 20213 h 455457"/>
                <a:gd name="connsiteX10" fmla="*/ 657584 w 773469"/>
                <a:gd name="connsiteY10" fmla="*/ 20213 h 455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3469" h="455457">
                  <a:moveTo>
                    <a:pt x="657584" y="20213"/>
                  </a:moveTo>
                  <a:lnTo>
                    <a:pt x="386735" y="291062"/>
                  </a:lnTo>
                  <a:lnTo>
                    <a:pt x="115886" y="20213"/>
                  </a:lnTo>
                  <a:cubicBezTo>
                    <a:pt x="88936" y="-6738"/>
                    <a:pt x="47163" y="-6738"/>
                    <a:pt x="20213" y="20213"/>
                  </a:cubicBezTo>
                  <a:cubicBezTo>
                    <a:pt x="-6738" y="47163"/>
                    <a:pt x="-6738" y="88935"/>
                    <a:pt x="20213" y="115886"/>
                  </a:cubicBezTo>
                  <a:lnTo>
                    <a:pt x="339572" y="435245"/>
                  </a:lnTo>
                  <a:cubicBezTo>
                    <a:pt x="351699" y="447373"/>
                    <a:pt x="369217" y="455458"/>
                    <a:pt x="386735" y="455458"/>
                  </a:cubicBezTo>
                  <a:cubicBezTo>
                    <a:pt x="404252" y="455458"/>
                    <a:pt x="421770" y="448720"/>
                    <a:pt x="433897" y="435245"/>
                  </a:cubicBezTo>
                  <a:lnTo>
                    <a:pt x="753257" y="115886"/>
                  </a:lnTo>
                  <a:cubicBezTo>
                    <a:pt x="780207" y="88935"/>
                    <a:pt x="780207" y="47163"/>
                    <a:pt x="753257" y="20213"/>
                  </a:cubicBezTo>
                  <a:cubicBezTo>
                    <a:pt x="726307" y="-6738"/>
                    <a:pt x="684534" y="-6738"/>
                    <a:pt x="657584" y="20213"/>
                  </a:cubicBezTo>
                  <a:close/>
                </a:path>
              </a:pathLst>
            </a:custGeom>
            <a:grpFill/>
            <a:ln w="134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3" name="Graphic 12">
            <a:extLst>
              <a:ext uri="{FF2B5EF4-FFF2-40B4-BE49-F238E27FC236}">
                <a16:creationId xmlns:a16="http://schemas.microsoft.com/office/drawing/2014/main" id="{4BDC6576-3750-80D9-4DF5-8C4D2021309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10800824" y="4532622"/>
            <a:ext cx="1000402" cy="1400562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28757FD9-91E7-CD10-18C5-4F031A749A8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13143898" y="4521078"/>
            <a:ext cx="1000402" cy="142365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03A6ECD9-0E23-2C4C-4CCC-46FF5F521E2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15183819" y="4584222"/>
            <a:ext cx="1612938" cy="1297363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5EEB4244-5DAA-EA11-FE82-B8BE452D169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xmlns="" r:embed="rId21"/>
              </a:ext>
            </a:extLst>
          </a:blip>
          <a:stretch>
            <a:fillRect/>
          </a:stretch>
        </p:blipFill>
        <p:spPr>
          <a:xfrm>
            <a:off x="3304405" y="6353185"/>
            <a:ext cx="1108972" cy="1282249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117F9689-D025-0FC2-AFEE-AD0A4B01E14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xmlns="" r:embed="rId23"/>
              </a:ext>
            </a:extLst>
          </a:blip>
          <a:stretch>
            <a:fillRect/>
          </a:stretch>
        </p:blipFill>
        <p:spPr>
          <a:xfrm>
            <a:off x="5466524" y="6489288"/>
            <a:ext cx="1683406" cy="1010043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E59A73AA-2456-FE14-67B1-334BD5E76C6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xmlns="" r:embed="rId25"/>
              </a:ext>
            </a:extLst>
          </a:blip>
          <a:stretch>
            <a:fillRect/>
          </a:stretch>
        </p:blipFill>
        <p:spPr>
          <a:xfrm>
            <a:off x="7929473" y="6489288"/>
            <a:ext cx="1827697" cy="1010043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5C6284EE-7D50-3633-1CBA-498BAFD6F55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xmlns="" r:embed="rId27"/>
              </a:ext>
            </a:extLst>
          </a:blip>
          <a:stretch>
            <a:fillRect/>
          </a:stretch>
        </p:blipFill>
        <p:spPr>
          <a:xfrm>
            <a:off x="10685741" y="6188075"/>
            <a:ext cx="1230568" cy="1612468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A4857C43-2C49-60CE-095B-DCE7DE66733F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xmlns="" r:embed="rId29"/>
              </a:ext>
            </a:extLst>
          </a:blip>
          <a:stretch>
            <a:fillRect/>
          </a:stretch>
        </p:blipFill>
        <p:spPr>
          <a:xfrm>
            <a:off x="13066552" y="6360870"/>
            <a:ext cx="1155095" cy="1266878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9CC274A7-82B1-FD12-9E3C-8D6648C86C3C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xmlns="" r:embed="rId31"/>
              </a:ext>
            </a:extLst>
          </a:blip>
          <a:stretch>
            <a:fillRect/>
          </a:stretch>
        </p:blipFill>
        <p:spPr>
          <a:xfrm>
            <a:off x="15344133" y="6364722"/>
            <a:ext cx="1292310" cy="1259174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5354D670-2F9E-7002-C076-DA822BEF31D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xmlns="" r:embed="rId33"/>
              </a:ext>
            </a:extLst>
          </a:blip>
          <a:stretch>
            <a:fillRect/>
          </a:stretch>
        </p:blipFill>
        <p:spPr>
          <a:xfrm>
            <a:off x="3214930" y="8381503"/>
            <a:ext cx="1287922" cy="1255724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CE86DE15-1066-B9E6-243A-FC7454F85611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xmlns="" r:embed="rId35"/>
              </a:ext>
            </a:extLst>
          </a:blip>
          <a:stretch>
            <a:fillRect/>
          </a:stretch>
        </p:blipFill>
        <p:spPr>
          <a:xfrm>
            <a:off x="5649287" y="8384918"/>
            <a:ext cx="1287922" cy="1248894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CC0006A4-199C-3336-1E66-121D7BEE5645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xmlns="" r:embed="rId37"/>
              </a:ext>
            </a:extLst>
          </a:blip>
          <a:stretch>
            <a:fillRect/>
          </a:stretch>
        </p:blipFill>
        <p:spPr>
          <a:xfrm>
            <a:off x="8228038" y="8394082"/>
            <a:ext cx="1230567" cy="1230567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70455E3E-5C70-A117-E5D0-151D9BA5DD5E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xmlns="" r:embed="rId39"/>
              </a:ext>
            </a:extLst>
          </a:blip>
          <a:stretch>
            <a:fillRect/>
          </a:stretch>
        </p:blipFill>
        <p:spPr>
          <a:xfrm>
            <a:off x="10620584" y="8212277"/>
            <a:ext cx="1360882" cy="1594177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324F0E04-C978-DF96-4059-49DC62502F4D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:asvg="http://schemas.microsoft.com/office/drawing/2016/SVG/main" xmlns="" r:embed="rId41"/>
              </a:ext>
            </a:extLst>
          </a:blip>
          <a:stretch>
            <a:fillRect/>
          </a:stretch>
        </p:blipFill>
        <p:spPr>
          <a:xfrm>
            <a:off x="12963659" y="8396969"/>
            <a:ext cx="1360881" cy="1224793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08D6C460-04FE-794B-95B4-FB0C2824C50B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xmlns="" r:embed="rId43"/>
              </a:ext>
            </a:extLst>
          </a:blip>
          <a:stretch>
            <a:fillRect/>
          </a:stretch>
        </p:blipFill>
        <p:spPr>
          <a:xfrm>
            <a:off x="15309848" y="8448002"/>
            <a:ext cx="1360881" cy="1122726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295F75A1-23C9-DC74-E2BF-044D6E553A9F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xmlns="" r:embed="rId45"/>
              </a:ext>
            </a:extLst>
          </a:blip>
          <a:stretch>
            <a:fillRect/>
          </a:stretch>
        </p:blipFill>
        <p:spPr>
          <a:xfrm>
            <a:off x="5811942" y="4602229"/>
            <a:ext cx="982713" cy="1287693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A6348B45-6BF3-7C70-BA17-26ED7A0B0EDC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96DAC541-7B7A-43D3-8B79-37D633B846F1}">
                <asvg:svgBlip xmlns:asvg="http://schemas.microsoft.com/office/drawing/2016/SVG/main" xmlns="" r:embed="rId47"/>
              </a:ext>
            </a:extLst>
          </a:blip>
          <a:stretch>
            <a:fillRect/>
          </a:stretch>
        </p:blipFill>
        <p:spPr>
          <a:xfrm>
            <a:off x="3304405" y="4602229"/>
            <a:ext cx="1104304" cy="1266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8895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lide Number Placeholder 6">
            <a:extLst>
              <a:ext uri="{FF2B5EF4-FFF2-40B4-BE49-F238E27FC236}">
                <a16:creationId xmlns:a16="http://schemas.microsoft.com/office/drawing/2014/main" id="{1B7D7453-4E0A-71A4-6948-650E0E24580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474953" y="10517696"/>
            <a:ext cx="4623943" cy="341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38100">
              <a:lnSpc>
                <a:spcPts val="3010"/>
              </a:lnSpc>
            </a:pPr>
            <a:fld id="{81D60167-4931-47E6-BA6A-407CBD079E47}" type="slidenum">
              <a:rPr lang="en-MY" spc="-25" smtClean="0">
                <a:solidFill>
                  <a:srgbClr val="1500D9"/>
                </a:solidFill>
              </a:rPr>
              <a:pPr marL="38100">
                <a:lnSpc>
                  <a:spcPts val="3010"/>
                </a:lnSpc>
              </a:pPr>
              <a:t>23</a:t>
            </a:fld>
            <a:endParaRPr lang="en-MY" spc="-25" dirty="0">
              <a:solidFill>
                <a:srgbClr val="1500D9"/>
              </a:solidFill>
            </a:endParaRPr>
          </a:p>
        </p:txBody>
      </p:sp>
      <p:sp>
        <p:nvSpPr>
          <p:cNvPr id="86" name="object 35">
            <a:extLst>
              <a:ext uri="{FF2B5EF4-FFF2-40B4-BE49-F238E27FC236}">
                <a16:creationId xmlns:a16="http://schemas.microsoft.com/office/drawing/2014/main" id="{EDC57BC3-4A6B-33E0-6CAE-74E9E8C49E60}"/>
              </a:ext>
            </a:extLst>
          </p:cNvPr>
          <p:cNvSpPr txBox="1">
            <a:spLocks/>
          </p:cNvSpPr>
          <p:nvPr/>
        </p:nvSpPr>
        <p:spPr>
          <a:xfrm>
            <a:off x="2213492" y="361714"/>
            <a:ext cx="16755826" cy="50654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>
              <a:defRPr sz="5350" b="0" i="0">
                <a:solidFill>
                  <a:srgbClr val="1300E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700">
              <a:spcBef>
                <a:spcPts val="110"/>
              </a:spcBef>
            </a:pPr>
            <a:r>
              <a:rPr lang="en-MY" sz="3200" b="1" spc="105" dirty="0">
                <a:latin typeface="Arial Black" panose="020B0604020202020204" pitchFamily="34" charset="0"/>
                <a:cs typeface="Arial Black" panose="020B0604020202020204" pitchFamily="34" charset="0"/>
              </a:rPr>
              <a:t>FILLED ICONS</a:t>
            </a:r>
            <a:endParaRPr lang="en-MY" sz="3200" b="1" spc="90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52" name="Graphic 51">
            <a:extLst>
              <a:ext uri="{FF2B5EF4-FFF2-40B4-BE49-F238E27FC236}">
                <a16:creationId xmlns:a16="http://schemas.microsoft.com/office/drawing/2014/main" id="{2F8D6D24-1A3F-284C-A6FC-E99314300C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399194" y="2785072"/>
            <a:ext cx="1330252" cy="1296996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8E1492F3-A4D5-18BE-EDA4-CEDDBBFC41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748159" y="2835275"/>
            <a:ext cx="1330252" cy="1197227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B99FD8D2-9700-7498-0EE0-4D16F2EFB7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119118" y="2889120"/>
            <a:ext cx="1414472" cy="1131578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588DF8D3-0D3E-3872-6531-15B3890CDF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0566004" y="2681338"/>
            <a:ext cx="1330252" cy="1482280"/>
          </a:xfrm>
          <a:prstGeom prst="rect">
            <a:avLst/>
          </a:prstGeom>
        </p:spPr>
      </p:pic>
      <p:pic>
        <p:nvPicPr>
          <p:cNvPr id="56" name="Graphic 55">
            <a:extLst>
              <a:ext uri="{FF2B5EF4-FFF2-40B4-BE49-F238E27FC236}">
                <a16:creationId xmlns:a16="http://schemas.microsoft.com/office/drawing/2014/main" id="{100A9CC4-B3E5-E7CF-2C63-6E8FCCD4B5F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12990631" y="2760185"/>
            <a:ext cx="1313700" cy="1382842"/>
          </a:xfrm>
          <a:prstGeom prst="rect">
            <a:avLst/>
          </a:prstGeom>
        </p:spPr>
      </p:pic>
      <p:pic>
        <p:nvPicPr>
          <p:cNvPr id="57" name="Graphic 56">
            <a:extLst>
              <a:ext uri="{FF2B5EF4-FFF2-40B4-BE49-F238E27FC236}">
                <a16:creationId xmlns:a16="http://schemas.microsoft.com/office/drawing/2014/main" id="{8E550857-CFEB-088F-C4D1-FBC951345DB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15472706" y="2737674"/>
            <a:ext cx="1222047" cy="1405353"/>
          </a:xfrm>
          <a:prstGeom prst="rect">
            <a:avLst/>
          </a:prstGeom>
        </p:spPr>
      </p:pic>
      <p:pic>
        <p:nvPicPr>
          <p:cNvPr id="58" name="Graphic 57">
            <a:extLst>
              <a:ext uri="{FF2B5EF4-FFF2-40B4-BE49-F238E27FC236}">
                <a16:creationId xmlns:a16="http://schemas.microsoft.com/office/drawing/2014/main" id="{999DE03E-4069-5DE1-5BA4-0D00E611A54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3422651" y="4675316"/>
            <a:ext cx="1195912" cy="1230081"/>
          </a:xfrm>
          <a:prstGeom prst="rect">
            <a:avLst/>
          </a:prstGeom>
        </p:spPr>
      </p:pic>
      <p:pic>
        <p:nvPicPr>
          <p:cNvPr id="59" name="Graphic 58">
            <a:extLst>
              <a:ext uri="{FF2B5EF4-FFF2-40B4-BE49-F238E27FC236}">
                <a16:creationId xmlns:a16="http://schemas.microsoft.com/office/drawing/2014/main" id="{CFB2CEEE-12EE-539E-80D6-045E52EF601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5705081" y="4631131"/>
            <a:ext cx="1352329" cy="1352329"/>
          </a:xfrm>
          <a:prstGeom prst="rect">
            <a:avLst/>
          </a:prstGeom>
        </p:spPr>
      </p:pic>
      <p:pic>
        <p:nvPicPr>
          <p:cNvPr id="60" name="Graphic 59">
            <a:extLst>
              <a:ext uri="{FF2B5EF4-FFF2-40B4-BE49-F238E27FC236}">
                <a16:creationId xmlns:a16="http://schemas.microsoft.com/office/drawing/2014/main" id="{F5C61C71-EDFD-0FD2-D560-97FF69DEA1D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8265942" y="4607937"/>
            <a:ext cx="1094102" cy="1351538"/>
          </a:xfrm>
          <a:prstGeom prst="rect">
            <a:avLst/>
          </a:pr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8091618A-602C-03EB-D05E-380FFF16420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xmlns="" r:embed="rId21"/>
              </a:ext>
            </a:extLst>
          </a:blip>
          <a:stretch>
            <a:fillRect/>
          </a:stretch>
        </p:blipFill>
        <p:spPr>
          <a:xfrm>
            <a:off x="10616669" y="4748071"/>
            <a:ext cx="1249903" cy="1121708"/>
          </a:xfrm>
          <a:prstGeom prst="rect">
            <a:avLst/>
          </a:prstGeom>
        </p:spPr>
      </p:pic>
      <p:pic>
        <p:nvPicPr>
          <p:cNvPr id="62" name="Graphic 61">
            <a:extLst>
              <a:ext uri="{FF2B5EF4-FFF2-40B4-BE49-F238E27FC236}">
                <a16:creationId xmlns:a16="http://schemas.microsoft.com/office/drawing/2014/main" id="{41632811-FBD7-B3B1-C91A-D7EC3CCAF0A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xmlns="" r:embed="rId23"/>
              </a:ext>
            </a:extLst>
          </a:blip>
          <a:stretch>
            <a:fillRect/>
          </a:stretch>
        </p:blipFill>
        <p:spPr>
          <a:xfrm>
            <a:off x="12849761" y="4648243"/>
            <a:ext cx="1422671" cy="1351538"/>
          </a:xfrm>
          <a:prstGeom prst="rect">
            <a:avLst/>
          </a:prstGeom>
        </p:spPr>
      </p:pic>
      <p:pic>
        <p:nvPicPr>
          <p:cNvPr id="63" name="Graphic 62">
            <a:extLst>
              <a:ext uri="{FF2B5EF4-FFF2-40B4-BE49-F238E27FC236}">
                <a16:creationId xmlns:a16="http://schemas.microsoft.com/office/drawing/2014/main" id="{15C3D1D8-8604-1CF4-9815-C84E647C703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xmlns="" r:embed="rId25"/>
              </a:ext>
            </a:extLst>
          </a:blip>
          <a:stretch>
            <a:fillRect/>
          </a:stretch>
        </p:blipFill>
        <p:spPr>
          <a:xfrm>
            <a:off x="15583857" y="4557823"/>
            <a:ext cx="954319" cy="1499644"/>
          </a:xfrm>
          <a:prstGeom prst="rect">
            <a:avLst/>
          </a:prstGeom>
        </p:spPr>
      </p:pic>
      <p:pic>
        <p:nvPicPr>
          <p:cNvPr id="64" name="Graphic 63">
            <a:extLst>
              <a:ext uri="{FF2B5EF4-FFF2-40B4-BE49-F238E27FC236}">
                <a16:creationId xmlns:a16="http://schemas.microsoft.com/office/drawing/2014/main" id="{7263E862-03EE-A1DA-D447-9F5430A88D1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xmlns="" r:embed="rId27"/>
              </a:ext>
            </a:extLst>
          </a:blip>
          <a:stretch>
            <a:fillRect/>
          </a:stretch>
        </p:blipFill>
        <p:spPr>
          <a:xfrm>
            <a:off x="3381491" y="6495914"/>
            <a:ext cx="1371608" cy="1266100"/>
          </a:xfrm>
          <a:prstGeom prst="rect">
            <a:avLst/>
          </a:prstGeom>
        </p:spPr>
      </p:pic>
      <p:pic>
        <p:nvPicPr>
          <p:cNvPr id="65" name="Graphic 64">
            <a:extLst>
              <a:ext uri="{FF2B5EF4-FFF2-40B4-BE49-F238E27FC236}">
                <a16:creationId xmlns:a16="http://schemas.microsoft.com/office/drawing/2014/main" id="{F56DD2B2-955A-BFC1-271A-90C43FB47E30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xmlns="" r:embed="rId29"/>
              </a:ext>
            </a:extLst>
          </a:blip>
          <a:stretch>
            <a:fillRect/>
          </a:stretch>
        </p:blipFill>
        <p:spPr>
          <a:xfrm>
            <a:off x="5731149" y="6477721"/>
            <a:ext cx="1349101" cy="1310554"/>
          </a:xfrm>
          <a:prstGeom prst="rect">
            <a:avLst/>
          </a:prstGeom>
        </p:spPr>
      </p:pic>
      <p:pic>
        <p:nvPicPr>
          <p:cNvPr id="66" name="Graphic 65">
            <a:extLst>
              <a:ext uri="{FF2B5EF4-FFF2-40B4-BE49-F238E27FC236}">
                <a16:creationId xmlns:a16="http://schemas.microsoft.com/office/drawing/2014/main" id="{CB890BCD-0A8C-55BE-00C5-A316FCD63804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xmlns="" r:embed="rId31"/>
              </a:ext>
            </a:extLst>
          </a:blip>
          <a:stretch>
            <a:fillRect/>
          </a:stretch>
        </p:blipFill>
        <p:spPr>
          <a:xfrm>
            <a:off x="8265942" y="6533352"/>
            <a:ext cx="1187089" cy="1254923"/>
          </a:xfrm>
          <a:prstGeom prst="rect">
            <a:avLst/>
          </a:prstGeom>
        </p:spPr>
      </p:pic>
      <p:pic>
        <p:nvPicPr>
          <p:cNvPr id="67" name="Graphic 66">
            <a:extLst>
              <a:ext uri="{FF2B5EF4-FFF2-40B4-BE49-F238E27FC236}">
                <a16:creationId xmlns:a16="http://schemas.microsoft.com/office/drawing/2014/main" id="{03CC0D37-47FA-0C1D-95D0-16C95F37D0FA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xmlns="" r:embed="rId33"/>
              </a:ext>
            </a:extLst>
          </a:blip>
          <a:stretch>
            <a:fillRect/>
          </a:stretch>
        </p:blipFill>
        <p:spPr>
          <a:xfrm>
            <a:off x="10572354" y="6562657"/>
            <a:ext cx="1315106" cy="1121708"/>
          </a:xfrm>
          <a:prstGeom prst="rect">
            <a:avLst/>
          </a:prstGeom>
        </p:spPr>
      </p:pic>
      <p:pic>
        <p:nvPicPr>
          <p:cNvPr id="68" name="Graphic 67">
            <a:extLst>
              <a:ext uri="{FF2B5EF4-FFF2-40B4-BE49-F238E27FC236}">
                <a16:creationId xmlns:a16="http://schemas.microsoft.com/office/drawing/2014/main" id="{CAB1E1DA-D866-AFB8-7ADE-531A94CCDDA9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xmlns="" r:embed="rId35"/>
              </a:ext>
            </a:extLst>
          </a:blip>
          <a:stretch>
            <a:fillRect/>
          </a:stretch>
        </p:blipFill>
        <p:spPr>
          <a:xfrm>
            <a:off x="13074543" y="6415200"/>
            <a:ext cx="1240662" cy="1459602"/>
          </a:xfrm>
          <a:prstGeom prst="rect">
            <a:avLst/>
          </a:prstGeom>
        </p:spPr>
      </p:pic>
      <p:pic>
        <p:nvPicPr>
          <p:cNvPr id="69" name="Graphic 68">
            <a:extLst>
              <a:ext uri="{FF2B5EF4-FFF2-40B4-BE49-F238E27FC236}">
                <a16:creationId xmlns:a16="http://schemas.microsoft.com/office/drawing/2014/main" id="{40F01E3F-5C37-5FC5-A682-D2EB4C435BBE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xmlns="" r:embed="rId37"/>
              </a:ext>
            </a:extLst>
          </a:blip>
          <a:stretch>
            <a:fillRect/>
          </a:stretch>
        </p:blipFill>
        <p:spPr>
          <a:xfrm>
            <a:off x="15468527" y="6493044"/>
            <a:ext cx="1295231" cy="1295231"/>
          </a:xfrm>
          <a:prstGeom prst="rect">
            <a:avLst/>
          </a:prstGeom>
        </p:spPr>
      </p:pic>
      <p:pic>
        <p:nvPicPr>
          <p:cNvPr id="70" name="Graphic 69">
            <a:extLst>
              <a:ext uri="{FF2B5EF4-FFF2-40B4-BE49-F238E27FC236}">
                <a16:creationId xmlns:a16="http://schemas.microsoft.com/office/drawing/2014/main" id="{16509309-E37D-E074-DEE0-B8E343BF64CE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xmlns="" r:embed="rId39"/>
              </a:ext>
            </a:extLst>
          </a:blip>
          <a:stretch>
            <a:fillRect/>
          </a:stretch>
        </p:blipFill>
        <p:spPr>
          <a:xfrm>
            <a:off x="3422652" y="8374221"/>
            <a:ext cx="1257654" cy="1437319"/>
          </a:xfrm>
          <a:prstGeom prst="rect">
            <a:avLst/>
          </a:prstGeom>
        </p:spPr>
      </p:pic>
      <p:pic>
        <p:nvPicPr>
          <p:cNvPr id="71" name="Graphic 70">
            <a:extLst>
              <a:ext uri="{FF2B5EF4-FFF2-40B4-BE49-F238E27FC236}">
                <a16:creationId xmlns:a16="http://schemas.microsoft.com/office/drawing/2014/main" id="{5B2923D7-4B69-0EC3-219F-F34539420471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:asvg="http://schemas.microsoft.com/office/drawing/2016/SVG/main" xmlns="" r:embed="rId41"/>
              </a:ext>
            </a:extLst>
          </a:blip>
          <a:stretch>
            <a:fillRect/>
          </a:stretch>
        </p:blipFill>
        <p:spPr>
          <a:xfrm>
            <a:off x="5760957" y="8415034"/>
            <a:ext cx="1248664" cy="1355693"/>
          </a:xfrm>
          <a:prstGeom prst="rect">
            <a:avLst/>
          </a:prstGeom>
        </p:spPr>
      </p:pic>
      <p:pic>
        <p:nvPicPr>
          <p:cNvPr id="72" name="Graphic 71">
            <a:extLst>
              <a:ext uri="{FF2B5EF4-FFF2-40B4-BE49-F238E27FC236}">
                <a16:creationId xmlns:a16="http://schemas.microsoft.com/office/drawing/2014/main" id="{13544D3D-F924-9D9E-E8FD-C785705F2F89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xmlns="" r:embed="rId43"/>
              </a:ext>
            </a:extLst>
          </a:blip>
          <a:stretch>
            <a:fillRect/>
          </a:stretch>
        </p:blipFill>
        <p:spPr>
          <a:xfrm>
            <a:off x="8232449" y="8526386"/>
            <a:ext cx="1257310" cy="1131579"/>
          </a:xfrm>
          <a:prstGeom prst="rect">
            <a:avLst/>
          </a:prstGeom>
        </p:spPr>
      </p:pic>
      <p:pic>
        <p:nvPicPr>
          <p:cNvPr id="73" name="Graphic 72">
            <a:extLst>
              <a:ext uri="{FF2B5EF4-FFF2-40B4-BE49-F238E27FC236}">
                <a16:creationId xmlns:a16="http://schemas.microsoft.com/office/drawing/2014/main" id="{269D174D-A8B9-0E23-584E-ACEBD084A40B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xmlns="" r:embed="rId45"/>
              </a:ext>
            </a:extLst>
          </a:blip>
          <a:stretch>
            <a:fillRect/>
          </a:stretch>
        </p:blipFill>
        <p:spPr>
          <a:xfrm>
            <a:off x="10559655" y="8444752"/>
            <a:ext cx="1248664" cy="1212988"/>
          </a:xfrm>
          <a:prstGeom prst="rect">
            <a:avLst/>
          </a:prstGeom>
        </p:spPr>
      </p:pic>
      <p:pic>
        <p:nvPicPr>
          <p:cNvPr id="74" name="Graphic 73">
            <a:extLst>
              <a:ext uri="{FF2B5EF4-FFF2-40B4-BE49-F238E27FC236}">
                <a16:creationId xmlns:a16="http://schemas.microsoft.com/office/drawing/2014/main" id="{819331F9-620D-8615-2093-EC7D05F66A67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96DAC541-7B7A-43D3-8B79-37D633B846F1}">
                <asvg:svgBlip xmlns:asvg="http://schemas.microsoft.com/office/drawing/2016/SVG/main" xmlns="" r:embed="rId47"/>
              </a:ext>
            </a:extLst>
          </a:blip>
          <a:stretch>
            <a:fillRect/>
          </a:stretch>
        </p:blipFill>
        <p:spPr>
          <a:xfrm>
            <a:off x="12951316" y="8549165"/>
            <a:ext cx="1496357" cy="1047450"/>
          </a:xfrm>
          <a:prstGeom prst="rect">
            <a:avLst/>
          </a:prstGeom>
        </p:spPr>
      </p:pic>
      <p:pic>
        <p:nvPicPr>
          <p:cNvPr id="75" name="Graphic 74">
            <a:extLst>
              <a:ext uri="{FF2B5EF4-FFF2-40B4-BE49-F238E27FC236}">
                <a16:creationId xmlns:a16="http://schemas.microsoft.com/office/drawing/2014/main" id="{E61F54FD-2744-0320-E014-73CC08066655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96DAC541-7B7A-43D3-8B79-37D633B846F1}">
                <asvg:svgBlip xmlns:asvg="http://schemas.microsoft.com/office/drawing/2016/SVG/main" xmlns="" r:embed="rId49"/>
              </a:ext>
            </a:extLst>
          </a:blip>
          <a:stretch>
            <a:fillRect/>
          </a:stretch>
        </p:blipFill>
        <p:spPr>
          <a:xfrm>
            <a:off x="15459397" y="8467843"/>
            <a:ext cx="1248664" cy="1248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6473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lide Number Placeholder 6">
            <a:extLst>
              <a:ext uri="{FF2B5EF4-FFF2-40B4-BE49-F238E27FC236}">
                <a16:creationId xmlns:a16="http://schemas.microsoft.com/office/drawing/2014/main" id="{1B7D7453-4E0A-71A4-6948-650E0E24580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474953" y="10517696"/>
            <a:ext cx="4623943" cy="341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38100">
              <a:lnSpc>
                <a:spcPts val="3010"/>
              </a:lnSpc>
            </a:pPr>
            <a:fld id="{81D60167-4931-47E6-BA6A-407CBD079E47}" type="slidenum">
              <a:rPr lang="en-MY" spc="-25" smtClean="0">
                <a:solidFill>
                  <a:srgbClr val="1500D9"/>
                </a:solidFill>
              </a:rPr>
              <a:pPr marL="38100">
                <a:lnSpc>
                  <a:spcPts val="3010"/>
                </a:lnSpc>
              </a:pPr>
              <a:t>24</a:t>
            </a:fld>
            <a:endParaRPr lang="en-MY" spc="-25" dirty="0">
              <a:solidFill>
                <a:srgbClr val="1500D9"/>
              </a:solidFill>
            </a:endParaRPr>
          </a:p>
        </p:txBody>
      </p:sp>
      <p:sp>
        <p:nvSpPr>
          <p:cNvPr id="86" name="object 35">
            <a:extLst>
              <a:ext uri="{FF2B5EF4-FFF2-40B4-BE49-F238E27FC236}">
                <a16:creationId xmlns:a16="http://schemas.microsoft.com/office/drawing/2014/main" id="{EDC57BC3-4A6B-33E0-6CAE-74E9E8C49E60}"/>
              </a:ext>
            </a:extLst>
          </p:cNvPr>
          <p:cNvSpPr txBox="1">
            <a:spLocks/>
          </p:cNvSpPr>
          <p:nvPr/>
        </p:nvSpPr>
        <p:spPr>
          <a:xfrm>
            <a:off x="2213492" y="361714"/>
            <a:ext cx="16755826" cy="50654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>
              <a:defRPr sz="5350" b="0" i="0">
                <a:solidFill>
                  <a:srgbClr val="1300E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700">
              <a:spcBef>
                <a:spcPts val="110"/>
              </a:spcBef>
            </a:pPr>
            <a:r>
              <a:rPr lang="en-MY" sz="3200" b="1" spc="105" dirty="0">
                <a:latin typeface="Arial Black" panose="020B0604020202020204" pitchFamily="34" charset="0"/>
                <a:cs typeface="Arial Black" panose="020B0604020202020204" pitchFamily="34" charset="0"/>
              </a:rPr>
              <a:t>FILLED ICONS</a:t>
            </a:r>
            <a:endParaRPr lang="en-MY" sz="3200" b="1" spc="90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57D7510-F513-F96D-F13C-1D69DB1056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2518203" y="4823245"/>
            <a:ext cx="1395599" cy="1395599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42EF0E84-6572-6E4F-961F-BD83432298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2528690" y="2983262"/>
            <a:ext cx="1374625" cy="1359223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C385EF13-8AE1-288E-37E2-31F746D44A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2854019" y="6731764"/>
            <a:ext cx="723967" cy="1511374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A1803492-DBD9-E209-B08D-629A4B9A1B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0450936" y="2983262"/>
            <a:ext cx="1091760" cy="1421745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72B1D04C-D52F-33E3-3B43-9C858D4F906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7992015" y="2949477"/>
            <a:ext cx="1238258" cy="1489314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3FCA273F-A899-7379-DCDA-D61A69DE836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5404185" y="3062308"/>
            <a:ext cx="1228669" cy="142174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6F7F921-19B7-2532-7DEA-59B3985C5A7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5256970" y="5108749"/>
            <a:ext cx="1523098" cy="1301161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88465161-A7EC-82BB-0CDC-ADECA93126D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7820358" y="4928212"/>
            <a:ext cx="1581572" cy="1489314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A38B2D9A-D84A-1B53-0160-4E78E465EDA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10285943" y="4918998"/>
            <a:ext cx="1421747" cy="142174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CDCD89F-0350-9D5E-0F0A-7C43104AB6B2}"/>
              </a:ext>
            </a:extLst>
          </p:cNvPr>
          <p:cNvGrpSpPr/>
          <p:nvPr/>
        </p:nvGrpSpPr>
        <p:grpSpPr>
          <a:xfrm>
            <a:off x="10239799" y="6832228"/>
            <a:ext cx="1514034" cy="1697273"/>
            <a:chOff x="-1528763" y="5629871"/>
            <a:chExt cx="3056762" cy="3426713"/>
          </a:xfrm>
          <a:solidFill>
            <a:srgbClr val="1500D9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271130F-40F4-2AD6-C04D-4982210706A4}"/>
                </a:ext>
              </a:extLst>
            </p:cNvPr>
            <p:cNvSpPr/>
            <p:nvPr/>
          </p:nvSpPr>
          <p:spPr>
            <a:xfrm>
              <a:off x="-1439323" y="5719310"/>
              <a:ext cx="603599" cy="603599"/>
            </a:xfrm>
            <a:custGeom>
              <a:avLst/>
              <a:gdLst>
                <a:gd name="connsiteX0" fmla="*/ 603599 w 603599"/>
                <a:gd name="connsiteY0" fmla="*/ 524161 h 603599"/>
                <a:gd name="connsiteX1" fmla="*/ 603599 w 603599"/>
                <a:gd name="connsiteY1" fmla="*/ 0 h 603599"/>
                <a:gd name="connsiteX2" fmla="*/ 0 w 603599"/>
                <a:gd name="connsiteY2" fmla="*/ 603599 h 603599"/>
                <a:gd name="connsiteX3" fmla="*/ 524066 w 603599"/>
                <a:gd name="connsiteY3" fmla="*/ 603599 h 603599"/>
                <a:gd name="connsiteX4" fmla="*/ 603504 w 603599"/>
                <a:gd name="connsiteY4" fmla="*/ 524161 h 603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3599" h="603599">
                  <a:moveTo>
                    <a:pt x="603599" y="524161"/>
                  </a:moveTo>
                  <a:lnTo>
                    <a:pt x="603599" y="0"/>
                  </a:lnTo>
                  <a:lnTo>
                    <a:pt x="0" y="603599"/>
                  </a:lnTo>
                  <a:lnTo>
                    <a:pt x="524066" y="603599"/>
                  </a:lnTo>
                  <a:cubicBezTo>
                    <a:pt x="567881" y="603599"/>
                    <a:pt x="603504" y="567976"/>
                    <a:pt x="603504" y="5241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BD93E73-DF69-52C6-9E5A-F10E389F121D}"/>
                </a:ext>
              </a:extLst>
            </p:cNvPr>
            <p:cNvSpPr/>
            <p:nvPr/>
          </p:nvSpPr>
          <p:spPr>
            <a:xfrm>
              <a:off x="-1528763" y="5629871"/>
              <a:ext cx="2425445" cy="3225069"/>
            </a:xfrm>
            <a:custGeom>
              <a:avLst/>
              <a:gdLst>
                <a:gd name="connsiteX0" fmla="*/ 269653 w 2425445"/>
                <a:gd name="connsiteY0" fmla="*/ 2151317 h 3225069"/>
                <a:gd name="connsiteX1" fmla="*/ 1692307 w 2425445"/>
                <a:gd name="connsiteY1" fmla="*/ 2151317 h 3225069"/>
                <a:gd name="connsiteX2" fmla="*/ 1692307 w 2425445"/>
                <a:gd name="connsiteY2" fmla="*/ 2111693 h 3225069"/>
                <a:gd name="connsiteX3" fmla="*/ 2425446 w 2425445"/>
                <a:gd name="connsiteY3" fmla="*/ 1865090 h 3225069"/>
                <a:gd name="connsiteX4" fmla="*/ 2425446 w 2425445"/>
                <a:gd name="connsiteY4" fmla="*/ 94774 h 3225069"/>
                <a:gd name="connsiteX5" fmla="*/ 2330672 w 2425445"/>
                <a:gd name="connsiteY5" fmla="*/ 0 h 3225069"/>
                <a:gd name="connsiteX6" fmla="*/ 819722 w 2425445"/>
                <a:gd name="connsiteY6" fmla="*/ 0 h 3225069"/>
                <a:gd name="connsiteX7" fmla="*/ 819722 w 2425445"/>
                <a:gd name="connsiteY7" fmla="*/ 0 h 3225069"/>
                <a:gd name="connsiteX8" fmla="*/ 819722 w 2425445"/>
                <a:gd name="connsiteY8" fmla="*/ 613505 h 3225069"/>
                <a:gd name="connsiteX9" fmla="*/ 613696 w 2425445"/>
                <a:gd name="connsiteY9" fmla="*/ 819531 h 3225069"/>
                <a:gd name="connsiteX10" fmla="*/ 0 w 2425445"/>
                <a:gd name="connsiteY10" fmla="*/ 819531 h 3225069"/>
                <a:gd name="connsiteX11" fmla="*/ 0 w 2425445"/>
                <a:gd name="connsiteY11" fmla="*/ 819531 h 3225069"/>
                <a:gd name="connsiteX12" fmla="*/ 0 w 2425445"/>
                <a:gd name="connsiteY12" fmla="*/ 3107627 h 3225069"/>
                <a:gd name="connsiteX13" fmla="*/ 117443 w 2425445"/>
                <a:gd name="connsiteY13" fmla="*/ 3225070 h 3225069"/>
                <a:gd name="connsiteX14" fmla="*/ 1880902 w 2425445"/>
                <a:gd name="connsiteY14" fmla="*/ 3225070 h 3225069"/>
                <a:gd name="connsiteX15" fmla="*/ 1858042 w 2425445"/>
                <a:gd name="connsiteY15" fmla="*/ 3194304 h 3225069"/>
                <a:gd name="connsiteX16" fmla="*/ 1851279 w 2425445"/>
                <a:gd name="connsiteY16" fmla="*/ 3184493 h 3225069"/>
                <a:gd name="connsiteX17" fmla="*/ 1836325 w 2425445"/>
                <a:gd name="connsiteY17" fmla="*/ 3162491 h 3225069"/>
                <a:gd name="connsiteX18" fmla="*/ 1828991 w 2425445"/>
                <a:gd name="connsiteY18" fmla="*/ 3151061 h 3225069"/>
                <a:gd name="connsiteX19" fmla="*/ 1815751 w 2425445"/>
                <a:gd name="connsiteY19" fmla="*/ 3129820 h 3225069"/>
                <a:gd name="connsiteX20" fmla="*/ 1808798 w 2425445"/>
                <a:gd name="connsiteY20" fmla="*/ 3118104 h 3225069"/>
                <a:gd name="connsiteX21" fmla="*/ 1796320 w 2425445"/>
                <a:gd name="connsiteY21" fmla="*/ 3096006 h 3225069"/>
                <a:gd name="connsiteX22" fmla="*/ 1790319 w 2425445"/>
                <a:gd name="connsiteY22" fmla="*/ 3084862 h 3225069"/>
                <a:gd name="connsiteX23" fmla="*/ 1778032 w 2425445"/>
                <a:gd name="connsiteY23" fmla="*/ 3060859 h 3225069"/>
                <a:gd name="connsiteX24" fmla="*/ 1773269 w 2425445"/>
                <a:gd name="connsiteY24" fmla="*/ 3051239 h 3225069"/>
                <a:gd name="connsiteX25" fmla="*/ 1760315 w 2425445"/>
                <a:gd name="connsiteY25" fmla="*/ 3023045 h 3225069"/>
                <a:gd name="connsiteX26" fmla="*/ 1757648 w 2425445"/>
                <a:gd name="connsiteY26" fmla="*/ 3017139 h 3225069"/>
                <a:gd name="connsiteX27" fmla="*/ 1730216 w 2425445"/>
                <a:gd name="connsiteY27" fmla="*/ 2945321 h 3225069"/>
                <a:gd name="connsiteX28" fmla="*/ 269653 w 2425445"/>
                <a:gd name="connsiteY28" fmla="*/ 2945321 h 3225069"/>
                <a:gd name="connsiteX29" fmla="*/ 226600 w 2425445"/>
                <a:gd name="connsiteY29" fmla="*/ 2902268 h 3225069"/>
                <a:gd name="connsiteX30" fmla="*/ 269653 w 2425445"/>
                <a:gd name="connsiteY30" fmla="*/ 2859215 h 3225069"/>
                <a:gd name="connsiteX31" fmla="*/ 1707071 w 2425445"/>
                <a:gd name="connsiteY31" fmla="*/ 2859215 h 3225069"/>
                <a:gd name="connsiteX32" fmla="*/ 1696212 w 2425445"/>
                <a:gd name="connsiteY32" fmla="*/ 2792445 h 3225069"/>
                <a:gd name="connsiteX33" fmla="*/ 1695926 w 2425445"/>
                <a:gd name="connsiteY33" fmla="*/ 2790444 h 3225069"/>
                <a:gd name="connsiteX34" fmla="*/ 1693450 w 2425445"/>
                <a:gd name="connsiteY34" fmla="*/ 2761012 h 3225069"/>
                <a:gd name="connsiteX35" fmla="*/ 1693069 w 2425445"/>
                <a:gd name="connsiteY35" fmla="*/ 2756345 h 3225069"/>
                <a:gd name="connsiteX36" fmla="*/ 1692116 w 2425445"/>
                <a:gd name="connsiteY36" fmla="*/ 2723388 h 3225069"/>
                <a:gd name="connsiteX37" fmla="*/ 1692116 w 2425445"/>
                <a:gd name="connsiteY37" fmla="*/ 2591181 h 3225069"/>
                <a:gd name="connsiteX38" fmla="*/ 269653 w 2425445"/>
                <a:gd name="connsiteY38" fmla="*/ 2591181 h 3225069"/>
                <a:gd name="connsiteX39" fmla="*/ 226600 w 2425445"/>
                <a:gd name="connsiteY39" fmla="*/ 2548128 h 3225069"/>
                <a:gd name="connsiteX40" fmla="*/ 269653 w 2425445"/>
                <a:gd name="connsiteY40" fmla="*/ 2505075 h 3225069"/>
                <a:gd name="connsiteX41" fmla="*/ 1692307 w 2425445"/>
                <a:gd name="connsiteY41" fmla="*/ 2505075 h 3225069"/>
                <a:gd name="connsiteX42" fmla="*/ 1692307 w 2425445"/>
                <a:gd name="connsiteY42" fmla="*/ 2237137 h 3225069"/>
                <a:gd name="connsiteX43" fmla="*/ 269653 w 2425445"/>
                <a:gd name="connsiteY43" fmla="*/ 2237137 h 3225069"/>
                <a:gd name="connsiteX44" fmla="*/ 226600 w 2425445"/>
                <a:gd name="connsiteY44" fmla="*/ 2194084 h 3225069"/>
                <a:gd name="connsiteX45" fmla="*/ 269653 w 2425445"/>
                <a:gd name="connsiteY45" fmla="*/ 2151031 h 3225069"/>
                <a:gd name="connsiteX46" fmla="*/ 269653 w 2425445"/>
                <a:gd name="connsiteY46" fmla="*/ 1797272 h 3225069"/>
                <a:gd name="connsiteX47" fmla="*/ 2127123 w 2425445"/>
                <a:gd name="connsiteY47" fmla="*/ 1797272 h 3225069"/>
                <a:gd name="connsiteX48" fmla="*/ 2170176 w 2425445"/>
                <a:gd name="connsiteY48" fmla="*/ 1840325 h 3225069"/>
                <a:gd name="connsiteX49" fmla="*/ 2127123 w 2425445"/>
                <a:gd name="connsiteY49" fmla="*/ 1883378 h 3225069"/>
                <a:gd name="connsiteX50" fmla="*/ 269653 w 2425445"/>
                <a:gd name="connsiteY50" fmla="*/ 1883378 h 3225069"/>
                <a:gd name="connsiteX51" fmla="*/ 226600 w 2425445"/>
                <a:gd name="connsiteY51" fmla="*/ 1840325 h 3225069"/>
                <a:gd name="connsiteX52" fmla="*/ 269653 w 2425445"/>
                <a:gd name="connsiteY52" fmla="*/ 1797272 h 3225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2425445" h="3225069">
                  <a:moveTo>
                    <a:pt x="269653" y="2151317"/>
                  </a:moveTo>
                  <a:lnTo>
                    <a:pt x="1692307" y="2151317"/>
                  </a:lnTo>
                  <a:lnTo>
                    <a:pt x="1692307" y="2111693"/>
                  </a:lnTo>
                  <a:lnTo>
                    <a:pt x="2425446" y="1865090"/>
                  </a:lnTo>
                  <a:lnTo>
                    <a:pt x="2425446" y="94774"/>
                  </a:lnTo>
                  <a:cubicBezTo>
                    <a:pt x="2425446" y="42482"/>
                    <a:pt x="2383060" y="0"/>
                    <a:pt x="2330672" y="0"/>
                  </a:cubicBezTo>
                  <a:lnTo>
                    <a:pt x="819722" y="0"/>
                  </a:lnTo>
                  <a:cubicBezTo>
                    <a:pt x="819722" y="0"/>
                    <a:pt x="819722" y="0"/>
                    <a:pt x="819722" y="0"/>
                  </a:cubicBezTo>
                  <a:lnTo>
                    <a:pt x="819722" y="613505"/>
                  </a:lnTo>
                  <a:cubicBezTo>
                    <a:pt x="819722" y="727329"/>
                    <a:pt x="727520" y="819531"/>
                    <a:pt x="613696" y="819531"/>
                  </a:cubicBezTo>
                  <a:lnTo>
                    <a:pt x="0" y="819531"/>
                  </a:lnTo>
                  <a:cubicBezTo>
                    <a:pt x="0" y="819531"/>
                    <a:pt x="0" y="819531"/>
                    <a:pt x="0" y="819531"/>
                  </a:cubicBezTo>
                  <a:lnTo>
                    <a:pt x="0" y="3107627"/>
                  </a:lnTo>
                  <a:cubicBezTo>
                    <a:pt x="0" y="3172492"/>
                    <a:pt x="52578" y="3225070"/>
                    <a:pt x="117443" y="3225070"/>
                  </a:cubicBezTo>
                  <a:lnTo>
                    <a:pt x="1880902" y="3225070"/>
                  </a:lnTo>
                  <a:cubicBezTo>
                    <a:pt x="1873091" y="3214973"/>
                    <a:pt x="1865471" y="3204686"/>
                    <a:pt x="1858042" y="3194304"/>
                  </a:cubicBezTo>
                  <a:cubicBezTo>
                    <a:pt x="1855756" y="3191066"/>
                    <a:pt x="1853565" y="3187827"/>
                    <a:pt x="1851279" y="3184493"/>
                  </a:cubicBezTo>
                  <a:cubicBezTo>
                    <a:pt x="1846231" y="3177254"/>
                    <a:pt x="1841183" y="3169920"/>
                    <a:pt x="1836325" y="3162491"/>
                  </a:cubicBezTo>
                  <a:cubicBezTo>
                    <a:pt x="1833848" y="3158681"/>
                    <a:pt x="1831467" y="3154871"/>
                    <a:pt x="1828991" y="3151061"/>
                  </a:cubicBezTo>
                  <a:cubicBezTo>
                    <a:pt x="1824514" y="3144012"/>
                    <a:pt x="1820037" y="3136964"/>
                    <a:pt x="1815751" y="3129820"/>
                  </a:cubicBezTo>
                  <a:cubicBezTo>
                    <a:pt x="1813370" y="3125915"/>
                    <a:pt x="1811084" y="3122009"/>
                    <a:pt x="1808798" y="3118104"/>
                  </a:cubicBezTo>
                  <a:cubicBezTo>
                    <a:pt x="1804511" y="3110770"/>
                    <a:pt x="1800416" y="3103436"/>
                    <a:pt x="1796320" y="3096006"/>
                  </a:cubicBezTo>
                  <a:cubicBezTo>
                    <a:pt x="1794320" y="3092291"/>
                    <a:pt x="1792224" y="3088577"/>
                    <a:pt x="1790319" y="3084862"/>
                  </a:cubicBezTo>
                  <a:cubicBezTo>
                    <a:pt x="1786128" y="3076861"/>
                    <a:pt x="1782032" y="3068860"/>
                    <a:pt x="1778032" y="3060859"/>
                  </a:cubicBezTo>
                  <a:cubicBezTo>
                    <a:pt x="1776413" y="3057620"/>
                    <a:pt x="1774793" y="3054477"/>
                    <a:pt x="1773269" y="3051239"/>
                  </a:cubicBezTo>
                  <a:cubicBezTo>
                    <a:pt x="1768793" y="3041904"/>
                    <a:pt x="1764506" y="3032474"/>
                    <a:pt x="1760315" y="3023045"/>
                  </a:cubicBezTo>
                  <a:cubicBezTo>
                    <a:pt x="1759458" y="3021045"/>
                    <a:pt x="1758506" y="3019139"/>
                    <a:pt x="1757648" y="3017139"/>
                  </a:cubicBezTo>
                  <a:cubicBezTo>
                    <a:pt x="1747361" y="2993422"/>
                    <a:pt x="1738217" y="2969419"/>
                    <a:pt x="1730216" y="2945321"/>
                  </a:cubicBezTo>
                  <a:lnTo>
                    <a:pt x="269653" y="2945321"/>
                  </a:lnTo>
                  <a:cubicBezTo>
                    <a:pt x="245936" y="2945321"/>
                    <a:pt x="226600" y="2926080"/>
                    <a:pt x="226600" y="2902268"/>
                  </a:cubicBezTo>
                  <a:cubicBezTo>
                    <a:pt x="226600" y="2878455"/>
                    <a:pt x="245840" y="2859215"/>
                    <a:pt x="269653" y="2859215"/>
                  </a:cubicBezTo>
                  <a:lnTo>
                    <a:pt x="1707071" y="2859215"/>
                  </a:lnTo>
                  <a:cubicBezTo>
                    <a:pt x="1702403" y="2836831"/>
                    <a:pt x="1698689" y="2814542"/>
                    <a:pt x="1696212" y="2792445"/>
                  </a:cubicBezTo>
                  <a:cubicBezTo>
                    <a:pt x="1696212" y="2791778"/>
                    <a:pt x="1696022" y="2791111"/>
                    <a:pt x="1695926" y="2790444"/>
                  </a:cubicBezTo>
                  <a:cubicBezTo>
                    <a:pt x="1694879" y="2780633"/>
                    <a:pt x="1694021" y="2770823"/>
                    <a:pt x="1693450" y="2761012"/>
                  </a:cubicBezTo>
                  <a:cubicBezTo>
                    <a:pt x="1693355" y="2759488"/>
                    <a:pt x="1693164" y="2757964"/>
                    <a:pt x="1693069" y="2756345"/>
                  </a:cubicBezTo>
                  <a:cubicBezTo>
                    <a:pt x="1692497" y="2745296"/>
                    <a:pt x="1692116" y="2734247"/>
                    <a:pt x="1692116" y="2723388"/>
                  </a:cubicBezTo>
                  <a:lnTo>
                    <a:pt x="1692116" y="2591181"/>
                  </a:lnTo>
                  <a:lnTo>
                    <a:pt x="269653" y="2591181"/>
                  </a:lnTo>
                  <a:cubicBezTo>
                    <a:pt x="245936" y="2591181"/>
                    <a:pt x="226600" y="2571941"/>
                    <a:pt x="226600" y="2548128"/>
                  </a:cubicBezTo>
                  <a:cubicBezTo>
                    <a:pt x="226600" y="2524316"/>
                    <a:pt x="245840" y="2505075"/>
                    <a:pt x="269653" y="2505075"/>
                  </a:cubicBezTo>
                  <a:lnTo>
                    <a:pt x="1692307" y="2505075"/>
                  </a:lnTo>
                  <a:lnTo>
                    <a:pt x="1692307" y="2237137"/>
                  </a:lnTo>
                  <a:lnTo>
                    <a:pt x="269653" y="2237137"/>
                  </a:lnTo>
                  <a:cubicBezTo>
                    <a:pt x="245936" y="2237137"/>
                    <a:pt x="226600" y="2217896"/>
                    <a:pt x="226600" y="2194084"/>
                  </a:cubicBezTo>
                  <a:cubicBezTo>
                    <a:pt x="226600" y="2170271"/>
                    <a:pt x="245840" y="2151031"/>
                    <a:pt x="269653" y="2151031"/>
                  </a:cubicBezTo>
                  <a:close/>
                  <a:moveTo>
                    <a:pt x="269653" y="1797272"/>
                  </a:moveTo>
                  <a:lnTo>
                    <a:pt x="2127123" y="1797272"/>
                  </a:lnTo>
                  <a:cubicBezTo>
                    <a:pt x="2150840" y="1797272"/>
                    <a:pt x="2170176" y="1816513"/>
                    <a:pt x="2170176" y="1840325"/>
                  </a:cubicBezTo>
                  <a:cubicBezTo>
                    <a:pt x="2170176" y="1864138"/>
                    <a:pt x="2150936" y="1883378"/>
                    <a:pt x="2127123" y="1883378"/>
                  </a:cubicBezTo>
                  <a:lnTo>
                    <a:pt x="269653" y="1883378"/>
                  </a:lnTo>
                  <a:cubicBezTo>
                    <a:pt x="245936" y="1883378"/>
                    <a:pt x="226600" y="1864138"/>
                    <a:pt x="226600" y="1840325"/>
                  </a:cubicBezTo>
                  <a:cubicBezTo>
                    <a:pt x="226600" y="1816513"/>
                    <a:pt x="245840" y="1797272"/>
                    <a:pt x="269653" y="179727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4E09BD7-46A1-A378-FDBC-237FE1A6F224}"/>
                </a:ext>
              </a:extLst>
            </p:cNvPr>
            <p:cNvSpPr/>
            <p:nvPr/>
          </p:nvSpPr>
          <p:spPr>
            <a:xfrm>
              <a:off x="265175" y="7602212"/>
              <a:ext cx="1262824" cy="1454372"/>
            </a:xfrm>
            <a:custGeom>
              <a:avLst/>
              <a:gdLst>
                <a:gd name="connsiteX0" fmla="*/ 631412 w 1262824"/>
                <a:gd name="connsiteY0" fmla="*/ 0 h 1454372"/>
                <a:gd name="connsiteX1" fmla="*/ 0 w 1262824"/>
                <a:gd name="connsiteY1" fmla="*/ 212407 h 1454372"/>
                <a:gd name="connsiteX2" fmla="*/ 0 w 1262824"/>
                <a:gd name="connsiteY2" fmla="*/ 751237 h 1454372"/>
                <a:gd name="connsiteX3" fmla="*/ 631412 w 1262824"/>
                <a:gd name="connsiteY3" fmla="*/ 1454372 h 1454372"/>
                <a:gd name="connsiteX4" fmla="*/ 1262825 w 1262824"/>
                <a:gd name="connsiteY4" fmla="*/ 751237 h 1454372"/>
                <a:gd name="connsiteX5" fmla="*/ 1262825 w 1262824"/>
                <a:gd name="connsiteY5" fmla="*/ 212407 h 1454372"/>
                <a:gd name="connsiteX6" fmla="*/ 631412 w 1262824"/>
                <a:gd name="connsiteY6" fmla="*/ 0 h 1454372"/>
                <a:gd name="connsiteX7" fmla="*/ 502063 w 1262824"/>
                <a:gd name="connsiteY7" fmla="*/ 1028129 h 1454372"/>
                <a:gd name="connsiteX8" fmla="*/ 213360 w 1262824"/>
                <a:gd name="connsiteY8" fmla="*/ 739426 h 1454372"/>
                <a:gd name="connsiteX9" fmla="*/ 273463 w 1262824"/>
                <a:gd name="connsiteY9" fmla="*/ 679323 h 1454372"/>
                <a:gd name="connsiteX10" fmla="*/ 502063 w 1262824"/>
                <a:gd name="connsiteY10" fmla="*/ 907923 h 1454372"/>
                <a:gd name="connsiteX11" fmla="*/ 989267 w 1262824"/>
                <a:gd name="connsiteY11" fmla="*/ 420719 h 1454372"/>
                <a:gd name="connsiteX12" fmla="*/ 1049369 w 1262824"/>
                <a:gd name="connsiteY12" fmla="*/ 480822 h 1454372"/>
                <a:gd name="connsiteX13" fmla="*/ 502063 w 1262824"/>
                <a:gd name="connsiteY13" fmla="*/ 1028129 h 1454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62824" h="1454372">
                  <a:moveTo>
                    <a:pt x="631412" y="0"/>
                  </a:moveTo>
                  <a:lnTo>
                    <a:pt x="0" y="212407"/>
                  </a:lnTo>
                  <a:lnTo>
                    <a:pt x="0" y="751237"/>
                  </a:lnTo>
                  <a:cubicBezTo>
                    <a:pt x="0" y="1061180"/>
                    <a:pt x="297275" y="1454372"/>
                    <a:pt x="631412" y="1454372"/>
                  </a:cubicBezTo>
                  <a:cubicBezTo>
                    <a:pt x="965549" y="1454372"/>
                    <a:pt x="1262825" y="1061180"/>
                    <a:pt x="1262825" y="751237"/>
                  </a:cubicBezTo>
                  <a:lnTo>
                    <a:pt x="1262825" y="212407"/>
                  </a:lnTo>
                  <a:lnTo>
                    <a:pt x="631412" y="0"/>
                  </a:lnTo>
                  <a:close/>
                  <a:moveTo>
                    <a:pt x="502063" y="1028129"/>
                  </a:moveTo>
                  <a:lnTo>
                    <a:pt x="213360" y="739426"/>
                  </a:lnTo>
                  <a:lnTo>
                    <a:pt x="273463" y="679323"/>
                  </a:lnTo>
                  <a:lnTo>
                    <a:pt x="502063" y="907923"/>
                  </a:lnTo>
                  <a:lnTo>
                    <a:pt x="989267" y="420719"/>
                  </a:lnTo>
                  <a:lnTo>
                    <a:pt x="1049369" y="480822"/>
                  </a:lnTo>
                  <a:lnTo>
                    <a:pt x="502063" y="102812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15" name="Graphic 14">
            <a:extLst>
              <a:ext uri="{FF2B5EF4-FFF2-40B4-BE49-F238E27FC236}">
                <a16:creationId xmlns:a16="http://schemas.microsoft.com/office/drawing/2014/main" id="{222731C5-73AA-5414-FA32-B729012E561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xmlns="" r:embed="rId21"/>
              </a:ext>
            </a:extLst>
          </a:blip>
          <a:stretch>
            <a:fillRect/>
          </a:stretch>
        </p:blipFill>
        <p:spPr>
          <a:xfrm>
            <a:off x="7865459" y="6971285"/>
            <a:ext cx="1491370" cy="1465433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0703E027-CF69-91D8-CEC2-644139691A9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xmlns="" r:embed="rId23"/>
              </a:ext>
            </a:extLst>
          </a:blip>
          <a:stretch>
            <a:fillRect/>
          </a:stretch>
        </p:blipFill>
        <p:spPr>
          <a:xfrm>
            <a:off x="5194932" y="6832228"/>
            <a:ext cx="1647174" cy="1597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8207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978979" y="2645246"/>
            <a:ext cx="1308100" cy="1308100"/>
            <a:chOff x="6978979" y="2645246"/>
            <a:chExt cx="1308100" cy="1308100"/>
          </a:xfrm>
        </p:grpSpPr>
        <p:sp>
          <p:nvSpPr>
            <p:cNvPr id="3" name="object 3"/>
            <p:cNvSpPr/>
            <p:nvPr/>
          </p:nvSpPr>
          <p:spPr>
            <a:xfrm>
              <a:off x="7005156" y="2671423"/>
              <a:ext cx="1256030" cy="1256030"/>
            </a:xfrm>
            <a:custGeom>
              <a:avLst/>
              <a:gdLst/>
              <a:ahLst/>
              <a:cxnLst/>
              <a:rect l="l" t="t" r="r" b="b"/>
              <a:pathLst>
                <a:path w="1256029" h="1256029">
                  <a:moveTo>
                    <a:pt x="87740" y="947672"/>
                  </a:moveTo>
                  <a:lnTo>
                    <a:pt x="64363" y="904508"/>
                  </a:lnTo>
                  <a:lnTo>
                    <a:pt x="44682" y="860354"/>
                  </a:lnTo>
                  <a:lnTo>
                    <a:pt x="28648" y="815402"/>
                  </a:lnTo>
                  <a:lnTo>
                    <a:pt x="16212" y="769844"/>
                  </a:lnTo>
                  <a:lnTo>
                    <a:pt x="7324" y="723869"/>
                  </a:lnTo>
                  <a:lnTo>
                    <a:pt x="1936" y="677670"/>
                  </a:lnTo>
                  <a:lnTo>
                    <a:pt x="0" y="631438"/>
                  </a:lnTo>
                  <a:lnTo>
                    <a:pt x="1465" y="585364"/>
                  </a:lnTo>
                  <a:lnTo>
                    <a:pt x="6283" y="539638"/>
                  </a:lnTo>
                  <a:lnTo>
                    <a:pt x="14406" y="494453"/>
                  </a:lnTo>
                  <a:lnTo>
                    <a:pt x="25784" y="449999"/>
                  </a:lnTo>
                  <a:lnTo>
                    <a:pt x="40368" y="406467"/>
                  </a:lnTo>
                  <a:lnTo>
                    <a:pt x="58110" y="364049"/>
                  </a:lnTo>
                  <a:lnTo>
                    <a:pt x="78960" y="322936"/>
                  </a:lnTo>
                  <a:lnTo>
                    <a:pt x="102870" y="283319"/>
                  </a:lnTo>
                  <a:lnTo>
                    <a:pt x="129790" y="245390"/>
                  </a:lnTo>
                  <a:lnTo>
                    <a:pt x="159672" y="209338"/>
                  </a:lnTo>
                  <a:lnTo>
                    <a:pt x="192467" y="175356"/>
                  </a:lnTo>
                  <a:lnTo>
                    <a:pt x="228125" y="143635"/>
                  </a:lnTo>
                  <a:lnTo>
                    <a:pt x="266599" y="114366"/>
                  </a:lnTo>
                  <a:lnTo>
                    <a:pt x="307838" y="87740"/>
                  </a:lnTo>
                  <a:lnTo>
                    <a:pt x="351003" y="64363"/>
                  </a:lnTo>
                  <a:lnTo>
                    <a:pt x="395156" y="44682"/>
                  </a:lnTo>
                  <a:lnTo>
                    <a:pt x="440108" y="28648"/>
                  </a:lnTo>
                  <a:lnTo>
                    <a:pt x="485667" y="16212"/>
                  </a:lnTo>
                  <a:lnTo>
                    <a:pt x="531642" y="7324"/>
                  </a:lnTo>
                  <a:lnTo>
                    <a:pt x="577842" y="1936"/>
                  </a:lnTo>
                  <a:lnTo>
                    <a:pt x="624075" y="0"/>
                  </a:lnTo>
                  <a:lnTo>
                    <a:pt x="670150" y="1465"/>
                  </a:lnTo>
                  <a:lnTo>
                    <a:pt x="715876" y="6283"/>
                  </a:lnTo>
                  <a:lnTo>
                    <a:pt x="761062" y="14406"/>
                  </a:lnTo>
                  <a:lnTo>
                    <a:pt x="805517" y="25784"/>
                  </a:lnTo>
                  <a:lnTo>
                    <a:pt x="849049" y="40368"/>
                  </a:lnTo>
                  <a:lnTo>
                    <a:pt x="891468" y="58110"/>
                  </a:lnTo>
                  <a:lnTo>
                    <a:pt x="932582" y="78960"/>
                  </a:lnTo>
                  <a:lnTo>
                    <a:pt x="972199" y="102870"/>
                  </a:lnTo>
                  <a:lnTo>
                    <a:pt x="1010129" y="129790"/>
                  </a:lnTo>
                  <a:lnTo>
                    <a:pt x="1046181" y="159672"/>
                  </a:lnTo>
                  <a:lnTo>
                    <a:pt x="1080164" y="192467"/>
                  </a:lnTo>
                  <a:lnTo>
                    <a:pt x="1111885" y="228125"/>
                  </a:lnTo>
                  <a:lnTo>
                    <a:pt x="1141154" y="266599"/>
                  </a:lnTo>
                  <a:lnTo>
                    <a:pt x="1167781" y="307838"/>
                  </a:lnTo>
                  <a:lnTo>
                    <a:pt x="1191157" y="351002"/>
                  </a:lnTo>
                  <a:lnTo>
                    <a:pt x="1210838" y="395156"/>
                  </a:lnTo>
                  <a:lnTo>
                    <a:pt x="1226872" y="440108"/>
                  </a:lnTo>
                  <a:lnTo>
                    <a:pt x="1239308" y="485666"/>
                  </a:lnTo>
                  <a:lnTo>
                    <a:pt x="1248195" y="531641"/>
                  </a:lnTo>
                  <a:lnTo>
                    <a:pt x="1253582" y="577840"/>
                  </a:lnTo>
                  <a:lnTo>
                    <a:pt x="1255518" y="624072"/>
                  </a:lnTo>
                  <a:lnTo>
                    <a:pt x="1254052" y="670147"/>
                  </a:lnTo>
                  <a:lnTo>
                    <a:pt x="1249233" y="715872"/>
                  </a:lnTo>
                  <a:lnTo>
                    <a:pt x="1241110" y="761057"/>
                  </a:lnTo>
                  <a:lnTo>
                    <a:pt x="1229731" y="805511"/>
                  </a:lnTo>
                  <a:lnTo>
                    <a:pt x="1215146" y="849043"/>
                  </a:lnTo>
                  <a:lnTo>
                    <a:pt x="1197404" y="891461"/>
                  </a:lnTo>
                  <a:lnTo>
                    <a:pt x="1176553" y="932574"/>
                  </a:lnTo>
                  <a:lnTo>
                    <a:pt x="1152642" y="972191"/>
                  </a:lnTo>
                  <a:lnTo>
                    <a:pt x="1125722" y="1010121"/>
                  </a:lnTo>
                  <a:lnTo>
                    <a:pt x="1095839" y="1046172"/>
                  </a:lnTo>
                  <a:lnTo>
                    <a:pt x="1063044" y="1080154"/>
                  </a:lnTo>
                  <a:lnTo>
                    <a:pt x="1027385" y="1111875"/>
                  </a:lnTo>
                  <a:lnTo>
                    <a:pt x="988911" y="1141144"/>
                  </a:lnTo>
                  <a:lnTo>
                    <a:pt x="947672" y="1167770"/>
                  </a:lnTo>
                  <a:lnTo>
                    <a:pt x="904683" y="1191034"/>
                  </a:lnTo>
                  <a:lnTo>
                    <a:pt x="860434" y="1210716"/>
                  </a:lnTo>
                  <a:lnTo>
                    <a:pt x="815134" y="1226819"/>
                  </a:lnTo>
                  <a:lnTo>
                    <a:pt x="768994" y="1239340"/>
                  </a:lnTo>
                  <a:lnTo>
                    <a:pt x="722224" y="1248282"/>
                  </a:lnTo>
                  <a:lnTo>
                    <a:pt x="675034" y="1253643"/>
                  </a:lnTo>
                  <a:lnTo>
                    <a:pt x="627635" y="1255423"/>
                  </a:lnTo>
                  <a:lnTo>
                    <a:pt x="580236" y="1253623"/>
                  </a:lnTo>
                  <a:lnTo>
                    <a:pt x="533048" y="1248244"/>
                  </a:lnTo>
                  <a:lnTo>
                    <a:pt x="486281" y="1239284"/>
                  </a:lnTo>
                  <a:lnTo>
                    <a:pt x="440145" y="1226744"/>
                  </a:lnTo>
                  <a:lnTo>
                    <a:pt x="394851" y="1210624"/>
                  </a:lnTo>
                  <a:lnTo>
                    <a:pt x="350609" y="1190924"/>
                  </a:lnTo>
                  <a:lnTo>
                    <a:pt x="307629" y="1167644"/>
                  </a:lnTo>
                  <a:lnTo>
                    <a:pt x="90326" y="1229161"/>
                  </a:lnTo>
                  <a:lnTo>
                    <a:pt x="50991" y="1224906"/>
                  </a:lnTo>
                  <a:lnTo>
                    <a:pt x="26192" y="1194083"/>
                  </a:lnTo>
                  <a:lnTo>
                    <a:pt x="24103" y="1179554"/>
                  </a:lnTo>
                  <a:lnTo>
                    <a:pt x="24626" y="1172230"/>
                  </a:lnTo>
                  <a:lnTo>
                    <a:pt x="26192" y="1165016"/>
                  </a:lnTo>
                  <a:lnTo>
                    <a:pt x="87740" y="947672"/>
                  </a:lnTo>
                  <a:close/>
                </a:path>
              </a:pathLst>
            </a:custGeom>
            <a:ln w="52354">
              <a:solidFill>
                <a:srgbClr val="1700E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360044" y="3008036"/>
              <a:ext cx="233679" cy="233679"/>
            </a:xfrm>
            <a:custGeom>
              <a:avLst/>
              <a:gdLst/>
              <a:ahLst/>
              <a:cxnLst/>
              <a:rect l="l" t="t" r="r" b="b"/>
              <a:pathLst>
                <a:path w="233679" h="233680">
                  <a:moveTo>
                    <a:pt x="116635" y="0"/>
                  </a:moveTo>
                  <a:lnTo>
                    <a:pt x="71235" y="9167"/>
                  </a:lnTo>
                  <a:lnTo>
                    <a:pt x="34161" y="34166"/>
                  </a:lnTo>
                  <a:lnTo>
                    <a:pt x="9165" y="71243"/>
                  </a:lnTo>
                  <a:lnTo>
                    <a:pt x="0" y="116645"/>
                  </a:lnTo>
                  <a:lnTo>
                    <a:pt x="9165" y="162047"/>
                  </a:lnTo>
                  <a:lnTo>
                    <a:pt x="34161" y="199124"/>
                  </a:lnTo>
                  <a:lnTo>
                    <a:pt x="71235" y="224124"/>
                  </a:lnTo>
                  <a:lnTo>
                    <a:pt x="116635" y="233291"/>
                  </a:lnTo>
                  <a:lnTo>
                    <a:pt x="162041" y="224124"/>
                  </a:lnTo>
                  <a:lnTo>
                    <a:pt x="199118" y="199124"/>
                  </a:lnTo>
                  <a:lnTo>
                    <a:pt x="224115" y="162047"/>
                  </a:lnTo>
                  <a:lnTo>
                    <a:pt x="233280" y="116645"/>
                  </a:lnTo>
                  <a:lnTo>
                    <a:pt x="224115" y="71243"/>
                  </a:lnTo>
                  <a:lnTo>
                    <a:pt x="199118" y="34166"/>
                  </a:lnTo>
                  <a:lnTo>
                    <a:pt x="162041" y="9167"/>
                  </a:lnTo>
                  <a:lnTo>
                    <a:pt x="116635" y="0"/>
                  </a:lnTo>
                  <a:close/>
                </a:path>
              </a:pathLst>
            </a:custGeom>
            <a:solidFill>
              <a:srgbClr val="1700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72144" y="3008036"/>
              <a:ext cx="233291" cy="233291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360044" y="3008038"/>
              <a:ext cx="535940" cy="613410"/>
            </a:xfrm>
            <a:custGeom>
              <a:avLst/>
              <a:gdLst/>
              <a:ahLst/>
              <a:cxnLst/>
              <a:rect l="l" t="t" r="r" b="b"/>
              <a:pathLst>
                <a:path w="535940" h="613410">
                  <a:moveTo>
                    <a:pt x="233273" y="116649"/>
                  </a:moveTo>
                  <a:lnTo>
                    <a:pt x="224104" y="71247"/>
                  </a:lnTo>
                  <a:lnTo>
                    <a:pt x="199110" y="34175"/>
                  </a:lnTo>
                  <a:lnTo>
                    <a:pt x="162039" y="9169"/>
                  </a:lnTo>
                  <a:lnTo>
                    <a:pt x="116624" y="0"/>
                  </a:lnTo>
                  <a:lnTo>
                    <a:pt x="71234" y="9169"/>
                  </a:lnTo>
                  <a:lnTo>
                    <a:pt x="34150" y="34175"/>
                  </a:lnTo>
                  <a:lnTo>
                    <a:pt x="9156" y="71247"/>
                  </a:lnTo>
                  <a:lnTo>
                    <a:pt x="0" y="116649"/>
                  </a:lnTo>
                  <a:lnTo>
                    <a:pt x="9156" y="162052"/>
                  </a:lnTo>
                  <a:lnTo>
                    <a:pt x="34150" y="199123"/>
                  </a:lnTo>
                  <a:lnTo>
                    <a:pt x="71234" y="224129"/>
                  </a:lnTo>
                  <a:lnTo>
                    <a:pt x="116624" y="233299"/>
                  </a:lnTo>
                  <a:lnTo>
                    <a:pt x="162039" y="224129"/>
                  </a:lnTo>
                  <a:lnTo>
                    <a:pt x="199110" y="199123"/>
                  </a:lnTo>
                  <a:lnTo>
                    <a:pt x="224104" y="162052"/>
                  </a:lnTo>
                  <a:lnTo>
                    <a:pt x="233273" y="116649"/>
                  </a:lnTo>
                  <a:close/>
                </a:path>
                <a:path w="535940" h="613410">
                  <a:moveTo>
                    <a:pt x="535914" y="312242"/>
                  </a:moveTo>
                  <a:lnTo>
                    <a:pt x="9461" y="312242"/>
                  </a:lnTo>
                  <a:lnTo>
                    <a:pt x="9461" y="350113"/>
                  </a:lnTo>
                  <a:lnTo>
                    <a:pt x="13703" y="397421"/>
                  </a:lnTo>
                  <a:lnTo>
                    <a:pt x="25920" y="441960"/>
                  </a:lnTo>
                  <a:lnTo>
                    <a:pt x="45389" y="482968"/>
                  </a:lnTo>
                  <a:lnTo>
                    <a:pt x="71348" y="519709"/>
                  </a:lnTo>
                  <a:lnTo>
                    <a:pt x="103073" y="551434"/>
                  </a:lnTo>
                  <a:lnTo>
                    <a:pt x="139814" y="577405"/>
                  </a:lnTo>
                  <a:lnTo>
                    <a:pt x="180809" y="596887"/>
                  </a:lnTo>
                  <a:lnTo>
                    <a:pt x="225348" y="609117"/>
                  </a:lnTo>
                  <a:lnTo>
                    <a:pt x="272656" y="613359"/>
                  </a:lnTo>
                  <a:lnTo>
                    <a:pt x="319976" y="609117"/>
                  </a:lnTo>
                  <a:lnTo>
                    <a:pt x="364502" y="596900"/>
                  </a:lnTo>
                  <a:lnTo>
                    <a:pt x="405511" y="577430"/>
                  </a:lnTo>
                  <a:lnTo>
                    <a:pt x="442252" y="551472"/>
                  </a:lnTo>
                  <a:lnTo>
                    <a:pt x="473976" y="519747"/>
                  </a:lnTo>
                  <a:lnTo>
                    <a:pt x="499948" y="483019"/>
                  </a:lnTo>
                  <a:lnTo>
                    <a:pt x="519430" y="442010"/>
                  </a:lnTo>
                  <a:lnTo>
                    <a:pt x="531660" y="397484"/>
                  </a:lnTo>
                  <a:lnTo>
                    <a:pt x="535914" y="350164"/>
                  </a:lnTo>
                  <a:lnTo>
                    <a:pt x="535914" y="312242"/>
                  </a:lnTo>
                  <a:close/>
                </a:path>
              </a:pathLst>
            </a:custGeom>
            <a:solidFill>
              <a:srgbClr val="1700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11839664" y="2688236"/>
            <a:ext cx="1201420" cy="1222375"/>
            <a:chOff x="11839664" y="2688236"/>
            <a:chExt cx="1201420" cy="1222375"/>
          </a:xfrm>
        </p:grpSpPr>
        <p:sp>
          <p:nvSpPr>
            <p:cNvPr id="8" name="object 8"/>
            <p:cNvSpPr/>
            <p:nvPr/>
          </p:nvSpPr>
          <p:spPr>
            <a:xfrm>
              <a:off x="11883969" y="2709775"/>
              <a:ext cx="1136015" cy="1136015"/>
            </a:xfrm>
            <a:custGeom>
              <a:avLst/>
              <a:gdLst/>
              <a:ahLst/>
              <a:cxnLst/>
              <a:rect l="l" t="t" r="r" b="b"/>
              <a:pathLst>
                <a:path w="1136015" h="1136014">
                  <a:moveTo>
                    <a:pt x="441588" y="980964"/>
                  </a:moveTo>
                  <a:lnTo>
                    <a:pt x="447567" y="982776"/>
                  </a:lnTo>
                  <a:lnTo>
                    <a:pt x="453609" y="984493"/>
                  </a:lnTo>
                  <a:lnTo>
                    <a:pt x="459671" y="986043"/>
                  </a:lnTo>
                  <a:lnTo>
                    <a:pt x="481210" y="1135462"/>
                  </a:lnTo>
                  <a:lnTo>
                    <a:pt x="654325" y="1135462"/>
                  </a:lnTo>
                  <a:lnTo>
                    <a:pt x="675864" y="986043"/>
                  </a:lnTo>
                  <a:lnTo>
                    <a:pt x="704858" y="977501"/>
                  </a:lnTo>
                  <a:lnTo>
                    <a:pt x="733142" y="966952"/>
                  </a:lnTo>
                  <a:lnTo>
                    <a:pt x="760613" y="954435"/>
                  </a:lnTo>
                  <a:lnTo>
                    <a:pt x="787169" y="939992"/>
                  </a:lnTo>
                  <a:lnTo>
                    <a:pt x="908066" y="1030450"/>
                  </a:lnTo>
                  <a:lnTo>
                    <a:pt x="1030481" y="908035"/>
                  </a:lnTo>
                  <a:lnTo>
                    <a:pt x="940023" y="787138"/>
                  </a:lnTo>
                  <a:lnTo>
                    <a:pt x="954468" y="760576"/>
                  </a:lnTo>
                  <a:lnTo>
                    <a:pt x="966992" y="733103"/>
                  </a:lnTo>
                  <a:lnTo>
                    <a:pt x="977555" y="704821"/>
                  </a:lnTo>
                  <a:lnTo>
                    <a:pt x="986116" y="675832"/>
                  </a:lnTo>
                  <a:lnTo>
                    <a:pt x="1135536" y="654294"/>
                  </a:lnTo>
                  <a:lnTo>
                    <a:pt x="1135536" y="481179"/>
                  </a:lnTo>
                  <a:lnTo>
                    <a:pt x="986116" y="459640"/>
                  </a:lnTo>
                  <a:lnTo>
                    <a:pt x="977554" y="430664"/>
                  </a:lnTo>
                  <a:lnTo>
                    <a:pt x="966988" y="402392"/>
                  </a:lnTo>
                  <a:lnTo>
                    <a:pt x="954464" y="374930"/>
                  </a:lnTo>
                  <a:lnTo>
                    <a:pt x="940023" y="348387"/>
                  </a:lnTo>
                  <a:lnTo>
                    <a:pt x="1030481" y="227427"/>
                  </a:lnTo>
                  <a:lnTo>
                    <a:pt x="908066" y="105054"/>
                  </a:lnTo>
                  <a:lnTo>
                    <a:pt x="787169" y="195512"/>
                  </a:lnTo>
                  <a:lnTo>
                    <a:pt x="760613" y="181067"/>
                  </a:lnTo>
                  <a:lnTo>
                    <a:pt x="733142" y="168543"/>
                  </a:lnTo>
                  <a:lnTo>
                    <a:pt x="704858" y="157980"/>
                  </a:lnTo>
                  <a:lnTo>
                    <a:pt x="675864" y="149419"/>
                  </a:lnTo>
                  <a:lnTo>
                    <a:pt x="654325" y="0"/>
                  </a:lnTo>
                  <a:lnTo>
                    <a:pt x="481210" y="0"/>
                  </a:lnTo>
                  <a:lnTo>
                    <a:pt x="459671" y="149419"/>
                  </a:lnTo>
                  <a:lnTo>
                    <a:pt x="430677" y="157980"/>
                  </a:lnTo>
                  <a:lnTo>
                    <a:pt x="402394" y="168543"/>
                  </a:lnTo>
                  <a:lnTo>
                    <a:pt x="374926" y="181067"/>
                  </a:lnTo>
                  <a:lnTo>
                    <a:pt x="348376" y="195512"/>
                  </a:lnTo>
                  <a:lnTo>
                    <a:pt x="227469" y="105054"/>
                  </a:lnTo>
                  <a:lnTo>
                    <a:pt x="105054" y="227427"/>
                  </a:lnTo>
                  <a:lnTo>
                    <a:pt x="195512" y="348387"/>
                  </a:lnTo>
                  <a:lnTo>
                    <a:pt x="181071" y="374930"/>
                  </a:lnTo>
                  <a:lnTo>
                    <a:pt x="168547" y="402392"/>
                  </a:lnTo>
                  <a:lnTo>
                    <a:pt x="157982" y="430664"/>
                  </a:lnTo>
                  <a:lnTo>
                    <a:pt x="149419" y="459640"/>
                  </a:lnTo>
                  <a:lnTo>
                    <a:pt x="0" y="481179"/>
                  </a:lnTo>
                  <a:lnTo>
                    <a:pt x="0" y="654294"/>
                  </a:lnTo>
                  <a:lnTo>
                    <a:pt x="149419" y="675832"/>
                  </a:lnTo>
                  <a:lnTo>
                    <a:pt x="152005" y="685413"/>
                  </a:lnTo>
                  <a:lnTo>
                    <a:pt x="154798" y="694901"/>
                  </a:lnTo>
                  <a:lnTo>
                    <a:pt x="157800" y="704297"/>
                  </a:lnTo>
                  <a:lnTo>
                    <a:pt x="161010" y="713601"/>
                  </a:lnTo>
                </a:path>
              </a:pathLst>
            </a:custGeom>
            <a:ln w="43077">
              <a:solidFill>
                <a:srgbClr val="1700E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1861203" y="3053473"/>
              <a:ext cx="835025" cy="835025"/>
            </a:xfrm>
            <a:custGeom>
              <a:avLst/>
              <a:gdLst/>
              <a:ahLst/>
              <a:cxnLst/>
              <a:rect l="l" t="t" r="r" b="b"/>
              <a:pathLst>
                <a:path w="835025" h="835025">
                  <a:moveTo>
                    <a:pt x="155435" y="811204"/>
                  </a:moveTo>
                  <a:lnTo>
                    <a:pt x="507089" y="459550"/>
                  </a:lnTo>
                  <a:lnTo>
                    <a:pt x="512368" y="455679"/>
                  </a:lnTo>
                  <a:lnTo>
                    <a:pt x="518386" y="453433"/>
                  </a:lnTo>
                  <a:lnTo>
                    <a:pt x="524786" y="452890"/>
                  </a:lnTo>
                  <a:lnTo>
                    <a:pt x="531214" y="454126"/>
                  </a:lnTo>
                  <a:lnTo>
                    <a:pt x="577288" y="463970"/>
                  </a:lnTo>
                  <a:lnTo>
                    <a:pt x="623003" y="464426"/>
                  </a:lnTo>
                  <a:lnTo>
                    <a:pt x="667180" y="456098"/>
                  </a:lnTo>
                  <a:lnTo>
                    <a:pt x="708644" y="439590"/>
                  </a:lnTo>
                  <a:lnTo>
                    <a:pt x="746217" y="415506"/>
                  </a:lnTo>
                  <a:lnTo>
                    <a:pt x="778722" y="384452"/>
                  </a:lnTo>
                  <a:lnTo>
                    <a:pt x="804983" y="347031"/>
                  </a:lnTo>
                  <a:lnTo>
                    <a:pt x="823823" y="303848"/>
                  </a:lnTo>
                  <a:lnTo>
                    <a:pt x="834575" y="246386"/>
                  </a:lnTo>
                  <a:lnTo>
                    <a:pt x="834458" y="217158"/>
                  </a:lnTo>
                  <a:lnTo>
                    <a:pt x="827200" y="179402"/>
                  </a:lnTo>
                  <a:lnTo>
                    <a:pt x="803342" y="169182"/>
                  </a:lnTo>
                  <a:lnTo>
                    <a:pt x="798724" y="170019"/>
                  </a:lnTo>
                  <a:lnTo>
                    <a:pt x="794473" y="172229"/>
                  </a:lnTo>
                  <a:lnTo>
                    <a:pt x="791112" y="175527"/>
                  </a:lnTo>
                  <a:lnTo>
                    <a:pt x="684644" y="281995"/>
                  </a:lnTo>
                  <a:lnTo>
                    <a:pt x="676947" y="287107"/>
                  </a:lnTo>
                  <a:lnTo>
                    <a:pt x="668194" y="288813"/>
                  </a:lnTo>
                  <a:lnTo>
                    <a:pt x="659441" y="287112"/>
                  </a:lnTo>
                  <a:lnTo>
                    <a:pt x="651744" y="282005"/>
                  </a:lnTo>
                  <a:lnTo>
                    <a:pt x="553014" y="183275"/>
                  </a:lnTo>
                  <a:lnTo>
                    <a:pt x="547902" y="175579"/>
                  </a:lnTo>
                  <a:lnTo>
                    <a:pt x="546196" y="166826"/>
                  </a:lnTo>
                  <a:lnTo>
                    <a:pt x="547897" y="158073"/>
                  </a:lnTo>
                  <a:lnTo>
                    <a:pt x="553004" y="150376"/>
                  </a:lnTo>
                  <a:lnTo>
                    <a:pt x="659482" y="43897"/>
                  </a:lnTo>
                  <a:lnTo>
                    <a:pt x="664565" y="36083"/>
                  </a:lnTo>
                  <a:lnTo>
                    <a:pt x="599996" y="0"/>
                  </a:lnTo>
                  <a:lnTo>
                    <a:pt x="554548" y="4922"/>
                  </a:lnTo>
                  <a:lnTo>
                    <a:pt x="511659" y="18387"/>
                  </a:lnTo>
                  <a:lnTo>
                    <a:pt x="472428" y="39657"/>
                  </a:lnTo>
                  <a:lnTo>
                    <a:pt x="437950" y="67993"/>
                  </a:lnTo>
                  <a:lnTo>
                    <a:pt x="409324" y="102655"/>
                  </a:lnTo>
                  <a:lnTo>
                    <a:pt x="387646" y="142907"/>
                  </a:lnTo>
                  <a:lnTo>
                    <a:pt x="374014" y="188008"/>
                  </a:lnTo>
                  <a:lnTo>
                    <a:pt x="370089" y="246338"/>
                  </a:lnTo>
                  <a:lnTo>
                    <a:pt x="373642" y="275351"/>
                  </a:lnTo>
                  <a:lnTo>
                    <a:pt x="380841" y="303795"/>
                  </a:lnTo>
                  <a:lnTo>
                    <a:pt x="382083" y="310232"/>
                  </a:lnTo>
                  <a:lnTo>
                    <a:pt x="381542" y="316644"/>
                  </a:lnTo>
                  <a:lnTo>
                    <a:pt x="379294" y="322674"/>
                  </a:lnTo>
                  <a:lnTo>
                    <a:pt x="375417" y="327962"/>
                  </a:lnTo>
                  <a:lnTo>
                    <a:pt x="23763" y="679616"/>
                  </a:lnTo>
                  <a:lnTo>
                    <a:pt x="5940" y="706457"/>
                  </a:lnTo>
                  <a:lnTo>
                    <a:pt x="0" y="736992"/>
                  </a:lnTo>
                  <a:lnTo>
                    <a:pt x="5940" y="767526"/>
                  </a:lnTo>
                  <a:lnTo>
                    <a:pt x="23763" y="794367"/>
                  </a:lnTo>
                  <a:lnTo>
                    <a:pt x="40653" y="811256"/>
                  </a:lnTo>
                  <a:lnTo>
                    <a:pt x="67506" y="829076"/>
                  </a:lnTo>
                  <a:lnTo>
                    <a:pt x="98045" y="835008"/>
                  </a:lnTo>
                  <a:lnTo>
                    <a:pt x="128578" y="829057"/>
                  </a:lnTo>
                  <a:lnTo>
                    <a:pt x="155414" y="811225"/>
                  </a:lnTo>
                  <a:close/>
                </a:path>
              </a:pathLst>
            </a:custGeom>
            <a:ln w="43077">
              <a:solidFill>
                <a:srgbClr val="1700E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9448590" y="2674230"/>
            <a:ext cx="1250315" cy="1250315"/>
            <a:chOff x="9448590" y="2674230"/>
            <a:chExt cx="1250315" cy="1250315"/>
          </a:xfrm>
        </p:grpSpPr>
        <p:sp>
          <p:nvSpPr>
            <p:cNvPr id="11" name="object 11"/>
            <p:cNvSpPr/>
            <p:nvPr/>
          </p:nvSpPr>
          <p:spPr>
            <a:xfrm>
              <a:off x="9474767" y="2700407"/>
              <a:ext cx="1197610" cy="1197610"/>
            </a:xfrm>
            <a:custGeom>
              <a:avLst/>
              <a:gdLst/>
              <a:ahLst/>
              <a:cxnLst/>
              <a:rect l="l" t="t" r="r" b="b"/>
              <a:pathLst>
                <a:path w="1197609" h="1197610">
                  <a:moveTo>
                    <a:pt x="0" y="0"/>
                  </a:moveTo>
                  <a:lnTo>
                    <a:pt x="0" y="1197439"/>
                  </a:lnTo>
                  <a:lnTo>
                    <a:pt x="1197439" y="1197439"/>
                  </a:lnTo>
                </a:path>
              </a:pathLst>
            </a:custGeom>
            <a:ln w="52354">
              <a:solidFill>
                <a:srgbClr val="1700E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474767" y="2899965"/>
              <a:ext cx="1198245" cy="798830"/>
            </a:xfrm>
            <a:custGeom>
              <a:avLst/>
              <a:gdLst/>
              <a:ahLst/>
              <a:cxnLst/>
              <a:rect l="l" t="t" r="r" b="b"/>
              <a:pathLst>
                <a:path w="1198245" h="798829">
                  <a:moveTo>
                    <a:pt x="0" y="798499"/>
                  </a:moveTo>
                  <a:lnTo>
                    <a:pt x="399244" y="399254"/>
                  </a:lnTo>
                  <a:lnTo>
                    <a:pt x="601950" y="608201"/>
                  </a:lnTo>
                  <a:lnTo>
                    <a:pt x="1197659" y="0"/>
                  </a:lnTo>
                </a:path>
              </a:pathLst>
            </a:custGeom>
            <a:ln w="52354">
              <a:solidFill>
                <a:srgbClr val="1700E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0472825" y="2900010"/>
              <a:ext cx="200025" cy="200025"/>
            </a:xfrm>
            <a:custGeom>
              <a:avLst/>
              <a:gdLst/>
              <a:ahLst/>
              <a:cxnLst/>
              <a:rect l="l" t="t" r="r" b="b"/>
              <a:pathLst>
                <a:path w="200025" h="200025">
                  <a:moveTo>
                    <a:pt x="0" y="0"/>
                  </a:moveTo>
                  <a:lnTo>
                    <a:pt x="199428" y="0"/>
                  </a:lnTo>
                  <a:lnTo>
                    <a:pt x="199428" y="199648"/>
                  </a:lnTo>
                </a:path>
              </a:pathLst>
            </a:custGeom>
            <a:ln w="52354">
              <a:solidFill>
                <a:srgbClr val="1700E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14183142" y="8932660"/>
            <a:ext cx="1376680" cy="855344"/>
            <a:chOff x="14183142" y="8932660"/>
            <a:chExt cx="1376680" cy="855344"/>
          </a:xfrm>
        </p:grpSpPr>
        <p:sp>
          <p:nvSpPr>
            <p:cNvPr id="15" name="object 15"/>
            <p:cNvSpPr/>
            <p:nvPr/>
          </p:nvSpPr>
          <p:spPr>
            <a:xfrm>
              <a:off x="14193612" y="8943131"/>
              <a:ext cx="1355725" cy="834390"/>
            </a:xfrm>
            <a:custGeom>
              <a:avLst/>
              <a:gdLst/>
              <a:ahLst/>
              <a:cxnLst/>
              <a:rect l="l" t="t" r="r" b="b"/>
              <a:pathLst>
                <a:path w="1355725" h="834390">
                  <a:moveTo>
                    <a:pt x="161218" y="724836"/>
                  </a:moveTo>
                  <a:lnTo>
                    <a:pt x="128027" y="724836"/>
                  </a:lnTo>
                  <a:lnTo>
                    <a:pt x="139991" y="765066"/>
                  </a:lnTo>
                  <a:lnTo>
                    <a:pt x="163815" y="798312"/>
                  </a:lnTo>
                  <a:lnTo>
                    <a:pt x="197061" y="822135"/>
                  </a:lnTo>
                  <a:lnTo>
                    <a:pt x="237291" y="834100"/>
                  </a:lnTo>
                  <a:lnTo>
                    <a:pt x="286905" y="830213"/>
                  </a:lnTo>
                  <a:lnTo>
                    <a:pt x="329692" y="808364"/>
                  </a:lnTo>
                  <a:lnTo>
                    <a:pt x="333852" y="803567"/>
                  </a:lnTo>
                  <a:lnTo>
                    <a:pt x="252369" y="803567"/>
                  </a:lnTo>
                  <a:lnTo>
                    <a:pt x="215677" y="796033"/>
                  </a:lnTo>
                  <a:lnTo>
                    <a:pt x="185715" y="775766"/>
                  </a:lnTo>
                  <a:lnTo>
                    <a:pt x="165489" y="745778"/>
                  </a:lnTo>
                  <a:lnTo>
                    <a:pt x="161218" y="724836"/>
                  </a:lnTo>
                  <a:close/>
                </a:path>
                <a:path w="1355725" h="834390">
                  <a:moveTo>
                    <a:pt x="980011" y="724836"/>
                  </a:moveTo>
                  <a:lnTo>
                    <a:pt x="946861" y="724836"/>
                  </a:lnTo>
                  <a:lnTo>
                    <a:pt x="958825" y="765066"/>
                  </a:lnTo>
                  <a:lnTo>
                    <a:pt x="982649" y="798312"/>
                  </a:lnTo>
                  <a:lnTo>
                    <a:pt x="1015894" y="822135"/>
                  </a:lnTo>
                  <a:lnTo>
                    <a:pt x="1056124" y="834100"/>
                  </a:lnTo>
                  <a:lnTo>
                    <a:pt x="1105734" y="830213"/>
                  </a:lnTo>
                  <a:lnTo>
                    <a:pt x="1148521" y="808364"/>
                  </a:lnTo>
                  <a:lnTo>
                    <a:pt x="1152680" y="803567"/>
                  </a:lnTo>
                  <a:lnTo>
                    <a:pt x="1071265" y="803567"/>
                  </a:lnTo>
                  <a:lnTo>
                    <a:pt x="1034541" y="796062"/>
                  </a:lnTo>
                  <a:lnTo>
                    <a:pt x="1004547" y="775808"/>
                  </a:lnTo>
                  <a:lnTo>
                    <a:pt x="984323" y="745858"/>
                  </a:lnTo>
                  <a:lnTo>
                    <a:pt x="980011" y="724836"/>
                  </a:lnTo>
                  <a:close/>
                </a:path>
                <a:path w="1355725" h="834390">
                  <a:moveTo>
                    <a:pt x="335675" y="614588"/>
                  </a:moveTo>
                  <a:lnTo>
                    <a:pt x="252494" y="614588"/>
                  </a:lnTo>
                  <a:lnTo>
                    <a:pt x="289289" y="622027"/>
                  </a:lnTo>
                  <a:lnTo>
                    <a:pt x="319315" y="642285"/>
                  </a:lnTo>
                  <a:lnTo>
                    <a:pt x="339553" y="672322"/>
                  </a:lnTo>
                  <a:lnTo>
                    <a:pt x="346965" y="709036"/>
                  </a:lnTo>
                  <a:lnTo>
                    <a:pt x="346730" y="710282"/>
                  </a:lnTo>
                  <a:lnTo>
                    <a:pt x="339548" y="745858"/>
                  </a:lnTo>
                  <a:lnTo>
                    <a:pt x="319300" y="775892"/>
                  </a:lnTo>
                  <a:lnTo>
                    <a:pt x="289269" y="796141"/>
                  </a:lnTo>
                  <a:lnTo>
                    <a:pt x="252494" y="803567"/>
                  </a:lnTo>
                  <a:lnTo>
                    <a:pt x="333852" y="803567"/>
                  </a:lnTo>
                  <a:lnTo>
                    <a:pt x="361165" y="772066"/>
                  </a:lnTo>
                  <a:lnTo>
                    <a:pt x="376836" y="724836"/>
                  </a:lnTo>
                  <a:lnTo>
                    <a:pt x="980011" y="724836"/>
                  </a:lnTo>
                  <a:lnTo>
                    <a:pt x="976917" y="709685"/>
                  </a:lnTo>
                  <a:lnTo>
                    <a:pt x="976810" y="709036"/>
                  </a:lnTo>
                  <a:lnTo>
                    <a:pt x="979569" y="695350"/>
                  </a:lnTo>
                  <a:lnTo>
                    <a:pt x="947227" y="695350"/>
                  </a:lnTo>
                  <a:lnTo>
                    <a:pt x="939123" y="693277"/>
                  </a:lnTo>
                  <a:lnTo>
                    <a:pt x="913804" y="693277"/>
                  </a:lnTo>
                  <a:lnTo>
                    <a:pt x="913804" y="690198"/>
                  </a:lnTo>
                  <a:lnTo>
                    <a:pt x="381621" y="690198"/>
                  </a:lnTo>
                  <a:lnTo>
                    <a:pt x="377925" y="683780"/>
                  </a:lnTo>
                  <a:lnTo>
                    <a:pt x="377841" y="675801"/>
                  </a:lnTo>
                  <a:lnTo>
                    <a:pt x="372732" y="661937"/>
                  </a:lnTo>
                  <a:lnTo>
                    <a:pt x="345768" y="623085"/>
                  </a:lnTo>
                  <a:lnTo>
                    <a:pt x="337686" y="615771"/>
                  </a:lnTo>
                  <a:lnTo>
                    <a:pt x="335675" y="614588"/>
                  </a:lnTo>
                  <a:close/>
                </a:path>
                <a:path w="1355725" h="834390">
                  <a:moveTo>
                    <a:pt x="1154889" y="614588"/>
                  </a:moveTo>
                  <a:lnTo>
                    <a:pt x="1071244" y="614588"/>
                  </a:lnTo>
                  <a:lnTo>
                    <a:pt x="1108022" y="621999"/>
                  </a:lnTo>
                  <a:lnTo>
                    <a:pt x="1138063" y="642238"/>
                  </a:lnTo>
                  <a:lnTo>
                    <a:pt x="1158325" y="672263"/>
                  </a:lnTo>
                  <a:lnTo>
                    <a:pt x="1165765" y="709036"/>
                  </a:lnTo>
                  <a:lnTo>
                    <a:pt x="1158364" y="745778"/>
                  </a:lnTo>
                  <a:lnTo>
                    <a:pt x="1108094" y="796126"/>
                  </a:lnTo>
                  <a:lnTo>
                    <a:pt x="1071318" y="803567"/>
                  </a:lnTo>
                  <a:lnTo>
                    <a:pt x="1152680" y="803567"/>
                  </a:lnTo>
                  <a:lnTo>
                    <a:pt x="1179993" y="772066"/>
                  </a:lnTo>
                  <a:lnTo>
                    <a:pt x="1195659" y="724836"/>
                  </a:lnTo>
                  <a:lnTo>
                    <a:pt x="1340654" y="724836"/>
                  </a:lnTo>
                  <a:lnTo>
                    <a:pt x="1348922" y="724344"/>
                  </a:lnTo>
                  <a:lnTo>
                    <a:pt x="1355173" y="717297"/>
                  </a:lnTo>
                  <a:lnTo>
                    <a:pt x="1354752" y="710282"/>
                  </a:lnTo>
                  <a:lnTo>
                    <a:pt x="1354681" y="690219"/>
                  </a:lnTo>
                  <a:lnTo>
                    <a:pt x="1200392" y="690219"/>
                  </a:lnTo>
                  <a:lnTo>
                    <a:pt x="1196958" y="684261"/>
                  </a:lnTo>
                  <a:lnTo>
                    <a:pt x="1197387" y="677235"/>
                  </a:lnTo>
                  <a:lnTo>
                    <a:pt x="1194183" y="663906"/>
                  </a:lnTo>
                  <a:lnTo>
                    <a:pt x="1191440" y="657393"/>
                  </a:lnTo>
                  <a:lnTo>
                    <a:pt x="1187963" y="651310"/>
                  </a:lnTo>
                  <a:lnTo>
                    <a:pt x="1177172" y="635588"/>
                  </a:lnTo>
                  <a:lnTo>
                    <a:pt x="1164061" y="621762"/>
                  </a:lnTo>
                  <a:lnTo>
                    <a:pt x="1154889" y="614588"/>
                  </a:lnTo>
                  <a:close/>
                </a:path>
                <a:path w="1355725" h="834390">
                  <a:moveTo>
                    <a:pt x="15633" y="460"/>
                  </a:moveTo>
                  <a:lnTo>
                    <a:pt x="15046" y="460"/>
                  </a:lnTo>
                  <a:lnTo>
                    <a:pt x="6251" y="984"/>
                  </a:lnTo>
                  <a:lnTo>
                    <a:pt x="0" y="8031"/>
                  </a:lnTo>
                  <a:lnTo>
                    <a:pt x="421" y="15046"/>
                  </a:lnTo>
                  <a:lnTo>
                    <a:pt x="450" y="710282"/>
                  </a:lnTo>
                  <a:lnTo>
                    <a:pt x="973" y="719067"/>
                  </a:lnTo>
                  <a:lnTo>
                    <a:pt x="8020" y="725328"/>
                  </a:lnTo>
                  <a:lnTo>
                    <a:pt x="16229" y="724836"/>
                  </a:lnTo>
                  <a:lnTo>
                    <a:pt x="161218" y="724836"/>
                  </a:lnTo>
                  <a:lnTo>
                    <a:pt x="158129" y="709685"/>
                  </a:lnTo>
                  <a:lnTo>
                    <a:pt x="158014" y="709036"/>
                  </a:lnTo>
                  <a:lnTo>
                    <a:pt x="161164" y="693429"/>
                  </a:lnTo>
                  <a:lnTo>
                    <a:pt x="78907" y="693429"/>
                  </a:lnTo>
                  <a:lnTo>
                    <a:pt x="32040" y="693340"/>
                  </a:lnTo>
                  <a:lnTo>
                    <a:pt x="31978" y="31988"/>
                  </a:lnTo>
                  <a:lnTo>
                    <a:pt x="913783" y="31988"/>
                  </a:lnTo>
                  <a:lnTo>
                    <a:pt x="913815" y="15046"/>
                  </a:lnTo>
                  <a:lnTo>
                    <a:pt x="913291" y="6261"/>
                  </a:lnTo>
                  <a:lnTo>
                    <a:pt x="906798" y="492"/>
                  </a:lnTo>
                  <a:lnTo>
                    <a:pt x="16229" y="492"/>
                  </a:lnTo>
                  <a:lnTo>
                    <a:pt x="15633" y="460"/>
                  </a:lnTo>
                  <a:close/>
                </a:path>
                <a:path w="1355725" h="834390">
                  <a:moveTo>
                    <a:pt x="1340654" y="724836"/>
                  </a:moveTo>
                  <a:lnTo>
                    <a:pt x="1338943" y="724836"/>
                  </a:lnTo>
                  <a:lnTo>
                    <a:pt x="1339540" y="724867"/>
                  </a:lnTo>
                  <a:lnTo>
                    <a:pt x="1340126" y="724867"/>
                  </a:lnTo>
                  <a:lnTo>
                    <a:pt x="1340654" y="724836"/>
                  </a:lnTo>
                  <a:close/>
                </a:path>
                <a:path w="1355725" h="834390">
                  <a:moveTo>
                    <a:pt x="1099987" y="589929"/>
                  </a:moveTo>
                  <a:lnTo>
                    <a:pt x="1051642" y="590147"/>
                  </a:lnTo>
                  <a:lnTo>
                    <a:pt x="1006576" y="606951"/>
                  </a:lnTo>
                  <a:lnTo>
                    <a:pt x="971264" y="638443"/>
                  </a:lnTo>
                  <a:lnTo>
                    <a:pt x="952180" y="682722"/>
                  </a:lnTo>
                  <a:lnTo>
                    <a:pt x="951457" y="687162"/>
                  </a:lnTo>
                  <a:lnTo>
                    <a:pt x="947227" y="695350"/>
                  </a:lnTo>
                  <a:lnTo>
                    <a:pt x="979569" y="695350"/>
                  </a:lnTo>
                  <a:lnTo>
                    <a:pt x="984213" y="672322"/>
                  </a:lnTo>
                  <a:lnTo>
                    <a:pt x="1004451" y="642285"/>
                  </a:lnTo>
                  <a:lnTo>
                    <a:pt x="1034474" y="622027"/>
                  </a:lnTo>
                  <a:lnTo>
                    <a:pt x="1071244" y="614588"/>
                  </a:lnTo>
                  <a:lnTo>
                    <a:pt x="1154889" y="614588"/>
                  </a:lnTo>
                  <a:lnTo>
                    <a:pt x="1149037" y="610011"/>
                  </a:lnTo>
                  <a:lnTo>
                    <a:pt x="1132510" y="600515"/>
                  </a:lnTo>
                  <a:lnTo>
                    <a:pt x="1124667" y="597050"/>
                  </a:lnTo>
                  <a:lnTo>
                    <a:pt x="1116606" y="594131"/>
                  </a:lnTo>
                  <a:lnTo>
                    <a:pt x="1108365" y="591757"/>
                  </a:lnTo>
                  <a:lnTo>
                    <a:pt x="1099987" y="589929"/>
                  </a:lnTo>
                  <a:close/>
                </a:path>
                <a:path w="1355725" h="834390">
                  <a:moveTo>
                    <a:pt x="267633" y="587776"/>
                  </a:moveTo>
                  <a:lnTo>
                    <a:pt x="193732" y="603657"/>
                  </a:lnTo>
                  <a:lnTo>
                    <a:pt x="151195" y="641450"/>
                  </a:lnTo>
                  <a:lnTo>
                    <a:pt x="127514" y="693277"/>
                  </a:lnTo>
                  <a:lnTo>
                    <a:pt x="78907" y="693429"/>
                  </a:lnTo>
                  <a:lnTo>
                    <a:pt x="161164" y="693429"/>
                  </a:lnTo>
                  <a:lnTo>
                    <a:pt x="165425" y="672322"/>
                  </a:lnTo>
                  <a:lnTo>
                    <a:pt x="185665" y="642285"/>
                  </a:lnTo>
                  <a:lnTo>
                    <a:pt x="215694" y="622027"/>
                  </a:lnTo>
                  <a:lnTo>
                    <a:pt x="252494" y="614588"/>
                  </a:lnTo>
                  <a:lnTo>
                    <a:pt x="335675" y="614588"/>
                  </a:lnTo>
                  <a:lnTo>
                    <a:pt x="304612" y="596310"/>
                  </a:lnTo>
                  <a:lnTo>
                    <a:pt x="267633" y="587776"/>
                  </a:lnTo>
                  <a:close/>
                </a:path>
                <a:path w="1355725" h="834390">
                  <a:moveTo>
                    <a:pt x="1354681" y="441389"/>
                  </a:moveTo>
                  <a:lnTo>
                    <a:pt x="1323205" y="441389"/>
                  </a:lnTo>
                  <a:lnTo>
                    <a:pt x="1323205" y="690219"/>
                  </a:lnTo>
                  <a:lnTo>
                    <a:pt x="1354681" y="690219"/>
                  </a:lnTo>
                  <a:lnTo>
                    <a:pt x="1354681" y="441389"/>
                  </a:lnTo>
                  <a:close/>
                </a:path>
                <a:path w="1355725" h="834390">
                  <a:moveTo>
                    <a:pt x="913783" y="31988"/>
                  </a:moveTo>
                  <a:lnTo>
                    <a:pt x="882308" y="31988"/>
                  </a:lnTo>
                  <a:lnTo>
                    <a:pt x="882308" y="690198"/>
                  </a:lnTo>
                  <a:lnTo>
                    <a:pt x="913804" y="690198"/>
                  </a:lnTo>
                  <a:lnTo>
                    <a:pt x="913804" y="441389"/>
                  </a:lnTo>
                  <a:lnTo>
                    <a:pt x="1354681" y="441389"/>
                  </a:lnTo>
                  <a:lnTo>
                    <a:pt x="1354607" y="422625"/>
                  </a:lnTo>
                  <a:lnTo>
                    <a:pt x="1353498" y="419851"/>
                  </a:lnTo>
                  <a:lnTo>
                    <a:pt x="1351539" y="417704"/>
                  </a:lnTo>
                  <a:lnTo>
                    <a:pt x="1346725" y="409977"/>
                  </a:lnTo>
                  <a:lnTo>
                    <a:pt x="913804" y="409977"/>
                  </a:lnTo>
                  <a:lnTo>
                    <a:pt x="913804" y="236757"/>
                  </a:lnTo>
                  <a:lnTo>
                    <a:pt x="1238797" y="236757"/>
                  </a:lnTo>
                  <a:lnTo>
                    <a:pt x="1223994" y="212998"/>
                  </a:lnTo>
                  <a:lnTo>
                    <a:pt x="1221627" y="208203"/>
                  </a:lnTo>
                  <a:lnTo>
                    <a:pt x="1216765" y="205187"/>
                  </a:lnTo>
                  <a:lnTo>
                    <a:pt x="913783" y="205187"/>
                  </a:lnTo>
                  <a:lnTo>
                    <a:pt x="913783" y="31988"/>
                  </a:lnTo>
                  <a:close/>
                </a:path>
                <a:path w="1355725" h="834390">
                  <a:moveTo>
                    <a:pt x="1238797" y="236757"/>
                  </a:moveTo>
                  <a:lnTo>
                    <a:pt x="1203534" y="236757"/>
                  </a:lnTo>
                  <a:lnTo>
                    <a:pt x="1310693" y="409977"/>
                  </a:lnTo>
                  <a:lnTo>
                    <a:pt x="1346725" y="409977"/>
                  </a:lnTo>
                  <a:lnTo>
                    <a:pt x="1238797" y="236757"/>
                  </a:lnTo>
                  <a:close/>
                </a:path>
                <a:path w="1355725" h="834390">
                  <a:moveTo>
                    <a:pt x="1216748" y="205176"/>
                  </a:moveTo>
                  <a:lnTo>
                    <a:pt x="913783" y="205187"/>
                  </a:lnTo>
                  <a:lnTo>
                    <a:pt x="1216765" y="205187"/>
                  </a:lnTo>
                  <a:close/>
                </a:path>
                <a:path w="1355725" h="834390">
                  <a:moveTo>
                    <a:pt x="906244" y="0"/>
                  </a:moveTo>
                  <a:lnTo>
                    <a:pt x="898045" y="492"/>
                  </a:lnTo>
                  <a:lnTo>
                    <a:pt x="906798" y="492"/>
                  </a:lnTo>
                  <a:lnTo>
                    <a:pt x="906244" y="0"/>
                  </a:lnTo>
                  <a:close/>
                </a:path>
              </a:pathLst>
            </a:custGeom>
            <a:solidFill>
              <a:srgbClr val="1700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4225590" y="8975119"/>
              <a:ext cx="850900" cy="661670"/>
            </a:xfrm>
            <a:custGeom>
              <a:avLst/>
              <a:gdLst/>
              <a:ahLst/>
              <a:cxnLst/>
              <a:rect l="l" t="t" r="r" b="b"/>
              <a:pathLst>
                <a:path w="850900" h="661670">
                  <a:moveTo>
                    <a:pt x="62" y="661351"/>
                  </a:moveTo>
                  <a:lnTo>
                    <a:pt x="23496" y="661386"/>
                  </a:lnTo>
                  <a:lnTo>
                    <a:pt x="46929" y="661440"/>
                  </a:lnTo>
                  <a:lnTo>
                    <a:pt x="70359" y="661439"/>
                  </a:lnTo>
                  <a:lnTo>
                    <a:pt x="93787" y="661309"/>
                  </a:lnTo>
                  <a:lnTo>
                    <a:pt x="95536" y="661288"/>
                  </a:lnTo>
                  <a:lnTo>
                    <a:pt x="104676" y="634146"/>
                  </a:lnTo>
                  <a:lnTo>
                    <a:pt x="119217" y="609461"/>
                  </a:lnTo>
                  <a:lnTo>
                    <a:pt x="138472" y="588285"/>
                  </a:lnTo>
                  <a:lnTo>
                    <a:pt x="161754" y="571668"/>
                  </a:lnTo>
                  <a:lnTo>
                    <a:pt x="197714" y="558222"/>
                  </a:lnTo>
                  <a:lnTo>
                    <a:pt x="235655" y="555788"/>
                  </a:lnTo>
                  <a:lnTo>
                    <a:pt x="272634" y="564322"/>
                  </a:lnTo>
                  <a:lnTo>
                    <a:pt x="305707" y="583783"/>
                  </a:lnTo>
                  <a:lnTo>
                    <a:pt x="333811" y="616850"/>
                  </a:lnTo>
                  <a:lnTo>
                    <a:pt x="345947" y="651791"/>
                  </a:lnTo>
                  <a:lnTo>
                    <a:pt x="349643" y="658210"/>
                  </a:lnTo>
                  <a:lnTo>
                    <a:pt x="850330" y="658210"/>
                  </a:lnTo>
                  <a:lnTo>
                    <a:pt x="850330" y="0"/>
                  </a:lnTo>
                  <a:lnTo>
                    <a:pt x="0" y="0"/>
                  </a:lnTo>
                  <a:lnTo>
                    <a:pt x="62" y="661351"/>
                  </a:lnTo>
                  <a:close/>
                </a:path>
              </a:pathLst>
            </a:custGeom>
            <a:ln w="20941">
              <a:solidFill>
                <a:srgbClr val="1700E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341147" y="9547248"/>
              <a:ext cx="209909" cy="20992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159939" y="9547248"/>
              <a:ext cx="209909" cy="209920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4193612" y="8943131"/>
              <a:ext cx="1355725" cy="834390"/>
            </a:xfrm>
            <a:custGeom>
              <a:avLst/>
              <a:gdLst/>
              <a:ahLst/>
              <a:cxnLst/>
              <a:rect l="l" t="t" r="r" b="b"/>
              <a:pathLst>
                <a:path w="1355725" h="834390">
                  <a:moveTo>
                    <a:pt x="1323205" y="441389"/>
                  </a:moveTo>
                  <a:lnTo>
                    <a:pt x="913804" y="441389"/>
                  </a:lnTo>
                  <a:lnTo>
                    <a:pt x="913804" y="693277"/>
                  </a:lnTo>
                  <a:lnTo>
                    <a:pt x="933521" y="693277"/>
                  </a:lnTo>
                  <a:lnTo>
                    <a:pt x="939123" y="693277"/>
                  </a:lnTo>
                  <a:lnTo>
                    <a:pt x="947227" y="695350"/>
                  </a:lnTo>
                  <a:lnTo>
                    <a:pt x="950442" y="689141"/>
                  </a:lnTo>
                  <a:lnTo>
                    <a:pt x="951457" y="687162"/>
                  </a:lnTo>
                  <a:lnTo>
                    <a:pt x="951793" y="684911"/>
                  </a:lnTo>
                  <a:lnTo>
                    <a:pt x="952180" y="682722"/>
                  </a:lnTo>
                  <a:lnTo>
                    <a:pt x="971264" y="638443"/>
                  </a:lnTo>
                  <a:lnTo>
                    <a:pt x="1006576" y="606951"/>
                  </a:lnTo>
                  <a:lnTo>
                    <a:pt x="1051642" y="590147"/>
                  </a:lnTo>
                  <a:lnTo>
                    <a:pt x="1099987" y="589929"/>
                  </a:lnTo>
                  <a:lnTo>
                    <a:pt x="1108365" y="591757"/>
                  </a:lnTo>
                  <a:lnTo>
                    <a:pt x="1149037" y="610011"/>
                  </a:lnTo>
                  <a:lnTo>
                    <a:pt x="1187963" y="651310"/>
                  </a:lnTo>
                  <a:lnTo>
                    <a:pt x="1197387" y="677235"/>
                  </a:lnTo>
                  <a:lnTo>
                    <a:pt x="1196958" y="684261"/>
                  </a:lnTo>
                  <a:lnTo>
                    <a:pt x="1200392" y="690219"/>
                  </a:lnTo>
                  <a:lnTo>
                    <a:pt x="1323205" y="690219"/>
                  </a:lnTo>
                  <a:lnTo>
                    <a:pt x="1323205" y="441389"/>
                  </a:lnTo>
                  <a:close/>
                </a:path>
                <a:path w="1355725" h="834390">
                  <a:moveTo>
                    <a:pt x="1203534" y="236757"/>
                  </a:moveTo>
                  <a:lnTo>
                    <a:pt x="913804" y="236757"/>
                  </a:lnTo>
                  <a:lnTo>
                    <a:pt x="913804" y="409977"/>
                  </a:lnTo>
                  <a:lnTo>
                    <a:pt x="1310693" y="409977"/>
                  </a:lnTo>
                  <a:lnTo>
                    <a:pt x="1203534" y="236757"/>
                  </a:lnTo>
                  <a:close/>
                </a:path>
                <a:path w="1355725" h="834390">
                  <a:moveTo>
                    <a:pt x="16229" y="492"/>
                  </a:moveTo>
                  <a:lnTo>
                    <a:pt x="898045" y="492"/>
                  </a:lnTo>
                  <a:lnTo>
                    <a:pt x="906244" y="0"/>
                  </a:lnTo>
                  <a:lnTo>
                    <a:pt x="913291" y="6261"/>
                  </a:lnTo>
                  <a:lnTo>
                    <a:pt x="913783" y="14460"/>
                  </a:lnTo>
                  <a:lnTo>
                    <a:pt x="913815" y="15046"/>
                  </a:lnTo>
                  <a:lnTo>
                    <a:pt x="913815" y="15643"/>
                  </a:lnTo>
                  <a:lnTo>
                    <a:pt x="913783" y="16229"/>
                  </a:lnTo>
                  <a:lnTo>
                    <a:pt x="913783" y="205187"/>
                  </a:lnTo>
                  <a:lnTo>
                    <a:pt x="1211397" y="205187"/>
                  </a:lnTo>
                  <a:lnTo>
                    <a:pt x="1216748" y="205176"/>
                  </a:lnTo>
                  <a:lnTo>
                    <a:pt x="1221627" y="208203"/>
                  </a:lnTo>
                  <a:lnTo>
                    <a:pt x="1223994" y="212998"/>
                  </a:lnTo>
                  <a:lnTo>
                    <a:pt x="1351539" y="417704"/>
                  </a:lnTo>
                  <a:lnTo>
                    <a:pt x="1353498" y="419851"/>
                  </a:lnTo>
                  <a:lnTo>
                    <a:pt x="1354607" y="422625"/>
                  </a:lnTo>
                  <a:lnTo>
                    <a:pt x="1354681" y="425515"/>
                  </a:lnTo>
                  <a:lnTo>
                    <a:pt x="1354681" y="709098"/>
                  </a:lnTo>
                  <a:lnTo>
                    <a:pt x="1355173" y="717297"/>
                  </a:lnTo>
                  <a:lnTo>
                    <a:pt x="1348922" y="724344"/>
                  </a:lnTo>
                  <a:lnTo>
                    <a:pt x="1340713" y="724836"/>
                  </a:lnTo>
                  <a:lnTo>
                    <a:pt x="1340126" y="724867"/>
                  </a:lnTo>
                  <a:lnTo>
                    <a:pt x="1339540" y="724867"/>
                  </a:lnTo>
                  <a:lnTo>
                    <a:pt x="1338943" y="724836"/>
                  </a:lnTo>
                  <a:lnTo>
                    <a:pt x="1195659" y="724836"/>
                  </a:lnTo>
                  <a:lnTo>
                    <a:pt x="1179993" y="772066"/>
                  </a:lnTo>
                  <a:lnTo>
                    <a:pt x="1148521" y="808364"/>
                  </a:lnTo>
                  <a:lnTo>
                    <a:pt x="1105734" y="830213"/>
                  </a:lnTo>
                  <a:lnTo>
                    <a:pt x="1056124" y="834100"/>
                  </a:lnTo>
                  <a:lnTo>
                    <a:pt x="1015894" y="822135"/>
                  </a:lnTo>
                  <a:lnTo>
                    <a:pt x="982649" y="798312"/>
                  </a:lnTo>
                  <a:lnTo>
                    <a:pt x="958825" y="765066"/>
                  </a:lnTo>
                  <a:lnTo>
                    <a:pt x="946861" y="724836"/>
                  </a:lnTo>
                  <a:lnTo>
                    <a:pt x="376836" y="724836"/>
                  </a:lnTo>
                  <a:lnTo>
                    <a:pt x="361165" y="772066"/>
                  </a:lnTo>
                  <a:lnTo>
                    <a:pt x="329692" y="808364"/>
                  </a:lnTo>
                  <a:lnTo>
                    <a:pt x="286905" y="830213"/>
                  </a:lnTo>
                  <a:lnTo>
                    <a:pt x="237291" y="834100"/>
                  </a:lnTo>
                  <a:lnTo>
                    <a:pt x="197061" y="822135"/>
                  </a:lnTo>
                  <a:lnTo>
                    <a:pt x="163815" y="798312"/>
                  </a:lnTo>
                  <a:lnTo>
                    <a:pt x="139991" y="765066"/>
                  </a:lnTo>
                  <a:lnTo>
                    <a:pt x="128027" y="724836"/>
                  </a:lnTo>
                  <a:lnTo>
                    <a:pt x="16229" y="724836"/>
                  </a:lnTo>
                  <a:lnTo>
                    <a:pt x="8020" y="725328"/>
                  </a:lnTo>
                  <a:lnTo>
                    <a:pt x="973" y="719067"/>
                  </a:lnTo>
                  <a:lnTo>
                    <a:pt x="492" y="710868"/>
                  </a:lnTo>
                  <a:lnTo>
                    <a:pt x="450" y="710282"/>
                  </a:lnTo>
                  <a:lnTo>
                    <a:pt x="450" y="709685"/>
                  </a:lnTo>
                  <a:lnTo>
                    <a:pt x="492" y="709098"/>
                  </a:lnTo>
                  <a:lnTo>
                    <a:pt x="492" y="16229"/>
                  </a:lnTo>
                  <a:lnTo>
                    <a:pt x="0" y="8031"/>
                  </a:lnTo>
                  <a:lnTo>
                    <a:pt x="6251" y="984"/>
                  </a:lnTo>
                  <a:lnTo>
                    <a:pt x="14449" y="492"/>
                  </a:lnTo>
                  <a:lnTo>
                    <a:pt x="15046" y="460"/>
                  </a:lnTo>
                  <a:lnTo>
                    <a:pt x="15633" y="460"/>
                  </a:lnTo>
                  <a:lnTo>
                    <a:pt x="16229" y="492"/>
                  </a:lnTo>
                  <a:close/>
                </a:path>
              </a:pathLst>
            </a:custGeom>
            <a:ln w="20941">
              <a:solidFill>
                <a:srgbClr val="1700E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/>
          <p:nvPr/>
        </p:nvSpPr>
        <p:spPr>
          <a:xfrm>
            <a:off x="6948712" y="5853598"/>
            <a:ext cx="1368425" cy="912494"/>
          </a:xfrm>
          <a:custGeom>
            <a:avLst/>
            <a:gdLst/>
            <a:ahLst/>
            <a:cxnLst/>
            <a:rect l="l" t="t" r="r" b="b"/>
            <a:pathLst>
              <a:path w="1368425" h="912495">
                <a:moveTo>
                  <a:pt x="1243532" y="529174"/>
                </a:moveTo>
                <a:lnTo>
                  <a:pt x="1243271" y="529216"/>
                </a:lnTo>
                <a:lnTo>
                  <a:pt x="124907" y="529216"/>
                </a:lnTo>
                <a:lnTo>
                  <a:pt x="76288" y="539032"/>
                </a:lnTo>
                <a:lnTo>
                  <a:pt x="36585" y="565803"/>
                </a:lnTo>
                <a:lnTo>
                  <a:pt x="9816" y="605509"/>
                </a:lnTo>
                <a:lnTo>
                  <a:pt x="16" y="654050"/>
                </a:lnTo>
                <a:lnTo>
                  <a:pt x="0" y="787135"/>
                </a:lnTo>
                <a:lnTo>
                  <a:pt x="9816" y="835753"/>
                </a:lnTo>
                <a:lnTo>
                  <a:pt x="36585" y="875457"/>
                </a:lnTo>
                <a:lnTo>
                  <a:pt x="76288" y="902226"/>
                </a:lnTo>
                <a:lnTo>
                  <a:pt x="124907" y="912042"/>
                </a:lnTo>
                <a:lnTo>
                  <a:pt x="1243501" y="912042"/>
                </a:lnTo>
                <a:lnTo>
                  <a:pt x="1292120" y="902226"/>
                </a:lnTo>
                <a:lnTo>
                  <a:pt x="1331823" y="875457"/>
                </a:lnTo>
                <a:lnTo>
                  <a:pt x="1337930" y="866399"/>
                </a:lnTo>
                <a:lnTo>
                  <a:pt x="124907" y="866399"/>
                </a:lnTo>
                <a:lnTo>
                  <a:pt x="94038" y="860145"/>
                </a:lnTo>
                <a:lnTo>
                  <a:pt x="68829" y="843140"/>
                </a:lnTo>
                <a:lnTo>
                  <a:pt x="51824" y="817930"/>
                </a:lnTo>
                <a:lnTo>
                  <a:pt x="45584" y="787135"/>
                </a:lnTo>
                <a:lnTo>
                  <a:pt x="45569" y="654050"/>
                </a:lnTo>
                <a:lnTo>
                  <a:pt x="51824" y="623186"/>
                </a:lnTo>
                <a:lnTo>
                  <a:pt x="68829" y="597976"/>
                </a:lnTo>
                <a:lnTo>
                  <a:pt x="94038" y="580968"/>
                </a:lnTo>
                <a:lnTo>
                  <a:pt x="124907" y="574712"/>
                </a:lnTo>
                <a:lnTo>
                  <a:pt x="1337858" y="574712"/>
                </a:lnTo>
                <a:lnTo>
                  <a:pt x="1331846" y="565789"/>
                </a:lnTo>
                <a:lnTo>
                  <a:pt x="1292149" y="539006"/>
                </a:lnTo>
                <a:lnTo>
                  <a:pt x="1243532" y="529174"/>
                </a:lnTo>
                <a:close/>
              </a:path>
              <a:path w="1368425" h="912495">
                <a:moveTo>
                  <a:pt x="1337858" y="574712"/>
                </a:moveTo>
                <a:lnTo>
                  <a:pt x="1243501" y="574712"/>
                </a:lnTo>
                <a:lnTo>
                  <a:pt x="1274365" y="580968"/>
                </a:lnTo>
                <a:lnTo>
                  <a:pt x="1299575" y="597976"/>
                </a:lnTo>
                <a:lnTo>
                  <a:pt x="1316582" y="623186"/>
                </a:lnTo>
                <a:lnTo>
                  <a:pt x="1322839" y="654050"/>
                </a:lnTo>
                <a:lnTo>
                  <a:pt x="1322604" y="787135"/>
                </a:lnTo>
                <a:lnTo>
                  <a:pt x="1316362" y="817930"/>
                </a:lnTo>
                <a:lnTo>
                  <a:pt x="1299354" y="843140"/>
                </a:lnTo>
                <a:lnTo>
                  <a:pt x="1274141" y="860145"/>
                </a:lnTo>
                <a:lnTo>
                  <a:pt x="1243271" y="866399"/>
                </a:lnTo>
                <a:lnTo>
                  <a:pt x="1337930" y="866399"/>
                </a:lnTo>
                <a:lnTo>
                  <a:pt x="1358592" y="835753"/>
                </a:lnTo>
                <a:lnTo>
                  <a:pt x="1368408" y="787135"/>
                </a:lnTo>
                <a:lnTo>
                  <a:pt x="1368391" y="654050"/>
                </a:lnTo>
                <a:lnTo>
                  <a:pt x="1358606" y="605505"/>
                </a:lnTo>
                <a:lnTo>
                  <a:pt x="1337858" y="574712"/>
                </a:lnTo>
                <a:close/>
              </a:path>
              <a:path w="1368425" h="912495">
                <a:moveTo>
                  <a:pt x="238987" y="660301"/>
                </a:moveTo>
                <a:lnTo>
                  <a:pt x="238788" y="660301"/>
                </a:lnTo>
                <a:lnTo>
                  <a:pt x="238788" y="660510"/>
                </a:lnTo>
                <a:lnTo>
                  <a:pt x="215917" y="665129"/>
                </a:lnTo>
                <a:lnTo>
                  <a:pt x="197238" y="677722"/>
                </a:lnTo>
                <a:lnTo>
                  <a:pt x="184644" y="696397"/>
                </a:lnTo>
                <a:lnTo>
                  <a:pt x="180025" y="719263"/>
                </a:lnTo>
                <a:lnTo>
                  <a:pt x="184644" y="742134"/>
                </a:lnTo>
                <a:lnTo>
                  <a:pt x="197238" y="760812"/>
                </a:lnTo>
                <a:lnTo>
                  <a:pt x="215917" y="773407"/>
                </a:lnTo>
                <a:lnTo>
                  <a:pt x="238788" y="778025"/>
                </a:lnTo>
                <a:lnTo>
                  <a:pt x="261653" y="773407"/>
                </a:lnTo>
                <a:lnTo>
                  <a:pt x="280329" y="760812"/>
                </a:lnTo>
                <a:lnTo>
                  <a:pt x="292922" y="742134"/>
                </a:lnTo>
                <a:lnTo>
                  <a:pt x="297540" y="719263"/>
                </a:lnTo>
                <a:lnTo>
                  <a:pt x="293007" y="696382"/>
                </a:lnTo>
                <a:lnTo>
                  <a:pt x="280479" y="677664"/>
                </a:lnTo>
                <a:lnTo>
                  <a:pt x="261843" y="665005"/>
                </a:lnTo>
                <a:lnTo>
                  <a:pt x="238987" y="660301"/>
                </a:lnTo>
                <a:close/>
              </a:path>
              <a:path w="1368425" h="912495">
                <a:moveTo>
                  <a:pt x="403286" y="660301"/>
                </a:moveTo>
                <a:lnTo>
                  <a:pt x="403076" y="660301"/>
                </a:lnTo>
                <a:lnTo>
                  <a:pt x="403076" y="660510"/>
                </a:lnTo>
                <a:lnTo>
                  <a:pt x="380207" y="665129"/>
                </a:lnTo>
                <a:lnTo>
                  <a:pt x="361532" y="677722"/>
                </a:lnTo>
                <a:lnTo>
                  <a:pt x="348941" y="696397"/>
                </a:lnTo>
                <a:lnTo>
                  <a:pt x="344324" y="719263"/>
                </a:lnTo>
                <a:lnTo>
                  <a:pt x="348941" y="742134"/>
                </a:lnTo>
                <a:lnTo>
                  <a:pt x="361532" y="760812"/>
                </a:lnTo>
                <a:lnTo>
                  <a:pt x="380207" y="773407"/>
                </a:lnTo>
                <a:lnTo>
                  <a:pt x="403076" y="778025"/>
                </a:lnTo>
                <a:lnTo>
                  <a:pt x="425946" y="773407"/>
                </a:lnTo>
                <a:lnTo>
                  <a:pt x="444621" y="760812"/>
                </a:lnTo>
                <a:lnTo>
                  <a:pt x="457212" y="742134"/>
                </a:lnTo>
                <a:lnTo>
                  <a:pt x="461828" y="719263"/>
                </a:lnTo>
                <a:lnTo>
                  <a:pt x="457296" y="696382"/>
                </a:lnTo>
                <a:lnTo>
                  <a:pt x="444769" y="677664"/>
                </a:lnTo>
                <a:lnTo>
                  <a:pt x="426136" y="665005"/>
                </a:lnTo>
                <a:lnTo>
                  <a:pt x="403286" y="660301"/>
                </a:lnTo>
                <a:close/>
              </a:path>
              <a:path w="1368425" h="912495">
                <a:moveTo>
                  <a:pt x="1198476" y="699954"/>
                </a:moveTo>
                <a:lnTo>
                  <a:pt x="655969" y="699954"/>
                </a:lnTo>
                <a:lnTo>
                  <a:pt x="647095" y="701624"/>
                </a:lnTo>
                <a:lnTo>
                  <a:pt x="639801" y="706403"/>
                </a:lnTo>
                <a:lnTo>
                  <a:pt x="634829" y="713567"/>
                </a:lnTo>
                <a:lnTo>
                  <a:pt x="632923" y="722393"/>
                </a:lnTo>
                <a:lnTo>
                  <a:pt x="634593" y="731272"/>
                </a:lnTo>
                <a:lnTo>
                  <a:pt x="639373" y="738566"/>
                </a:lnTo>
                <a:lnTo>
                  <a:pt x="646540" y="743535"/>
                </a:lnTo>
                <a:lnTo>
                  <a:pt x="655372" y="745440"/>
                </a:lnTo>
                <a:lnTo>
                  <a:pt x="1198476" y="745440"/>
                </a:lnTo>
                <a:lnTo>
                  <a:pt x="1207302" y="743535"/>
                </a:lnTo>
                <a:lnTo>
                  <a:pt x="1214466" y="738566"/>
                </a:lnTo>
                <a:lnTo>
                  <a:pt x="1219245" y="731272"/>
                </a:lnTo>
                <a:lnTo>
                  <a:pt x="1220915" y="722393"/>
                </a:lnTo>
                <a:lnTo>
                  <a:pt x="1219076" y="713710"/>
                </a:lnTo>
                <a:lnTo>
                  <a:pt x="1214258" y="706611"/>
                </a:lnTo>
                <a:lnTo>
                  <a:pt x="1207159" y="701794"/>
                </a:lnTo>
                <a:lnTo>
                  <a:pt x="1198476" y="699954"/>
                </a:lnTo>
                <a:close/>
              </a:path>
              <a:path w="1368425" h="912495">
                <a:moveTo>
                  <a:pt x="692556" y="166879"/>
                </a:moveTo>
                <a:lnTo>
                  <a:pt x="647584" y="168661"/>
                </a:lnTo>
                <a:lnTo>
                  <a:pt x="603067" y="176181"/>
                </a:lnTo>
                <a:lnTo>
                  <a:pt x="559597" y="189452"/>
                </a:lnTo>
                <a:lnTo>
                  <a:pt x="517768" y="208489"/>
                </a:lnTo>
                <a:lnTo>
                  <a:pt x="478171" y="233305"/>
                </a:lnTo>
                <a:lnTo>
                  <a:pt x="441400" y="263915"/>
                </a:lnTo>
                <a:lnTo>
                  <a:pt x="421093" y="296215"/>
                </a:lnTo>
                <a:lnTo>
                  <a:pt x="423231" y="307029"/>
                </a:lnTo>
                <a:lnTo>
                  <a:pt x="429578" y="316521"/>
                </a:lnTo>
                <a:lnTo>
                  <a:pt x="439116" y="322806"/>
                </a:lnTo>
                <a:lnTo>
                  <a:pt x="449944" y="324875"/>
                </a:lnTo>
                <a:lnTo>
                  <a:pt x="460756" y="322733"/>
                </a:lnTo>
                <a:lnTo>
                  <a:pt x="470247" y="316385"/>
                </a:lnTo>
                <a:lnTo>
                  <a:pt x="505847" y="284348"/>
                </a:lnTo>
                <a:lnTo>
                  <a:pt x="545067" y="259110"/>
                </a:lnTo>
                <a:lnTo>
                  <a:pt x="587049" y="240693"/>
                </a:lnTo>
                <a:lnTo>
                  <a:pt x="630938" y="229121"/>
                </a:lnTo>
                <a:lnTo>
                  <a:pt x="675876" y="224419"/>
                </a:lnTo>
                <a:lnTo>
                  <a:pt x="876043" y="224419"/>
                </a:lnTo>
                <a:lnTo>
                  <a:pt x="865141" y="216834"/>
                </a:lnTo>
                <a:lnTo>
                  <a:pt x="824275" y="195811"/>
                </a:lnTo>
                <a:lnTo>
                  <a:pt x="781494" y="180468"/>
                </a:lnTo>
                <a:lnTo>
                  <a:pt x="737390" y="170819"/>
                </a:lnTo>
                <a:lnTo>
                  <a:pt x="692556" y="166879"/>
                </a:lnTo>
                <a:close/>
              </a:path>
              <a:path w="1368425" h="912495">
                <a:moveTo>
                  <a:pt x="876043" y="224419"/>
                </a:moveTo>
                <a:lnTo>
                  <a:pt x="675876" y="224419"/>
                </a:lnTo>
                <a:lnTo>
                  <a:pt x="721006" y="226610"/>
                </a:lnTo>
                <a:lnTo>
                  <a:pt x="765472" y="235718"/>
                </a:lnTo>
                <a:lnTo>
                  <a:pt x="808417" y="251767"/>
                </a:lnTo>
                <a:lnTo>
                  <a:pt x="848985" y="274781"/>
                </a:lnTo>
                <a:lnTo>
                  <a:pt x="886318" y="304783"/>
                </a:lnTo>
                <a:lnTo>
                  <a:pt x="898055" y="316521"/>
                </a:lnTo>
                <a:lnTo>
                  <a:pt x="903312" y="321819"/>
                </a:lnTo>
                <a:lnTo>
                  <a:pt x="910673" y="324866"/>
                </a:lnTo>
                <a:lnTo>
                  <a:pt x="918328" y="324845"/>
                </a:lnTo>
                <a:lnTo>
                  <a:pt x="929517" y="322590"/>
                </a:lnTo>
                <a:lnTo>
                  <a:pt x="938658" y="316441"/>
                </a:lnTo>
                <a:lnTo>
                  <a:pt x="944825" y="307314"/>
                </a:lnTo>
                <a:lnTo>
                  <a:pt x="947075" y="296215"/>
                </a:lnTo>
                <a:lnTo>
                  <a:pt x="947102" y="288543"/>
                </a:lnTo>
                <a:lnTo>
                  <a:pt x="944107" y="281255"/>
                </a:lnTo>
                <a:lnTo>
                  <a:pt x="938756" y="275862"/>
                </a:lnTo>
                <a:lnTo>
                  <a:pt x="903499" y="243522"/>
                </a:lnTo>
                <a:lnTo>
                  <a:pt x="876043" y="224419"/>
                </a:lnTo>
                <a:close/>
              </a:path>
              <a:path w="1368425" h="912495">
                <a:moveTo>
                  <a:pt x="680330" y="0"/>
                </a:moveTo>
                <a:lnTo>
                  <a:pt x="635997" y="2321"/>
                </a:lnTo>
                <a:lnTo>
                  <a:pt x="591951" y="8638"/>
                </a:lnTo>
                <a:lnTo>
                  <a:pt x="548482" y="18964"/>
                </a:lnTo>
                <a:lnTo>
                  <a:pt x="505883" y="33307"/>
                </a:lnTo>
                <a:lnTo>
                  <a:pt x="464442" y="51680"/>
                </a:lnTo>
                <a:lnTo>
                  <a:pt x="424453" y="74092"/>
                </a:lnTo>
                <a:lnTo>
                  <a:pt x="386205" y="100556"/>
                </a:lnTo>
                <a:lnTo>
                  <a:pt x="349989" y="131082"/>
                </a:lnTo>
                <a:lnTo>
                  <a:pt x="317948" y="166879"/>
                </a:lnTo>
                <a:lnTo>
                  <a:pt x="316224" y="177757"/>
                </a:lnTo>
                <a:lnTo>
                  <a:pt x="318707" y="188490"/>
                </a:lnTo>
                <a:lnTo>
                  <a:pt x="325351" y="197771"/>
                </a:lnTo>
                <a:lnTo>
                  <a:pt x="335075" y="203749"/>
                </a:lnTo>
                <a:lnTo>
                  <a:pt x="345958" y="205473"/>
                </a:lnTo>
                <a:lnTo>
                  <a:pt x="356691" y="202990"/>
                </a:lnTo>
                <a:lnTo>
                  <a:pt x="365967" y="196347"/>
                </a:lnTo>
                <a:lnTo>
                  <a:pt x="399966" y="163415"/>
                </a:lnTo>
                <a:lnTo>
                  <a:pt x="436576" y="134907"/>
                </a:lnTo>
                <a:lnTo>
                  <a:pt x="475413" y="110836"/>
                </a:lnTo>
                <a:lnTo>
                  <a:pt x="516104" y="91216"/>
                </a:lnTo>
                <a:lnTo>
                  <a:pt x="558274" y="76061"/>
                </a:lnTo>
                <a:lnTo>
                  <a:pt x="601550" y="65386"/>
                </a:lnTo>
                <a:lnTo>
                  <a:pt x="645557" y="59204"/>
                </a:lnTo>
                <a:lnTo>
                  <a:pt x="689921" y="57530"/>
                </a:lnTo>
                <a:lnTo>
                  <a:pt x="913957" y="57530"/>
                </a:lnTo>
                <a:lnTo>
                  <a:pt x="896118" y="47960"/>
                </a:lnTo>
                <a:lnTo>
                  <a:pt x="854714" y="30462"/>
                </a:lnTo>
                <a:lnTo>
                  <a:pt x="812142" y="16906"/>
                </a:lnTo>
                <a:lnTo>
                  <a:pt x="768694" y="7303"/>
                </a:lnTo>
                <a:lnTo>
                  <a:pt x="724659" y="1664"/>
                </a:lnTo>
                <a:lnTo>
                  <a:pt x="680330" y="0"/>
                </a:lnTo>
                <a:close/>
              </a:path>
              <a:path w="1368425" h="912495">
                <a:moveTo>
                  <a:pt x="913957" y="57530"/>
                </a:moveTo>
                <a:lnTo>
                  <a:pt x="689921" y="57530"/>
                </a:lnTo>
                <a:lnTo>
                  <a:pt x="734268" y="60377"/>
                </a:lnTo>
                <a:lnTo>
                  <a:pt x="778225" y="67760"/>
                </a:lnTo>
                <a:lnTo>
                  <a:pt x="821417" y="79693"/>
                </a:lnTo>
                <a:lnTo>
                  <a:pt x="863471" y="96190"/>
                </a:lnTo>
                <a:lnTo>
                  <a:pt x="904011" y="117265"/>
                </a:lnTo>
                <a:lnTo>
                  <a:pt x="942665" y="142932"/>
                </a:lnTo>
                <a:lnTo>
                  <a:pt x="979059" y="173206"/>
                </a:lnTo>
                <a:lnTo>
                  <a:pt x="1002199" y="196347"/>
                </a:lnTo>
                <a:lnTo>
                  <a:pt x="1011476" y="202990"/>
                </a:lnTo>
                <a:lnTo>
                  <a:pt x="1022208" y="205473"/>
                </a:lnTo>
                <a:lnTo>
                  <a:pt x="1033087" y="203749"/>
                </a:lnTo>
                <a:lnTo>
                  <a:pt x="1042805" y="197771"/>
                </a:lnTo>
                <a:lnTo>
                  <a:pt x="1049454" y="188490"/>
                </a:lnTo>
                <a:lnTo>
                  <a:pt x="1051937" y="177757"/>
                </a:lnTo>
                <a:lnTo>
                  <a:pt x="1050213" y="166877"/>
                </a:lnTo>
                <a:lnTo>
                  <a:pt x="1044240" y="157154"/>
                </a:lnTo>
                <a:lnTo>
                  <a:pt x="1010415" y="123997"/>
                </a:lnTo>
                <a:lnTo>
                  <a:pt x="974260" y="94738"/>
                </a:lnTo>
                <a:lnTo>
                  <a:pt x="936063" y="69389"/>
                </a:lnTo>
                <a:lnTo>
                  <a:pt x="913957" y="57530"/>
                </a:lnTo>
                <a:close/>
              </a:path>
              <a:path w="1368425" h="912495">
                <a:moveTo>
                  <a:pt x="683832" y="334834"/>
                </a:moveTo>
                <a:lnTo>
                  <a:pt x="681675" y="334834"/>
                </a:lnTo>
                <a:lnTo>
                  <a:pt x="642905" y="339675"/>
                </a:lnTo>
                <a:lnTo>
                  <a:pt x="606040" y="351567"/>
                </a:lnTo>
                <a:lnTo>
                  <a:pt x="572028" y="370103"/>
                </a:lnTo>
                <a:lnTo>
                  <a:pt x="541815" y="394875"/>
                </a:lnTo>
                <a:lnTo>
                  <a:pt x="533297" y="415155"/>
                </a:lnTo>
                <a:lnTo>
                  <a:pt x="535348" y="425980"/>
                </a:lnTo>
                <a:lnTo>
                  <a:pt x="541617" y="435523"/>
                </a:lnTo>
                <a:lnTo>
                  <a:pt x="551100" y="441881"/>
                </a:lnTo>
                <a:lnTo>
                  <a:pt x="561905" y="444035"/>
                </a:lnTo>
                <a:lnTo>
                  <a:pt x="572728" y="441981"/>
                </a:lnTo>
                <a:lnTo>
                  <a:pt x="582264" y="435711"/>
                </a:lnTo>
                <a:lnTo>
                  <a:pt x="603756" y="418020"/>
                </a:lnTo>
                <a:lnTo>
                  <a:pt x="627931" y="404698"/>
                </a:lnTo>
                <a:lnTo>
                  <a:pt x="654136" y="396026"/>
                </a:lnTo>
                <a:lnTo>
                  <a:pt x="681717" y="392288"/>
                </a:lnTo>
                <a:lnTo>
                  <a:pt x="820548" y="392288"/>
                </a:lnTo>
                <a:lnTo>
                  <a:pt x="793485" y="370097"/>
                </a:lnTo>
                <a:lnTo>
                  <a:pt x="759472" y="351559"/>
                </a:lnTo>
                <a:lnTo>
                  <a:pt x="722607" y="339669"/>
                </a:lnTo>
                <a:lnTo>
                  <a:pt x="683832" y="334834"/>
                </a:lnTo>
                <a:close/>
              </a:path>
              <a:path w="1368425" h="912495">
                <a:moveTo>
                  <a:pt x="820548" y="392288"/>
                </a:moveTo>
                <a:lnTo>
                  <a:pt x="683832" y="392288"/>
                </a:lnTo>
                <a:lnTo>
                  <a:pt x="711410" y="396028"/>
                </a:lnTo>
                <a:lnTo>
                  <a:pt x="737607" y="404701"/>
                </a:lnTo>
                <a:lnTo>
                  <a:pt x="761771" y="418024"/>
                </a:lnTo>
                <a:lnTo>
                  <a:pt x="783253" y="435711"/>
                </a:lnTo>
                <a:lnTo>
                  <a:pt x="792789" y="441981"/>
                </a:lnTo>
                <a:lnTo>
                  <a:pt x="830163" y="425980"/>
                </a:lnTo>
                <a:lnTo>
                  <a:pt x="832212" y="415155"/>
                </a:lnTo>
                <a:lnTo>
                  <a:pt x="830056" y="404352"/>
                </a:lnTo>
                <a:lnTo>
                  <a:pt x="823702" y="394875"/>
                </a:lnTo>
                <a:lnTo>
                  <a:pt x="820548" y="392288"/>
                </a:lnTo>
                <a:close/>
              </a:path>
            </a:pathLst>
          </a:custGeom>
          <a:solidFill>
            <a:srgbClr val="1700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559819" y="8749681"/>
            <a:ext cx="509270" cy="1223010"/>
          </a:xfrm>
          <a:custGeom>
            <a:avLst/>
            <a:gdLst/>
            <a:ahLst/>
            <a:cxnLst/>
            <a:rect l="l" t="t" r="r" b="b"/>
            <a:pathLst>
              <a:path w="509270" h="1223009">
                <a:moveTo>
                  <a:pt x="0" y="0"/>
                </a:moveTo>
                <a:lnTo>
                  <a:pt x="508654" y="0"/>
                </a:lnTo>
                <a:lnTo>
                  <a:pt x="508654" y="1222381"/>
                </a:lnTo>
                <a:lnTo>
                  <a:pt x="0" y="1222381"/>
                </a:lnTo>
                <a:lnTo>
                  <a:pt x="0" y="0"/>
                </a:lnTo>
                <a:close/>
              </a:path>
            </a:pathLst>
          </a:custGeom>
          <a:ln w="52354">
            <a:solidFill>
              <a:srgbClr val="1700E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280676" y="9285005"/>
            <a:ext cx="509270" cy="687070"/>
          </a:xfrm>
          <a:custGeom>
            <a:avLst/>
            <a:gdLst/>
            <a:ahLst/>
            <a:cxnLst/>
            <a:rect l="l" t="t" r="r" b="b"/>
            <a:pathLst>
              <a:path w="509270" h="687070">
                <a:moveTo>
                  <a:pt x="0" y="0"/>
                </a:moveTo>
                <a:lnTo>
                  <a:pt x="508654" y="0"/>
                </a:lnTo>
                <a:lnTo>
                  <a:pt x="508654" y="687068"/>
                </a:lnTo>
                <a:lnTo>
                  <a:pt x="0" y="687068"/>
                </a:lnTo>
                <a:lnTo>
                  <a:pt x="0" y="0"/>
                </a:lnTo>
                <a:close/>
              </a:path>
            </a:pathLst>
          </a:custGeom>
          <a:ln w="52354">
            <a:solidFill>
              <a:srgbClr val="1700E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280676" y="8749681"/>
            <a:ext cx="509270" cy="330200"/>
          </a:xfrm>
          <a:custGeom>
            <a:avLst/>
            <a:gdLst/>
            <a:ahLst/>
            <a:cxnLst/>
            <a:rect l="l" t="t" r="r" b="b"/>
            <a:pathLst>
              <a:path w="509270" h="330200">
                <a:moveTo>
                  <a:pt x="0" y="0"/>
                </a:moveTo>
                <a:lnTo>
                  <a:pt x="508654" y="0"/>
                </a:lnTo>
                <a:lnTo>
                  <a:pt x="508654" y="330199"/>
                </a:lnTo>
                <a:lnTo>
                  <a:pt x="0" y="330199"/>
                </a:lnTo>
                <a:lnTo>
                  <a:pt x="0" y="0"/>
                </a:lnTo>
                <a:close/>
              </a:path>
            </a:pathLst>
          </a:custGeom>
          <a:ln w="52354">
            <a:solidFill>
              <a:srgbClr val="1700E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4" name="object 24"/>
          <p:cNvGrpSpPr/>
          <p:nvPr/>
        </p:nvGrpSpPr>
        <p:grpSpPr>
          <a:xfrm>
            <a:off x="9483402" y="8765391"/>
            <a:ext cx="1181100" cy="1195705"/>
            <a:chOff x="9483402" y="8765391"/>
            <a:chExt cx="1181100" cy="1195705"/>
          </a:xfrm>
        </p:grpSpPr>
        <p:sp>
          <p:nvSpPr>
            <p:cNvPr id="25" name="object 25"/>
            <p:cNvSpPr/>
            <p:nvPr/>
          </p:nvSpPr>
          <p:spPr>
            <a:xfrm>
              <a:off x="9508009" y="8789997"/>
              <a:ext cx="1131570" cy="1146810"/>
            </a:xfrm>
            <a:custGeom>
              <a:avLst/>
              <a:gdLst/>
              <a:ahLst/>
              <a:cxnLst/>
              <a:rect l="l" t="t" r="r" b="b"/>
              <a:pathLst>
                <a:path w="1131570" h="1146809">
                  <a:moveTo>
                    <a:pt x="891773" y="461663"/>
                  </a:moveTo>
                  <a:lnTo>
                    <a:pt x="1109704" y="459119"/>
                  </a:lnTo>
                  <a:lnTo>
                    <a:pt x="1118041" y="460709"/>
                  </a:lnTo>
                  <a:lnTo>
                    <a:pt x="1124866" y="465237"/>
                  </a:lnTo>
                  <a:lnTo>
                    <a:pt x="1129476" y="472006"/>
                  </a:lnTo>
                  <a:lnTo>
                    <a:pt x="1131169" y="480323"/>
                  </a:lnTo>
                  <a:lnTo>
                    <a:pt x="1131169" y="1046850"/>
                  </a:lnTo>
                  <a:lnTo>
                    <a:pt x="1131372" y="1104309"/>
                  </a:lnTo>
                  <a:lnTo>
                    <a:pt x="1119756" y="1133816"/>
                  </a:lnTo>
                  <a:lnTo>
                    <a:pt x="1085805" y="1144687"/>
                  </a:lnTo>
                  <a:lnTo>
                    <a:pt x="1019005" y="1146239"/>
                  </a:lnTo>
                  <a:lnTo>
                    <a:pt x="954860" y="1133198"/>
                  </a:lnTo>
                  <a:lnTo>
                    <a:pt x="916754" y="1103463"/>
                  </a:lnTo>
                  <a:lnTo>
                    <a:pt x="892077" y="1050242"/>
                  </a:lnTo>
                  <a:lnTo>
                    <a:pt x="891773" y="1047855"/>
                  </a:lnTo>
                  <a:lnTo>
                    <a:pt x="891773" y="1046619"/>
                  </a:lnTo>
                  <a:lnTo>
                    <a:pt x="891773" y="20693"/>
                  </a:lnTo>
                  <a:lnTo>
                    <a:pt x="889926" y="14440"/>
                  </a:lnTo>
                  <a:lnTo>
                    <a:pt x="885305" y="10444"/>
                  </a:lnTo>
                  <a:lnTo>
                    <a:pt x="879290" y="9366"/>
                  </a:lnTo>
                  <a:lnTo>
                    <a:pt x="873261" y="11866"/>
                  </a:lnTo>
                  <a:lnTo>
                    <a:pt x="765714" y="112616"/>
                  </a:lnTo>
                  <a:lnTo>
                    <a:pt x="759091" y="116835"/>
                  </a:lnTo>
                  <a:lnTo>
                    <a:pt x="751632" y="118347"/>
                  </a:lnTo>
                  <a:lnTo>
                    <a:pt x="744121" y="117137"/>
                  </a:lnTo>
                  <a:lnTo>
                    <a:pt x="737338" y="113192"/>
                  </a:lnTo>
                  <a:lnTo>
                    <a:pt x="611531" y="4452"/>
                  </a:lnTo>
                  <a:lnTo>
                    <a:pt x="604985" y="1052"/>
                  </a:lnTo>
                  <a:lnTo>
                    <a:pt x="597877" y="0"/>
                  </a:lnTo>
                  <a:lnTo>
                    <a:pt x="590807" y="1283"/>
                  </a:lnTo>
                  <a:lnTo>
                    <a:pt x="584380" y="4892"/>
                  </a:lnTo>
                  <a:lnTo>
                    <a:pt x="466383" y="113936"/>
                  </a:lnTo>
                  <a:lnTo>
                    <a:pt x="459834" y="118072"/>
                  </a:lnTo>
                  <a:lnTo>
                    <a:pt x="452467" y="119568"/>
                  </a:lnTo>
                  <a:lnTo>
                    <a:pt x="445038" y="118408"/>
                  </a:lnTo>
                  <a:lnTo>
                    <a:pt x="438300" y="114575"/>
                  </a:lnTo>
                  <a:lnTo>
                    <a:pt x="308304" y="4840"/>
                  </a:lnTo>
                  <a:lnTo>
                    <a:pt x="301956" y="1590"/>
                  </a:lnTo>
                  <a:lnTo>
                    <a:pt x="295073" y="537"/>
                  </a:lnTo>
                  <a:lnTo>
                    <a:pt x="288204" y="1678"/>
                  </a:lnTo>
                  <a:lnTo>
                    <a:pt x="281897" y="5007"/>
                  </a:lnTo>
                  <a:lnTo>
                    <a:pt x="157094" y="113266"/>
                  </a:lnTo>
                  <a:lnTo>
                    <a:pt x="150361" y="117212"/>
                  </a:lnTo>
                  <a:lnTo>
                    <a:pt x="142894" y="118454"/>
                  </a:lnTo>
                  <a:lnTo>
                    <a:pt x="135465" y="117003"/>
                  </a:lnTo>
                  <a:lnTo>
                    <a:pt x="128844" y="112868"/>
                  </a:lnTo>
                  <a:lnTo>
                    <a:pt x="18418" y="11510"/>
                  </a:lnTo>
                  <a:lnTo>
                    <a:pt x="12399" y="9067"/>
                  </a:lnTo>
                  <a:lnTo>
                    <a:pt x="6417" y="10175"/>
                  </a:lnTo>
                  <a:lnTo>
                    <a:pt x="1830" y="14172"/>
                  </a:lnTo>
                  <a:lnTo>
                    <a:pt x="0" y="20399"/>
                  </a:lnTo>
                  <a:lnTo>
                    <a:pt x="0" y="1038452"/>
                  </a:lnTo>
                  <a:lnTo>
                    <a:pt x="3010" y="1100767"/>
                  </a:lnTo>
                  <a:lnTo>
                    <a:pt x="13602" y="1132766"/>
                  </a:lnTo>
                  <a:lnTo>
                    <a:pt x="40406" y="1144555"/>
                  </a:lnTo>
                  <a:lnTo>
                    <a:pt x="92049" y="1146239"/>
                  </a:lnTo>
                  <a:lnTo>
                    <a:pt x="998168" y="1146239"/>
                  </a:lnTo>
                </a:path>
              </a:pathLst>
            </a:custGeom>
            <a:ln w="49213">
              <a:solidFill>
                <a:srgbClr val="1700E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9753023" y="9139666"/>
              <a:ext cx="413384" cy="536575"/>
            </a:xfrm>
            <a:custGeom>
              <a:avLst/>
              <a:gdLst/>
              <a:ahLst/>
              <a:cxnLst/>
              <a:rect l="l" t="t" r="r" b="b"/>
              <a:pathLst>
                <a:path w="413384" h="536575">
                  <a:moveTo>
                    <a:pt x="242212" y="0"/>
                  </a:moveTo>
                  <a:lnTo>
                    <a:pt x="170916" y="0"/>
                  </a:lnTo>
                  <a:lnTo>
                    <a:pt x="170916" y="56144"/>
                  </a:lnTo>
                  <a:lnTo>
                    <a:pt x="112780" y="69067"/>
                  </a:lnTo>
                  <a:lnTo>
                    <a:pt x="69026" y="94313"/>
                  </a:lnTo>
                  <a:lnTo>
                    <a:pt x="41453" y="131178"/>
                  </a:lnTo>
                  <a:lnTo>
                    <a:pt x="31862" y="178957"/>
                  </a:lnTo>
                  <a:lnTo>
                    <a:pt x="41442" y="228113"/>
                  </a:lnTo>
                  <a:lnTo>
                    <a:pt x="67600" y="261865"/>
                  </a:lnTo>
                  <a:lnTo>
                    <a:pt x="106467" y="283853"/>
                  </a:lnTo>
                  <a:lnTo>
                    <a:pt x="154174" y="297715"/>
                  </a:lnTo>
                  <a:lnTo>
                    <a:pt x="206852" y="307090"/>
                  </a:lnTo>
                  <a:lnTo>
                    <a:pt x="255722" y="316029"/>
                  </a:lnTo>
                  <a:lnTo>
                    <a:pt x="286912" y="325839"/>
                  </a:lnTo>
                  <a:lnTo>
                    <a:pt x="303425" y="338290"/>
                  </a:lnTo>
                  <a:lnTo>
                    <a:pt x="308262" y="355151"/>
                  </a:lnTo>
                  <a:lnTo>
                    <a:pt x="303160" y="374904"/>
                  </a:lnTo>
                  <a:lnTo>
                    <a:pt x="288283" y="388397"/>
                  </a:lnTo>
                  <a:lnTo>
                    <a:pt x="264278" y="396128"/>
                  </a:lnTo>
                  <a:lnTo>
                    <a:pt x="231793" y="398595"/>
                  </a:lnTo>
                  <a:lnTo>
                    <a:pt x="192902" y="396921"/>
                  </a:lnTo>
                  <a:lnTo>
                    <a:pt x="156979" y="384174"/>
                  </a:lnTo>
                  <a:lnTo>
                    <a:pt x="126294" y="361559"/>
                  </a:lnTo>
                  <a:lnTo>
                    <a:pt x="103117" y="330283"/>
                  </a:lnTo>
                  <a:lnTo>
                    <a:pt x="0" y="351151"/>
                  </a:lnTo>
                  <a:lnTo>
                    <a:pt x="17148" y="387010"/>
                  </a:lnTo>
                  <a:lnTo>
                    <a:pt x="40825" y="418203"/>
                  </a:lnTo>
                  <a:lnTo>
                    <a:pt x="73080" y="443807"/>
                  </a:lnTo>
                  <a:lnTo>
                    <a:pt x="115966" y="462897"/>
                  </a:lnTo>
                  <a:lnTo>
                    <a:pt x="171534" y="474550"/>
                  </a:lnTo>
                  <a:lnTo>
                    <a:pt x="171534" y="536444"/>
                  </a:lnTo>
                  <a:lnTo>
                    <a:pt x="242212" y="536444"/>
                  </a:lnTo>
                  <a:lnTo>
                    <a:pt x="242212" y="478079"/>
                  </a:lnTo>
                  <a:lnTo>
                    <a:pt x="304923" y="470101"/>
                  </a:lnTo>
                  <a:lnTo>
                    <a:pt x="352925" y="451436"/>
                  </a:lnTo>
                  <a:lnTo>
                    <a:pt x="386661" y="423429"/>
                  </a:lnTo>
                  <a:lnTo>
                    <a:pt x="406578" y="387427"/>
                  </a:lnTo>
                  <a:lnTo>
                    <a:pt x="413118" y="344774"/>
                  </a:lnTo>
                  <a:lnTo>
                    <a:pt x="404845" y="301285"/>
                  </a:lnTo>
                  <a:lnTo>
                    <a:pt x="382651" y="269169"/>
                  </a:lnTo>
                  <a:lnTo>
                    <a:pt x="350477" y="246362"/>
                  </a:lnTo>
                  <a:lnTo>
                    <a:pt x="312262" y="230805"/>
                  </a:lnTo>
                  <a:lnTo>
                    <a:pt x="271946" y="220433"/>
                  </a:lnTo>
                  <a:lnTo>
                    <a:pt x="233469" y="213187"/>
                  </a:lnTo>
                  <a:lnTo>
                    <a:pt x="186563" y="203701"/>
                  </a:lnTo>
                  <a:lnTo>
                    <a:pt x="156826" y="194220"/>
                  </a:lnTo>
                  <a:lnTo>
                    <a:pt x="141214" y="183218"/>
                  </a:lnTo>
                  <a:lnTo>
                    <a:pt x="136686" y="169167"/>
                  </a:lnTo>
                  <a:lnTo>
                    <a:pt x="140480" y="153610"/>
                  </a:lnTo>
                  <a:lnTo>
                    <a:pt x="151825" y="142570"/>
                  </a:lnTo>
                  <a:lnTo>
                    <a:pt x="170665" y="135988"/>
                  </a:lnTo>
                  <a:lnTo>
                    <a:pt x="196946" y="133807"/>
                  </a:lnTo>
                  <a:lnTo>
                    <a:pt x="231756" y="136486"/>
                  </a:lnTo>
                  <a:lnTo>
                    <a:pt x="265171" y="145520"/>
                  </a:lnTo>
                  <a:lnTo>
                    <a:pt x="296334" y="160587"/>
                  </a:lnTo>
                  <a:lnTo>
                    <a:pt x="324388" y="181366"/>
                  </a:lnTo>
                  <a:lnTo>
                    <a:pt x="393275" y="124530"/>
                  </a:lnTo>
                  <a:lnTo>
                    <a:pt x="360562" y="97485"/>
                  </a:lnTo>
                  <a:lnTo>
                    <a:pt x="323873" y="76798"/>
                  </a:lnTo>
                  <a:lnTo>
                    <a:pt x="284120" y="62880"/>
                  </a:lnTo>
                  <a:lnTo>
                    <a:pt x="242212" y="56144"/>
                  </a:lnTo>
                  <a:lnTo>
                    <a:pt x="242212" y="0"/>
                  </a:lnTo>
                  <a:close/>
                </a:path>
              </a:pathLst>
            </a:custGeom>
            <a:solidFill>
              <a:srgbClr val="1700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7" name="object 27"/>
          <p:cNvGrpSpPr/>
          <p:nvPr/>
        </p:nvGrpSpPr>
        <p:grpSpPr>
          <a:xfrm>
            <a:off x="7010620" y="8723504"/>
            <a:ext cx="1275080" cy="1275080"/>
            <a:chOff x="7010620" y="8723504"/>
            <a:chExt cx="1275080" cy="1275080"/>
          </a:xfrm>
        </p:grpSpPr>
        <p:sp>
          <p:nvSpPr>
            <p:cNvPr id="28" name="object 28"/>
            <p:cNvSpPr/>
            <p:nvPr/>
          </p:nvSpPr>
          <p:spPr>
            <a:xfrm>
              <a:off x="7036797" y="8749681"/>
              <a:ext cx="1223010" cy="1223010"/>
            </a:xfrm>
            <a:custGeom>
              <a:avLst/>
              <a:gdLst/>
              <a:ahLst/>
              <a:cxnLst/>
              <a:rect l="l" t="t" r="r" b="b"/>
              <a:pathLst>
                <a:path w="1223009" h="1223009">
                  <a:moveTo>
                    <a:pt x="1222381" y="611196"/>
                  </a:moveTo>
                  <a:lnTo>
                    <a:pt x="1220542" y="658960"/>
                  </a:lnTo>
                  <a:lnTo>
                    <a:pt x="1215116" y="705718"/>
                  </a:lnTo>
                  <a:lnTo>
                    <a:pt x="1206239" y="751336"/>
                  </a:lnTo>
                  <a:lnTo>
                    <a:pt x="1194047" y="795676"/>
                  </a:lnTo>
                  <a:lnTo>
                    <a:pt x="1178675" y="838604"/>
                  </a:lnTo>
                  <a:lnTo>
                    <a:pt x="1160260" y="879982"/>
                  </a:lnTo>
                  <a:lnTo>
                    <a:pt x="1138936" y="919676"/>
                  </a:lnTo>
                  <a:lnTo>
                    <a:pt x="1114841" y="957549"/>
                  </a:lnTo>
                  <a:lnTo>
                    <a:pt x="1088110" y="993466"/>
                  </a:lnTo>
                  <a:lnTo>
                    <a:pt x="1058879" y="1027290"/>
                  </a:lnTo>
                  <a:lnTo>
                    <a:pt x="1027283" y="1058886"/>
                  </a:lnTo>
                  <a:lnTo>
                    <a:pt x="993460" y="1088117"/>
                  </a:lnTo>
                  <a:lnTo>
                    <a:pt x="957543" y="1114849"/>
                  </a:lnTo>
                  <a:lnTo>
                    <a:pt x="919670" y="1138944"/>
                  </a:lnTo>
                  <a:lnTo>
                    <a:pt x="879976" y="1160268"/>
                  </a:lnTo>
                  <a:lnTo>
                    <a:pt x="838598" y="1178684"/>
                  </a:lnTo>
                  <a:lnTo>
                    <a:pt x="795670" y="1194056"/>
                  </a:lnTo>
                  <a:lnTo>
                    <a:pt x="751329" y="1206249"/>
                  </a:lnTo>
                  <a:lnTo>
                    <a:pt x="705710" y="1215127"/>
                  </a:lnTo>
                  <a:lnTo>
                    <a:pt x="658950" y="1220553"/>
                  </a:lnTo>
                  <a:lnTo>
                    <a:pt x="611185" y="1222392"/>
                  </a:lnTo>
                  <a:lnTo>
                    <a:pt x="563421" y="1220553"/>
                  </a:lnTo>
                  <a:lnTo>
                    <a:pt x="516663" y="1215127"/>
                  </a:lnTo>
                  <a:lnTo>
                    <a:pt x="471045" y="1206249"/>
                  </a:lnTo>
                  <a:lnTo>
                    <a:pt x="426705" y="1194056"/>
                  </a:lnTo>
                  <a:lnTo>
                    <a:pt x="383778" y="1178684"/>
                  </a:lnTo>
                  <a:lnTo>
                    <a:pt x="342401" y="1160268"/>
                  </a:lnTo>
                  <a:lnTo>
                    <a:pt x="302707" y="1138944"/>
                  </a:lnTo>
                  <a:lnTo>
                    <a:pt x="264835" y="1114849"/>
                  </a:lnTo>
                  <a:lnTo>
                    <a:pt x="228919" y="1088117"/>
                  </a:lnTo>
                  <a:lnTo>
                    <a:pt x="195096" y="1058886"/>
                  </a:lnTo>
                  <a:lnTo>
                    <a:pt x="163501" y="1027290"/>
                  </a:lnTo>
                  <a:lnTo>
                    <a:pt x="134270" y="993466"/>
                  </a:lnTo>
                  <a:lnTo>
                    <a:pt x="107539" y="957549"/>
                  </a:lnTo>
                  <a:lnTo>
                    <a:pt x="83444" y="919676"/>
                  </a:lnTo>
                  <a:lnTo>
                    <a:pt x="62121" y="879982"/>
                  </a:lnTo>
                  <a:lnTo>
                    <a:pt x="43705" y="838604"/>
                  </a:lnTo>
                  <a:lnTo>
                    <a:pt x="28334" y="795676"/>
                  </a:lnTo>
                  <a:lnTo>
                    <a:pt x="16141" y="751336"/>
                  </a:lnTo>
                  <a:lnTo>
                    <a:pt x="7264" y="705718"/>
                  </a:lnTo>
                  <a:lnTo>
                    <a:pt x="1838" y="658960"/>
                  </a:lnTo>
                  <a:lnTo>
                    <a:pt x="0" y="611196"/>
                  </a:lnTo>
                  <a:lnTo>
                    <a:pt x="1838" y="563431"/>
                  </a:lnTo>
                  <a:lnTo>
                    <a:pt x="7264" y="516673"/>
                  </a:lnTo>
                  <a:lnTo>
                    <a:pt x="16141" y="471055"/>
                  </a:lnTo>
                  <a:lnTo>
                    <a:pt x="28334" y="426715"/>
                  </a:lnTo>
                  <a:lnTo>
                    <a:pt x="43705" y="383787"/>
                  </a:lnTo>
                  <a:lnTo>
                    <a:pt x="62121" y="342409"/>
                  </a:lnTo>
                  <a:lnTo>
                    <a:pt x="83444" y="302715"/>
                  </a:lnTo>
                  <a:lnTo>
                    <a:pt x="107539" y="264842"/>
                  </a:lnTo>
                  <a:lnTo>
                    <a:pt x="134270" y="228925"/>
                  </a:lnTo>
                  <a:lnTo>
                    <a:pt x="163501" y="195101"/>
                  </a:lnTo>
                  <a:lnTo>
                    <a:pt x="195096" y="163505"/>
                  </a:lnTo>
                  <a:lnTo>
                    <a:pt x="228919" y="134274"/>
                  </a:lnTo>
                  <a:lnTo>
                    <a:pt x="264835" y="107542"/>
                  </a:lnTo>
                  <a:lnTo>
                    <a:pt x="302707" y="83447"/>
                  </a:lnTo>
                  <a:lnTo>
                    <a:pt x="342401" y="62123"/>
                  </a:lnTo>
                  <a:lnTo>
                    <a:pt x="383778" y="43707"/>
                  </a:lnTo>
                  <a:lnTo>
                    <a:pt x="426705" y="28335"/>
                  </a:lnTo>
                  <a:lnTo>
                    <a:pt x="471045" y="16142"/>
                  </a:lnTo>
                  <a:lnTo>
                    <a:pt x="516663" y="7264"/>
                  </a:lnTo>
                  <a:lnTo>
                    <a:pt x="563421" y="1838"/>
                  </a:lnTo>
                  <a:lnTo>
                    <a:pt x="611185" y="0"/>
                  </a:lnTo>
                  <a:lnTo>
                    <a:pt x="658950" y="1838"/>
                  </a:lnTo>
                  <a:lnTo>
                    <a:pt x="705710" y="7264"/>
                  </a:lnTo>
                  <a:lnTo>
                    <a:pt x="751329" y="16142"/>
                  </a:lnTo>
                  <a:lnTo>
                    <a:pt x="795670" y="28335"/>
                  </a:lnTo>
                  <a:lnTo>
                    <a:pt x="838598" y="43707"/>
                  </a:lnTo>
                  <a:lnTo>
                    <a:pt x="879976" y="62123"/>
                  </a:lnTo>
                  <a:lnTo>
                    <a:pt x="919670" y="83447"/>
                  </a:lnTo>
                  <a:lnTo>
                    <a:pt x="957543" y="107542"/>
                  </a:lnTo>
                  <a:lnTo>
                    <a:pt x="993460" y="134274"/>
                  </a:lnTo>
                  <a:lnTo>
                    <a:pt x="1027283" y="163505"/>
                  </a:lnTo>
                  <a:lnTo>
                    <a:pt x="1058879" y="195101"/>
                  </a:lnTo>
                  <a:lnTo>
                    <a:pt x="1088110" y="228925"/>
                  </a:lnTo>
                  <a:lnTo>
                    <a:pt x="1114841" y="264842"/>
                  </a:lnTo>
                  <a:lnTo>
                    <a:pt x="1138936" y="302715"/>
                  </a:lnTo>
                  <a:lnTo>
                    <a:pt x="1160260" y="342409"/>
                  </a:lnTo>
                  <a:lnTo>
                    <a:pt x="1178675" y="383787"/>
                  </a:lnTo>
                  <a:lnTo>
                    <a:pt x="1194047" y="426715"/>
                  </a:lnTo>
                  <a:lnTo>
                    <a:pt x="1206239" y="471055"/>
                  </a:lnTo>
                  <a:lnTo>
                    <a:pt x="1215116" y="516673"/>
                  </a:lnTo>
                  <a:lnTo>
                    <a:pt x="1220542" y="563431"/>
                  </a:lnTo>
                  <a:lnTo>
                    <a:pt x="1222381" y="611196"/>
                  </a:lnTo>
                  <a:close/>
                </a:path>
              </a:pathLst>
            </a:custGeom>
            <a:ln w="52354">
              <a:solidFill>
                <a:srgbClr val="1700E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7343547" y="8967599"/>
              <a:ext cx="595630" cy="773430"/>
            </a:xfrm>
            <a:custGeom>
              <a:avLst/>
              <a:gdLst/>
              <a:ahLst/>
              <a:cxnLst/>
              <a:rect l="l" t="t" r="r" b="b"/>
              <a:pathLst>
                <a:path w="595629" h="773429">
                  <a:moveTo>
                    <a:pt x="349193" y="0"/>
                  </a:moveTo>
                  <a:lnTo>
                    <a:pt x="246411" y="0"/>
                  </a:lnTo>
                  <a:lnTo>
                    <a:pt x="246411" y="80950"/>
                  </a:lnTo>
                  <a:lnTo>
                    <a:pt x="188361" y="91345"/>
                  </a:lnTo>
                  <a:lnTo>
                    <a:pt x="139140" y="109788"/>
                  </a:lnTo>
                  <a:lnTo>
                    <a:pt x="99517" y="135976"/>
                  </a:lnTo>
                  <a:lnTo>
                    <a:pt x="70263" y="169610"/>
                  </a:lnTo>
                  <a:lnTo>
                    <a:pt x="52145" y="210389"/>
                  </a:lnTo>
                  <a:lnTo>
                    <a:pt x="45935" y="258013"/>
                  </a:lnTo>
                  <a:lnTo>
                    <a:pt x="51466" y="305190"/>
                  </a:lnTo>
                  <a:lnTo>
                    <a:pt x="67151" y="342924"/>
                  </a:lnTo>
                  <a:lnTo>
                    <a:pt x="91627" y="372497"/>
                  </a:lnTo>
                  <a:lnTo>
                    <a:pt x="123534" y="395188"/>
                  </a:lnTo>
                  <a:lnTo>
                    <a:pt x="161508" y="412278"/>
                  </a:lnTo>
                  <a:lnTo>
                    <a:pt x="204189" y="425048"/>
                  </a:lnTo>
                  <a:lnTo>
                    <a:pt x="250214" y="434779"/>
                  </a:lnTo>
                  <a:lnTo>
                    <a:pt x="298221" y="442750"/>
                  </a:lnTo>
                  <a:lnTo>
                    <a:pt x="368681" y="455635"/>
                  </a:lnTo>
                  <a:lnTo>
                    <a:pt x="413648" y="469776"/>
                  </a:lnTo>
                  <a:lnTo>
                    <a:pt x="437453" y="487725"/>
                  </a:lnTo>
                  <a:lnTo>
                    <a:pt x="444426" y="512036"/>
                  </a:lnTo>
                  <a:lnTo>
                    <a:pt x="437069" y="540516"/>
                  </a:lnTo>
                  <a:lnTo>
                    <a:pt x="415622" y="559967"/>
                  </a:lnTo>
                  <a:lnTo>
                    <a:pt x="381014" y="571109"/>
                  </a:lnTo>
                  <a:lnTo>
                    <a:pt x="334178" y="574663"/>
                  </a:lnTo>
                  <a:lnTo>
                    <a:pt x="289086" y="574066"/>
                  </a:lnTo>
                  <a:lnTo>
                    <a:pt x="246313" y="563030"/>
                  </a:lnTo>
                  <a:lnTo>
                    <a:pt x="207535" y="542445"/>
                  </a:lnTo>
                  <a:lnTo>
                    <a:pt x="174427" y="513199"/>
                  </a:lnTo>
                  <a:lnTo>
                    <a:pt x="148665" y="476184"/>
                  </a:lnTo>
                  <a:lnTo>
                    <a:pt x="0" y="506267"/>
                  </a:lnTo>
                  <a:lnTo>
                    <a:pt x="16831" y="543821"/>
                  </a:lnTo>
                  <a:lnTo>
                    <a:pt x="38032" y="578138"/>
                  </a:lnTo>
                  <a:lnTo>
                    <a:pt x="64680" y="608733"/>
                  </a:lnTo>
                  <a:lnTo>
                    <a:pt x="97853" y="635120"/>
                  </a:lnTo>
                  <a:lnTo>
                    <a:pt x="138629" y="656812"/>
                  </a:lnTo>
                  <a:lnTo>
                    <a:pt x="188085" y="673323"/>
                  </a:lnTo>
                  <a:lnTo>
                    <a:pt x="247301" y="684167"/>
                  </a:lnTo>
                  <a:lnTo>
                    <a:pt x="247301" y="773411"/>
                  </a:lnTo>
                  <a:lnTo>
                    <a:pt x="349193" y="773411"/>
                  </a:lnTo>
                  <a:lnTo>
                    <a:pt x="349193" y="689266"/>
                  </a:lnTo>
                  <a:lnTo>
                    <a:pt x="408221" y="683987"/>
                  </a:lnTo>
                  <a:lnTo>
                    <a:pt x="458872" y="672405"/>
                  </a:lnTo>
                  <a:lnTo>
                    <a:pt x="501303" y="654994"/>
                  </a:lnTo>
                  <a:lnTo>
                    <a:pt x="535668" y="632229"/>
                  </a:lnTo>
                  <a:lnTo>
                    <a:pt x="562124" y="604582"/>
                  </a:lnTo>
                  <a:lnTo>
                    <a:pt x="591936" y="536536"/>
                  </a:lnTo>
                  <a:lnTo>
                    <a:pt x="595604" y="497084"/>
                  </a:lnTo>
                  <a:lnTo>
                    <a:pt x="588762" y="448403"/>
                  </a:lnTo>
                  <a:lnTo>
                    <a:pt x="569833" y="409364"/>
                  </a:lnTo>
                  <a:lnTo>
                    <a:pt x="541212" y="378713"/>
                  </a:lnTo>
                  <a:lnTo>
                    <a:pt x="505296" y="355194"/>
                  </a:lnTo>
                  <a:lnTo>
                    <a:pt x="464480" y="337554"/>
                  </a:lnTo>
                  <a:lnTo>
                    <a:pt x="421161" y="324539"/>
                  </a:lnTo>
                  <a:lnTo>
                    <a:pt x="377735" y="314893"/>
                  </a:lnTo>
                  <a:lnTo>
                    <a:pt x="336597" y="307362"/>
                  </a:lnTo>
                  <a:lnTo>
                    <a:pt x="268972" y="293688"/>
                  </a:lnTo>
                  <a:lnTo>
                    <a:pt x="226099" y="280020"/>
                  </a:lnTo>
                  <a:lnTo>
                    <a:pt x="203590" y="264157"/>
                  </a:lnTo>
                  <a:lnTo>
                    <a:pt x="197062" y="243898"/>
                  </a:lnTo>
                  <a:lnTo>
                    <a:pt x="202532" y="221471"/>
                  </a:lnTo>
                  <a:lnTo>
                    <a:pt x="218888" y="205556"/>
                  </a:lnTo>
                  <a:lnTo>
                    <a:pt x="246051" y="196069"/>
                  </a:lnTo>
                  <a:lnTo>
                    <a:pt x="283938" y="192926"/>
                  </a:lnTo>
                  <a:lnTo>
                    <a:pt x="334124" y="196787"/>
                  </a:lnTo>
                  <a:lnTo>
                    <a:pt x="382301" y="209807"/>
                  </a:lnTo>
                  <a:lnTo>
                    <a:pt x="427232" y="231525"/>
                  </a:lnTo>
                  <a:lnTo>
                    <a:pt x="467682" y="261478"/>
                  </a:lnTo>
                  <a:lnTo>
                    <a:pt x="566998" y="179533"/>
                  </a:lnTo>
                  <a:lnTo>
                    <a:pt x="529763" y="147629"/>
                  </a:lnTo>
                  <a:lnTo>
                    <a:pt x="488693" y="121514"/>
                  </a:lnTo>
                  <a:lnTo>
                    <a:pt x="444461" y="101493"/>
                  </a:lnTo>
                  <a:lnTo>
                    <a:pt x="397737" y="87870"/>
                  </a:lnTo>
                  <a:lnTo>
                    <a:pt x="349193" y="80950"/>
                  </a:lnTo>
                  <a:lnTo>
                    <a:pt x="349193" y="0"/>
                  </a:lnTo>
                  <a:close/>
                </a:path>
              </a:pathLst>
            </a:custGeom>
            <a:solidFill>
              <a:srgbClr val="1700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7209235" y="8922198"/>
              <a:ext cx="864235" cy="864235"/>
            </a:xfrm>
            <a:custGeom>
              <a:avLst/>
              <a:gdLst/>
              <a:ahLst/>
              <a:cxnLst/>
              <a:rect l="l" t="t" r="r" b="b"/>
              <a:pathLst>
                <a:path w="864234" h="864234">
                  <a:moveTo>
                    <a:pt x="864224" y="0"/>
                  </a:moveTo>
                  <a:lnTo>
                    <a:pt x="0" y="864224"/>
                  </a:lnTo>
                </a:path>
              </a:pathLst>
            </a:custGeom>
            <a:ln w="52354">
              <a:solidFill>
                <a:srgbClr val="1700E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1" name="object 31"/>
          <p:cNvGrpSpPr/>
          <p:nvPr/>
        </p:nvGrpSpPr>
        <p:grpSpPr>
          <a:xfrm>
            <a:off x="4490495" y="5853630"/>
            <a:ext cx="1368425" cy="888365"/>
            <a:chOff x="4490495" y="5853630"/>
            <a:chExt cx="1368425" cy="888365"/>
          </a:xfrm>
        </p:grpSpPr>
        <p:sp>
          <p:nvSpPr>
            <p:cNvPr id="32" name="object 32"/>
            <p:cNvSpPr/>
            <p:nvPr/>
          </p:nvSpPr>
          <p:spPr>
            <a:xfrm>
              <a:off x="4490491" y="5853639"/>
              <a:ext cx="1368425" cy="888365"/>
            </a:xfrm>
            <a:custGeom>
              <a:avLst/>
              <a:gdLst/>
              <a:ahLst/>
              <a:cxnLst/>
              <a:rect l="l" t="t" r="r" b="b"/>
              <a:pathLst>
                <a:path w="1368425" h="888365">
                  <a:moveTo>
                    <a:pt x="888047" y="435864"/>
                  </a:moveTo>
                  <a:lnTo>
                    <a:pt x="885418" y="425653"/>
                  </a:lnTo>
                  <a:lnTo>
                    <a:pt x="877570" y="417728"/>
                  </a:lnTo>
                  <a:lnTo>
                    <a:pt x="561517" y="235254"/>
                  </a:lnTo>
                  <a:lnTo>
                    <a:pt x="550722" y="232422"/>
                  </a:lnTo>
                  <a:lnTo>
                    <a:pt x="540575" y="235254"/>
                  </a:lnTo>
                  <a:lnTo>
                    <a:pt x="533044" y="242633"/>
                  </a:lnTo>
                  <a:lnTo>
                    <a:pt x="530098" y="253390"/>
                  </a:lnTo>
                  <a:lnTo>
                    <a:pt x="530098" y="618350"/>
                  </a:lnTo>
                  <a:lnTo>
                    <a:pt x="533044" y="629119"/>
                  </a:lnTo>
                  <a:lnTo>
                    <a:pt x="540575" y="636485"/>
                  </a:lnTo>
                  <a:lnTo>
                    <a:pt x="550722" y="639330"/>
                  </a:lnTo>
                  <a:lnTo>
                    <a:pt x="561517" y="636485"/>
                  </a:lnTo>
                  <a:lnTo>
                    <a:pt x="877582" y="453999"/>
                  </a:lnTo>
                  <a:lnTo>
                    <a:pt x="885431" y="446062"/>
                  </a:lnTo>
                  <a:lnTo>
                    <a:pt x="888047" y="435864"/>
                  </a:lnTo>
                  <a:close/>
                </a:path>
                <a:path w="1368425" h="888365">
                  <a:moveTo>
                    <a:pt x="1368158" y="51473"/>
                  </a:moveTo>
                  <a:lnTo>
                    <a:pt x="1355559" y="15062"/>
                  </a:lnTo>
                  <a:lnTo>
                    <a:pt x="1325168" y="0"/>
                  </a:lnTo>
                  <a:lnTo>
                    <a:pt x="1315275" y="0"/>
                  </a:lnTo>
                  <a:lnTo>
                    <a:pt x="1315275" y="49720"/>
                  </a:lnTo>
                  <a:lnTo>
                    <a:pt x="1315275" y="836790"/>
                  </a:lnTo>
                  <a:lnTo>
                    <a:pt x="52870" y="836790"/>
                  </a:lnTo>
                  <a:lnTo>
                    <a:pt x="52870" y="49720"/>
                  </a:lnTo>
                  <a:lnTo>
                    <a:pt x="1315275" y="49720"/>
                  </a:lnTo>
                  <a:lnTo>
                    <a:pt x="1315275" y="0"/>
                  </a:lnTo>
                  <a:lnTo>
                    <a:pt x="42976" y="0"/>
                  </a:lnTo>
                  <a:lnTo>
                    <a:pt x="26238" y="4038"/>
                  </a:lnTo>
                  <a:lnTo>
                    <a:pt x="12585" y="15062"/>
                  </a:lnTo>
                  <a:lnTo>
                    <a:pt x="3378" y="31432"/>
                  </a:lnTo>
                  <a:lnTo>
                    <a:pt x="0" y="51473"/>
                  </a:lnTo>
                  <a:lnTo>
                    <a:pt x="63" y="836790"/>
                  </a:lnTo>
                  <a:lnTo>
                    <a:pt x="3390" y="856576"/>
                  </a:lnTo>
                  <a:lnTo>
                    <a:pt x="12585" y="872934"/>
                  </a:lnTo>
                  <a:lnTo>
                    <a:pt x="26250" y="883958"/>
                  </a:lnTo>
                  <a:lnTo>
                    <a:pt x="42989" y="887996"/>
                  </a:lnTo>
                  <a:lnTo>
                    <a:pt x="1325168" y="887984"/>
                  </a:lnTo>
                  <a:lnTo>
                    <a:pt x="1341907" y="883932"/>
                  </a:lnTo>
                  <a:lnTo>
                    <a:pt x="1355559" y="872909"/>
                  </a:lnTo>
                  <a:lnTo>
                    <a:pt x="1364780" y="856538"/>
                  </a:lnTo>
                  <a:lnTo>
                    <a:pt x="1368107" y="836790"/>
                  </a:lnTo>
                  <a:lnTo>
                    <a:pt x="1368158" y="51473"/>
                  </a:lnTo>
                  <a:close/>
                </a:path>
              </a:pathLst>
            </a:custGeom>
            <a:solidFill>
              <a:srgbClr val="1700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5066392" y="6147817"/>
              <a:ext cx="245745" cy="283845"/>
            </a:xfrm>
            <a:custGeom>
              <a:avLst/>
              <a:gdLst/>
              <a:ahLst/>
              <a:cxnLst/>
              <a:rect l="l" t="t" r="r" b="b"/>
              <a:pathLst>
                <a:path w="245745" h="283845">
                  <a:moveTo>
                    <a:pt x="0" y="0"/>
                  </a:moveTo>
                  <a:lnTo>
                    <a:pt x="0" y="283384"/>
                  </a:lnTo>
                  <a:lnTo>
                    <a:pt x="245416" y="1416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4" name="object 34"/>
          <p:cNvGrpSpPr/>
          <p:nvPr/>
        </p:nvGrpSpPr>
        <p:grpSpPr>
          <a:xfrm>
            <a:off x="11990129" y="8782139"/>
            <a:ext cx="901065" cy="1156970"/>
            <a:chOff x="11990129" y="8782139"/>
            <a:chExt cx="901065" cy="1156970"/>
          </a:xfrm>
        </p:grpSpPr>
        <p:sp>
          <p:nvSpPr>
            <p:cNvPr id="35" name="object 35"/>
            <p:cNvSpPr/>
            <p:nvPr/>
          </p:nvSpPr>
          <p:spPr>
            <a:xfrm>
              <a:off x="12016306" y="9332732"/>
              <a:ext cx="848360" cy="579755"/>
            </a:xfrm>
            <a:custGeom>
              <a:avLst/>
              <a:gdLst/>
              <a:ahLst/>
              <a:cxnLst/>
              <a:rect l="l" t="t" r="r" b="b"/>
              <a:pathLst>
                <a:path w="848359" h="579754">
                  <a:moveTo>
                    <a:pt x="819608" y="579699"/>
                  </a:moveTo>
                  <a:lnTo>
                    <a:pt x="28491" y="579699"/>
                  </a:lnTo>
                  <a:lnTo>
                    <a:pt x="17400" y="577460"/>
                  </a:lnTo>
                  <a:lnTo>
                    <a:pt x="8343" y="571355"/>
                  </a:lnTo>
                  <a:lnTo>
                    <a:pt x="2238" y="562299"/>
                  </a:lnTo>
                  <a:lnTo>
                    <a:pt x="0" y="551208"/>
                  </a:lnTo>
                  <a:lnTo>
                    <a:pt x="0" y="28491"/>
                  </a:lnTo>
                  <a:lnTo>
                    <a:pt x="2238" y="17400"/>
                  </a:lnTo>
                  <a:lnTo>
                    <a:pt x="8343" y="8343"/>
                  </a:lnTo>
                  <a:lnTo>
                    <a:pt x="17400" y="2238"/>
                  </a:lnTo>
                  <a:lnTo>
                    <a:pt x="28491" y="0"/>
                  </a:lnTo>
                  <a:lnTo>
                    <a:pt x="819608" y="0"/>
                  </a:lnTo>
                  <a:lnTo>
                    <a:pt x="830699" y="2238"/>
                  </a:lnTo>
                  <a:lnTo>
                    <a:pt x="839755" y="8343"/>
                  </a:lnTo>
                  <a:lnTo>
                    <a:pt x="845861" y="17400"/>
                  </a:lnTo>
                  <a:lnTo>
                    <a:pt x="848099" y="28491"/>
                  </a:lnTo>
                  <a:lnTo>
                    <a:pt x="848099" y="551208"/>
                  </a:lnTo>
                  <a:lnTo>
                    <a:pt x="845861" y="562299"/>
                  </a:lnTo>
                  <a:lnTo>
                    <a:pt x="839755" y="571355"/>
                  </a:lnTo>
                  <a:lnTo>
                    <a:pt x="830699" y="577460"/>
                  </a:lnTo>
                  <a:lnTo>
                    <a:pt x="819608" y="579699"/>
                  </a:lnTo>
                  <a:close/>
                </a:path>
              </a:pathLst>
            </a:custGeom>
            <a:ln w="52354">
              <a:solidFill>
                <a:srgbClr val="1700E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2196294" y="8808316"/>
              <a:ext cx="488315" cy="519430"/>
            </a:xfrm>
            <a:custGeom>
              <a:avLst/>
              <a:gdLst/>
              <a:ahLst/>
              <a:cxnLst/>
              <a:rect l="l" t="t" r="r" b="b"/>
              <a:pathLst>
                <a:path w="488315" h="519429">
                  <a:moveTo>
                    <a:pt x="488177" y="514822"/>
                  </a:moveTo>
                  <a:lnTo>
                    <a:pt x="488177" y="415442"/>
                  </a:lnTo>
                  <a:lnTo>
                    <a:pt x="488177" y="259866"/>
                  </a:lnTo>
                  <a:lnTo>
                    <a:pt x="485675" y="215401"/>
                  </a:lnTo>
                  <a:lnTo>
                    <a:pt x="477562" y="172183"/>
                  </a:lnTo>
                  <a:lnTo>
                    <a:pt x="462927" y="130904"/>
                  </a:lnTo>
                  <a:lnTo>
                    <a:pt x="440859" y="92258"/>
                  </a:lnTo>
                  <a:lnTo>
                    <a:pt x="413052" y="60232"/>
                  </a:lnTo>
                  <a:lnTo>
                    <a:pt x="379896" y="34852"/>
                  </a:lnTo>
                  <a:lnTo>
                    <a:pt x="342388" y="16335"/>
                  </a:lnTo>
                  <a:lnTo>
                    <a:pt x="301523" y="4900"/>
                  </a:lnTo>
                  <a:lnTo>
                    <a:pt x="259459" y="284"/>
                  </a:lnTo>
                  <a:lnTo>
                    <a:pt x="245347" y="0"/>
                  </a:lnTo>
                  <a:lnTo>
                    <a:pt x="198733" y="3536"/>
                  </a:lnTo>
                  <a:lnTo>
                    <a:pt x="153751" y="14663"/>
                  </a:lnTo>
                  <a:lnTo>
                    <a:pt x="111996" y="34159"/>
                  </a:lnTo>
                  <a:lnTo>
                    <a:pt x="75059" y="62804"/>
                  </a:lnTo>
                  <a:lnTo>
                    <a:pt x="35530" y="115624"/>
                  </a:lnTo>
                  <a:lnTo>
                    <a:pt x="10851" y="176926"/>
                  </a:lnTo>
                  <a:lnTo>
                    <a:pt x="2531" y="221520"/>
                  </a:lnTo>
                  <a:lnTo>
                    <a:pt x="0" y="267574"/>
                  </a:lnTo>
                  <a:lnTo>
                    <a:pt x="501" y="313967"/>
                  </a:lnTo>
                  <a:lnTo>
                    <a:pt x="1281" y="359580"/>
                  </a:lnTo>
                  <a:lnTo>
                    <a:pt x="1281" y="506466"/>
                  </a:lnTo>
                  <a:lnTo>
                    <a:pt x="1281" y="519188"/>
                  </a:lnTo>
                </a:path>
              </a:pathLst>
            </a:custGeom>
            <a:ln w="52354">
              <a:solidFill>
                <a:srgbClr val="1700E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2440355" y="9514313"/>
              <a:ext cx="0" cy="211454"/>
            </a:xfrm>
            <a:custGeom>
              <a:avLst/>
              <a:gdLst/>
              <a:ahLst/>
              <a:cxnLst/>
              <a:rect l="l" t="t" r="r" b="b"/>
              <a:pathLst>
                <a:path h="211454">
                  <a:moveTo>
                    <a:pt x="0" y="0"/>
                  </a:moveTo>
                  <a:lnTo>
                    <a:pt x="0" y="210956"/>
                  </a:lnTo>
                </a:path>
              </a:pathLst>
            </a:custGeom>
            <a:ln w="83767">
              <a:solidFill>
                <a:srgbClr val="1700E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8" name="object 38"/>
          <p:cNvGrpSpPr/>
          <p:nvPr/>
        </p:nvGrpSpPr>
        <p:grpSpPr>
          <a:xfrm>
            <a:off x="14181556" y="5959194"/>
            <a:ext cx="1379855" cy="705485"/>
            <a:chOff x="14181556" y="5959194"/>
            <a:chExt cx="1379855" cy="705485"/>
          </a:xfrm>
        </p:grpSpPr>
        <p:sp>
          <p:nvSpPr>
            <p:cNvPr id="39" name="object 39"/>
            <p:cNvSpPr/>
            <p:nvPr/>
          </p:nvSpPr>
          <p:spPr>
            <a:xfrm>
              <a:off x="14206162" y="6023928"/>
              <a:ext cx="412750" cy="328295"/>
            </a:xfrm>
            <a:custGeom>
              <a:avLst/>
              <a:gdLst/>
              <a:ahLst/>
              <a:cxnLst/>
              <a:rect l="l" t="t" r="r" b="b"/>
              <a:pathLst>
                <a:path w="412750" h="328295">
                  <a:moveTo>
                    <a:pt x="0" y="327832"/>
                  </a:moveTo>
                  <a:lnTo>
                    <a:pt x="252149" y="66186"/>
                  </a:lnTo>
                  <a:lnTo>
                    <a:pt x="293237" y="40187"/>
                  </a:lnTo>
                  <a:lnTo>
                    <a:pt x="412699" y="0"/>
                  </a:lnTo>
                </a:path>
              </a:pathLst>
            </a:custGeom>
            <a:ln w="49213">
              <a:solidFill>
                <a:srgbClr val="1700E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4276235" y="6243440"/>
              <a:ext cx="739775" cy="396240"/>
            </a:xfrm>
            <a:custGeom>
              <a:avLst/>
              <a:gdLst/>
              <a:ahLst/>
              <a:cxnLst/>
              <a:rect l="l" t="t" r="r" b="b"/>
              <a:pathLst>
                <a:path w="739775" h="396240">
                  <a:moveTo>
                    <a:pt x="327215" y="108321"/>
                  </a:moveTo>
                  <a:lnTo>
                    <a:pt x="448017" y="19119"/>
                  </a:lnTo>
                  <a:lnTo>
                    <a:pt x="494267" y="3350"/>
                  </a:lnTo>
                  <a:lnTo>
                    <a:pt x="541377" y="2376"/>
                  </a:lnTo>
                  <a:lnTo>
                    <a:pt x="594843" y="1274"/>
                  </a:lnTo>
                  <a:lnTo>
                    <a:pt x="638660" y="373"/>
                  </a:lnTo>
                  <a:lnTo>
                    <a:pt x="656828" y="0"/>
                  </a:lnTo>
                  <a:lnTo>
                    <a:pt x="692353" y="3299"/>
                  </a:lnTo>
                  <a:lnTo>
                    <a:pt x="720959" y="15403"/>
                  </a:lnTo>
                  <a:lnTo>
                    <a:pt x="738096" y="37051"/>
                  </a:lnTo>
                  <a:lnTo>
                    <a:pt x="739213" y="68982"/>
                  </a:lnTo>
                  <a:lnTo>
                    <a:pt x="734324" y="82871"/>
                  </a:lnTo>
                  <a:lnTo>
                    <a:pt x="705852" y="116321"/>
                  </a:lnTo>
                  <a:lnTo>
                    <a:pt x="668253" y="141333"/>
                  </a:lnTo>
                  <a:lnTo>
                    <a:pt x="630602" y="160140"/>
                  </a:lnTo>
                  <a:lnTo>
                    <a:pt x="579077" y="175466"/>
                  </a:lnTo>
                  <a:lnTo>
                    <a:pt x="539386" y="180381"/>
                  </a:lnTo>
                  <a:lnTo>
                    <a:pt x="523082" y="183016"/>
                  </a:lnTo>
                  <a:lnTo>
                    <a:pt x="507382" y="187876"/>
                  </a:lnTo>
                  <a:lnTo>
                    <a:pt x="492515" y="194876"/>
                  </a:lnTo>
                  <a:lnTo>
                    <a:pt x="478707" y="203930"/>
                  </a:lnTo>
                  <a:lnTo>
                    <a:pt x="261259" y="369381"/>
                  </a:lnTo>
                  <a:lnTo>
                    <a:pt x="248564" y="377555"/>
                  </a:lnTo>
                  <a:lnTo>
                    <a:pt x="234839" y="383624"/>
                  </a:lnTo>
                  <a:lnTo>
                    <a:pt x="220343" y="387498"/>
                  </a:lnTo>
                  <a:lnTo>
                    <a:pt x="205334" y="389087"/>
                  </a:lnTo>
                  <a:lnTo>
                    <a:pt x="0" y="396092"/>
                  </a:lnTo>
                </a:path>
              </a:pathLst>
            </a:custGeom>
            <a:ln w="49213">
              <a:solidFill>
                <a:srgbClr val="1700E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4706414" y="5983800"/>
              <a:ext cx="829944" cy="598170"/>
            </a:xfrm>
            <a:custGeom>
              <a:avLst/>
              <a:gdLst/>
              <a:ahLst/>
              <a:cxnLst/>
              <a:rect l="l" t="t" r="r" b="b"/>
              <a:pathLst>
                <a:path w="829944" h="598170">
                  <a:moveTo>
                    <a:pt x="0" y="160550"/>
                  </a:moveTo>
                  <a:lnTo>
                    <a:pt x="0" y="42312"/>
                  </a:lnTo>
                  <a:lnTo>
                    <a:pt x="3326" y="25841"/>
                  </a:lnTo>
                  <a:lnTo>
                    <a:pt x="12397" y="12392"/>
                  </a:lnTo>
                  <a:lnTo>
                    <a:pt x="25850" y="3324"/>
                  </a:lnTo>
                  <a:lnTo>
                    <a:pt x="42323" y="0"/>
                  </a:lnTo>
                  <a:lnTo>
                    <a:pt x="787494" y="0"/>
                  </a:lnTo>
                  <a:lnTo>
                    <a:pt x="803971" y="3324"/>
                  </a:lnTo>
                  <a:lnTo>
                    <a:pt x="817424" y="12392"/>
                  </a:lnTo>
                  <a:lnTo>
                    <a:pt x="826492" y="25841"/>
                  </a:lnTo>
                  <a:lnTo>
                    <a:pt x="829817" y="42312"/>
                  </a:lnTo>
                  <a:lnTo>
                    <a:pt x="829817" y="555386"/>
                  </a:lnTo>
                  <a:lnTo>
                    <a:pt x="826492" y="571858"/>
                  </a:lnTo>
                  <a:lnTo>
                    <a:pt x="817424" y="585312"/>
                  </a:lnTo>
                  <a:lnTo>
                    <a:pt x="803971" y="594383"/>
                  </a:lnTo>
                  <a:lnTo>
                    <a:pt x="787494" y="597709"/>
                  </a:lnTo>
                  <a:lnTo>
                    <a:pt x="48427" y="597709"/>
                  </a:lnTo>
                  <a:lnTo>
                    <a:pt x="9430" y="571858"/>
                  </a:lnTo>
                  <a:lnTo>
                    <a:pt x="6104" y="505220"/>
                  </a:lnTo>
                </a:path>
              </a:pathLst>
            </a:custGeom>
            <a:ln w="49213">
              <a:solidFill>
                <a:srgbClr val="1700E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5159280" y="6455977"/>
              <a:ext cx="82550" cy="0"/>
            </a:xfrm>
            <a:custGeom>
              <a:avLst/>
              <a:gdLst/>
              <a:ahLst/>
              <a:cxnLst/>
              <a:rect l="l" t="t" r="r" b="b"/>
              <a:pathLst>
                <a:path w="82550">
                  <a:moveTo>
                    <a:pt x="0" y="0"/>
                  </a:moveTo>
                  <a:lnTo>
                    <a:pt x="82018" y="0"/>
                  </a:lnTo>
                </a:path>
              </a:pathLst>
            </a:custGeom>
            <a:ln w="49213">
              <a:solidFill>
                <a:srgbClr val="1700E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5340165" y="6455977"/>
              <a:ext cx="82550" cy="0"/>
            </a:xfrm>
            <a:custGeom>
              <a:avLst/>
              <a:gdLst/>
              <a:ahLst/>
              <a:cxnLst/>
              <a:rect l="l" t="t" r="r" b="b"/>
              <a:pathLst>
                <a:path w="82550">
                  <a:moveTo>
                    <a:pt x="0" y="0"/>
                  </a:moveTo>
                  <a:lnTo>
                    <a:pt x="82018" y="0"/>
                  </a:lnTo>
                </a:path>
              </a:pathLst>
            </a:custGeom>
            <a:ln w="49213">
              <a:solidFill>
                <a:srgbClr val="1700E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4" name="object 44"/>
          <p:cNvGrpSpPr/>
          <p:nvPr/>
        </p:nvGrpSpPr>
        <p:grpSpPr>
          <a:xfrm>
            <a:off x="14102757" y="2565833"/>
            <a:ext cx="1537335" cy="1438910"/>
            <a:chOff x="14102757" y="2565833"/>
            <a:chExt cx="1537335" cy="1438910"/>
          </a:xfrm>
        </p:grpSpPr>
        <p:sp>
          <p:nvSpPr>
            <p:cNvPr id="45" name="object 45"/>
            <p:cNvSpPr/>
            <p:nvPr/>
          </p:nvSpPr>
          <p:spPr>
            <a:xfrm>
              <a:off x="14128935" y="2592011"/>
              <a:ext cx="1484630" cy="1386205"/>
            </a:xfrm>
            <a:custGeom>
              <a:avLst/>
              <a:gdLst/>
              <a:ahLst/>
              <a:cxnLst/>
              <a:rect l="l" t="t" r="r" b="b"/>
              <a:pathLst>
                <a:path w="1484630" h="1386204">
                  <a:moveTo>
                    <a:pt x="546051" y="1386031"/>
                  </a:moveTo>
                  <a:lnTo>
                    <a:pt x="232658" y="1386031"/>
                  </a:lnTo>
                  <a:lnTo>
                    <a:pt x="224925" y="1384470"/>
                  </a:lnTo>
                  <a:lnTo>
                    <a:pt x="218611" y="1380214"/>
                  </a:lnTo>
                  <a:lnTo>
                    <a:pt x="214355" y="1373900"/>
                  </a:lnTo>
                  <a:lnTo>
                    <a:pt x="212795" y="1366167"/>
                  </a:lnTo>
                  <a:lnTo>
                    <a:pt x="212795" y="768060"/>
                  </a:lnTo>
                  <a:lnTo>
                    <a:pt x="211233" y="760331"/>
                  </a:lnTo>
                  <a:lnTo>
                    <a:pt x="206974" y="754017"/>
                  </a:lnTo>
                  <a:lnTo>
                    <a:pt x="200660" y="749759"/>
                  </a:lnTo>
                  <a:lnTo>
                    <a:pt x="192931" y="748197"/>
                  </a:lnTo>
                  <a:lnTo>
                    <a:pt x="9816" y="748197"/>
                  </a:lnTo>
                  <a:lnTo>
                    <a:pt x="4111" y="746432"/>
                  </a:lnTo>
                  <a:lnTo>
                    <a:pt x="643" y="742079"/>
                  </a:lnTo>
                  <a:lnTo>
                    <a:pt x="0" y="736552"/>
                  </a:lnTo>
                  <a:lnTo>
                    <a:pt x="2770" y="731265"/>
                  </a:lnTo>
                  <a:lnTo>
                    <a:pt x="725669" y="3916"/>
                  </a:lnTo>
                  <a:lnTo>
                    <a:pt x="729512" y="41"/>
                  </a:lnTo>
                  <a:lnTo>
                    <a:pt x="735763" y="0"/>
                  </a:lnTo>
                  <a:lnTo>
                    <a:pt x="739658" y="3821"/>
                  </a:lnTo>
                  <a:lnTo>
                    <a:pt x="1481667" y="731171"/>
                  </a:lnTo>
                  <a:lnTo>
                    <a:pt x="1484508" y="736460"/>
                  </a:lnTo>
                  <a:lnTo>
                    <a:pt x="1483904" y="742020"/>
                  </a:lnTo>
                  <a:lnTo>
                    <a:pt x="1480443" y="746412"/>
                  </a:lnTo>
                  <a:lnTo>
                    <a:pt x="1474714" y="748197"/>
                  </a:lnTo>
                  <a:lnTo>
                    <a:pt x="1289819" y="748197"/>
                  </a:lnTo>
                  <a:lnTo>
                    <a:pt x="1282086" y="749759"/>
                  </a:lnTo>
                  <a:lnTo>
                    <a:pt x="1275773" y="754017"/>
                  </a:lnTo>
                  <a:lnTo>
                    <a:pt x="1271517" y="760331"/>
                  </a:lnTo>
                  <a:lnTo>
                    <a:pt x="1269956" y="768060"/>
                  </a:lnTo>
                  <a:lnTo>
                    <a:pt x="1269956" y="1366167"/>
                  </a:lnTo>
                  <a:lnTo>
                    <a:pt x="1268396" y="1373900"/>
                  </a:lnTo>
                  <a:lnTo>
                    <a:pt x="1264140" y="1380214"/>
                  </a:lnTo>
                  <a:lnTo>
                    <a:pt x="1257826" y="1384470"/>
                  </a:lnTo>
                  <a:lnTo>
                    <a:pt x="1250093" y="1386031"/>
                  </a:lnTo>
                  <a:lnTo>
                    <a:pt x="938909" y="1386031"/>
                  </a:lnTo>
                  <a:lnTo>
                    <a:pt x="546051" y="1386031"/>
                  </a:lnTo>
                  <a:close/>
                </a:path>
              </a:pathLst>
            </a:custGeom>
            <a:ln w="52354">
              <a:solidFill>
                <a:srgbClr val="1700E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14503337" y="3150634"/>
              <a:ext cx="735965" cy="526415"/>
            </a:xfrm>
            <a:custGeom>
              <a:avLst/>
              <a:gdLst/>
              <a:ahLst/>
              <a:cxnLst/>
              <a:rect l="l" t="t" r="r" b="b"/>
              <a:pathLst>
                <a:path w="735965" h="526414">
                  <a:moveTo>
                    <a:pt x="397941" y="494487"/>
                  </a:moveTo>
                  <a:lnTo>
                    <a:pt x="395478" y="482257"/>
                  </a:lnTo>
                  <a:lnTo>
                    <a:pt x="388747" y="472274"/>
                  </a:lnTo>
                  <a:lnTo>
                    <a:pt x="378752" y="465543"/>
                  </a:lnTo>
                  <a:lnTo>
                    <a:pt x="366534" y="463067"/>
                  </a:lnTo>
                  <a:lnTo>
                    <a:pt x="354304" y="465543"/>
                  </a:lnTo>
                  <a:lnTo>
                    <a:pt x="344322" y="472274"/>
                  </a:lnTo>
                  <a:lnTo>
                    <a:pt x="337591" y="482257"/>
                  </a:lnTo>
                  <a:lnTo>
                    <a:pt x="335114" y="494487"/>
                  </a:lnTo>
                  <a:lnTo>
                    <a:pt x="337591" y="506717"/>
                  </a:lnTo>
                  <a:lnTo>
                    <a:pt x="344322" y="516699"/>
                  </a:lnTo>
                  <a:lnTo>
                    <a:pt x="354304" y="523430"/>
                  </a:lnTo>
                  <a:lnTo>
                    <a:pt x="366534" y="525894"/>
                  </a:lnTo>
                  <a:lnTo>
                    <a:pt x="378752" y="523430"/>
                  </a:lnTo>
                  <a:lnTo>
                    <a:pt x="388747" y="516699"/>
                  </a:lnTo>
                  <a:lnTo>
                    <a:pt x="395478" y="506717"/>
                  </a:lnTo>
                  <a:lnTo>
                    <a:pt x="397941" y="494487"/>
                  </a:lnTo>
                  <a:close/>
                </a:path>
                <a:path w="735965" h="526414">
                  <a:moveTo>
                    <a:pt x="515988" y="415150"/>
                  </a:moveTo>
                  <a:lnTo>
                    <a:pt x="477253" y="370090"/>
                  </a:lnTo>
                  <a:lnTo>
                    <a:pt x="443242" y="351561"/>
                  </a:lnTo>
                  <a:lnTo>
                    <a:pt x="406374" y="339661"/>
                  </a:lnTo>
                  <a:lnTo>
                    <a:pt x="367614" y="334822"/>
                  </a:lnTo>
                  <a:lnTo>
                    <a:pt x="365455" y="334822"/>
                  </a:lnTo>
                  <a:lnTo>
                    <a:pt x="326682" y="339674"/>
                  </a:lnTo>
                  <a:lnTo>
                    <a:pt x="289814" y="351561"/>
                  </a:lnTo>
                  <a:lnTo>
                    <a:pt x="255803" y="370103"/>
                  </a:lnTo>
                  <a:lnTo>
                    <a:pt x="225590" y="394881"/>
                  </a:lnTo>
                  <a:lnTo>
                    <a:pt x="217068" y="415150"/>
                  </a:lnTo>
                  <a:lnTo>
                    <a:pt x="219125" y="425983"/>
                  </a:lnTo>
                  <a:lnTo>
                    <a:pt x="225386" y="435521"/>
                  </a:lnTo>
                  <a:lnTo>
                    <a:pt x="234873" y="441871"/>
                  </a:lnTo>
                  <a:lnTo>
                    <a:pt x="245681" y="444030"/>
                  </a:lnTo>
                  <a:lnTo>
                    <a:pt x="256501" y="441972"/>
                  </a:lnTo>
                  <a:lnTo>
                    <a:pt x="266026" y="435698"/>
                  </a:lnTo>
                  <a:lnTo>
                    <a:pt x="287528" y="418007"/>
                  </a:lnTo>
                  <a:lnTo>
                    <a:pt x="311696" y="404685"/>
                  </a:lnTo>
                  <a:lnTo>
                    <a:pt x="337908" y="396024"/>
                  </a:lnTo>
                  <a:lnTo>
                    <a:pt x="365493" y="392277"/>
                  </a:lnTo>
                  <a:lnTo>
                    <a:pt x="367614" y="392277"/>
                  </a:lnTo>
                  <a:lnTo>
                    <a:pt x="395185" y="396024"/>
                  </a:lnTo>
                  <a:lnTo>
                    <a:pt x="421373" y="404698"/>
                  </a:lnTo>
                  <a:lnTo>
                    <a:pt x="445541" y="418020"/>
                  </a:lnTo>
                  <a:lnTo>
                    <a:pt x="467029" y="435698"/>
                  </a:lnTo>
                  <a:lnTo>
                    <a:pt x="476567" y="441972"/>
                  </a:lnTo>
                  <a:lnTo>
                    <a:pt x="487387" y="444030"/>
                  </a:lnTo>
                  <a:lnTo>
                    <a:pt x="498182" y="441871"/>
                  </a:lnTo>
                  <a:lnTo>
                    <a:pt x="507669" y="435521"/>
                  </a:lnTo>
                  <a:lnTo>
                    <a:pt x="513930" y="425983"/>
                  </a:lnTo>
                  <a:lnTo>
                    <a:pt x="515988" y="415150"/>
                  </a:lnTo>
                  <a:close/>
                </a:path>
                <a:path w="735965" h="526414">
                  <a:moveTo>
                    <a:pt x="630872" y="288531"/>
                  </a:moveTo>
                  <a:lnTo>
                    <a:pt x="587260" y="243509"/>
                  </a:lnTo>
                  <a:lnTo>
                    <a:pt x="548906" y="216827"/>
                  </a:lnTo>
                  <a:lnTo>
                    <a:pt x="508038" y="195795"/>
                  </a:lnTo>
                  <a:lnTo>
                    <a:pt x="465264" y="180454"/>
                  </a:lnTo>
                  <a:lnTo>
                    <a:pt x="421157" y="170815"/>
                  </a:lnTo>
                  <a:lnTo>
                    <a:pt x="376326" y="166865"/>
                  </a:lnTo>
                  <a:lnTo>
                    <a:pt x="331355" y="168656"/>
                  </a:lnTo>
                  <a:lnTo>
                    <a:pt x="286829" y="176174"/>
                  </a:lnTo>
                  <a:lnTo>
                    <a:pt x="243370" y="189445"/>
                  </a:lnTo>
                  <a:lnTo>
                    <a:pt x="201536" y="208483"/>
                  </a:lnTo>
                  <a:lnTo>
                    <a:pt x="161950" y="233299"/>
                  </a:lnTo>
                  <a:lnTo>
                    <a:pt x="125171" y="263906"/>
                  </a:lnTo>
                  <a:lnTo>
                    <a:pt x="104863" y="296214"/>
                  </a:lnTo>
                  <a:lnTo>
                    <a:pt x="107010" y="307022"/>
                  </a:lnTo>
                  <a:lnTo>
                    <a:pt x="113360" y="316522"/>
                  </a:lnTo>
                  <a:lnTo>
                    <a:pt x="122885" y="322795"/>
                  </a:lnTo>
                  <a:lnTo>
                    <a:pt x="133718" y="324866"/>
                  </a:lnTo>
                  <a:lnTo>
                    <a:pt x="144526" y="322732"/>
                  </a:lnTo>
                  <a:lnTo>
                    <a:pt x="154012" y="316382"/>
                  </a:lnTo>
                  <a:lnTo>
                    <a:pt x="189611" y="284353"/>
                  </a:lnTo>
                  <a:lnTo>
                    <a:pt x="228841" y="259105"/>
                  </a:lnTo>
                  <a:lnTo>
                    <a:pt x="270814" y="240690"/>
                  </a:lnTo>
                  <a:lnTo>
                    <a:pt x="314706" y="229120"/>
                  </a:lnTo>
                  <a:lnTo>
                    <a:pt x="359651" y="224409"/>
                  </a:lnTo>
                  <a:lnTo>
                    <a:pt x="404774" y="226606"/>
                  </a:lnTo>
                  <a:lnTo>
                    <a:pt x="449249" y="235712"/>
                  </a:lnTo>
                  <a:lnTo>
                    <a:pt x="492188" y="251764"/>
                  </a:lnTo>
                  <a:lnTo>
                    <a:pt x="532765" y="274777"/>
                  </a:lnTo>
                  <a:lnTo>
                    <a:pt x="570090" y="304787"/>
                  </a:lnTo>
                  <a:lnTo>
                    <a:pt x="587082" y="321818"/>
                  </a:lnTo>
                  <a:lnTo>
                    <a:pt x="594448" y="324853"/>
                  </a:lnTo>
                  <a:lnTo>
                    <a:pt x="628599" y="307314"/>
                  </a:lnTo>
                  <a:lnTo>
                    <a:pt x="630872" y="296125"/>
                  </a:lnTo>
                  <a:lnTo>
                    <a:pt x="630872" y="288531"/>
                  </a:lnTo>
                  <a:close/>
                </a:path>
                <a:path w="735965" h="526414">
                  <a:moveTo>
                    <a:pt x="735711" y="177749"/>
                  </a:moveTo>
                  <a:lnTo>
                    <a:pt x="694194" y="123990"/>
                  </a:lnTo>
                  <a:lnTo>
                    <a:pt x="658037" y="94729"/>
                  </a:lnTo>
                  <a:lnTo>
                    <a:pt x="619836" y="69380"/>
                  </a:lnTo>
                  <a:lnTo>
                    <a:pt x="579894" y="47955"/>
                  </a:lnTo>
                  <a:lnTo>
                    <a:pt x="538492" y="30454"/>
                  </a:lnTo>
                  <a:lnTo>
                    <a:pt x="495909" y="16903"/>
                  </a:lnTo>
                  <a:lnTo>
                    <a:pt x="452462" y="7302"/>
                  </a:lnTo>
                  <a:lnTo>
                    <a:pt x="408432" y="1663"/>
                  </a:lnTo>
                  <a:lnTo>
                    <a:pt x="364109" y="0"/>
                  </a:lnTo>
                  <a:lnTo>
                    <a:pt x="319773" y="2311"/>
                  </a:lnTo>
                  <a:lnTo>
                    <a:pt x="275729" y="8636"/>
                  </a:lnTo>
                  <a:lnTo>
                    <a:pt x="232257" y="18961"/>
                  </a:lnTo>
                  <a:lnTo>
                    <a:pt x="189661" y="33299"/>
                  </a:lnTo>
                  <a:lnTo>
                    <a:pt x="148221" y="51676"/>
                  </a:lnTo>
                  <a:lnTo>
                    <a:pt x="108229" y="74091"/>
                  </a:lnTo>
                  <a:lnTo>
                    <a:pt x="69977" y="100545"/>
                  </a:lnTo>
                  <a:lnTo>
                    <a:pt x="33756" y="131076"/>
                  </a:lnTo>
                  <a:lnTo>
                    <a:pt x="1727" y="166878"/>
                  </a:lnTo>
                  <a:lnTo>
                    <a:pt x="0" y="177749"/>
                  </a:lnTo>
                  <a:lnTo>
                    <a:pt x="2476" y="188480"/>
                  </a:lnTo>
                  <a:lnTo>
                    <a:pt x="9118" y="197764"/>
                  </a:lnTo>
                  <a:lnTo>
                    <a:pt x="18846" y="203746"/>
                  </a:lnTo>
                  <a:lnTo>
                    <a:pt x="29730" y="205473"/>
                  </a:lnTo>
                  <a:lnTo>
                    <a:pt x="40462" y="202984"/>
                  </a:lnTo>
                  <a:lnTo>
                    <a:pt x="49733" y="196342"/>
                  </a:lnTo>
                  <a:lnTo>
                    <a:pt x="83743" y="163410"/>
                  </a:lnTo>
                  <a:lnTo>
                    <a:pt x="120345" y="134899"/>
                  </a:lnTo>
                  <a:lnTo>
                    <a:pt x="159181" y="110832"/>
                  </a:lnTo>
                  <a:lnTo>
                    <a:pt x="199872" y="91211"/>
                  </a:lnTo>
                  <a:lnTo>
                    <a:pt x="242049" y="76060"/>
                  </a:lnTo>
                  <a:lnTo>
                    <a:pt x="285318" y="65379"/>
                  </a:lnTo>
                  <a:lnTo>
                    <a:pt x="329323" y="59194"/>
                  </a:lnTo>
                  <a:lnTo>
                    <a:pt x="373697" y="57531"/>
                  </a:lnTo>
                  <a:lnTo>
                    <a:pt x="418045" y="60375"/>
                  </a:lnTo>
                  <a:lnTo>
                    <a:pt x="462000" y="67754"/>
                  </a:lnTo>
                  <a:lnTo>
                    <a:pt x="505193" y="79692"/>
                  </a:lnTo>
                  <a:lnTo>
                    <a:pt x="547243" y="96189"/>
                  </a:lnTo>
                  <a:lnTo>
                    <a:pt x="587781" y="117271"/>
                  </a:lnTo>
                  <a:lnTo>
                    <a:pt x="626440" y="142938"/>
                  </a:lnTo>
                  <a:lnTo>
                    <a:pt x="662838" y="173215"/>
                  </a:lnTo>
                  <a:lnTo>
                    <a:pt x="685977" y="196342"/>
                  </a:lnTo>
                  <a:lnTo>
                    <a:pt x="695248" y="202984"/>
                  </a:lnTo>
                  <a:lnTo>
                    <a:pt x="705980" y="205473"/>
                  </a:lnTo>
                  <a:lnTo>
                    <a:pt x="716851" y="203746"/>
                  </a:lnTo>
                  <a:lnTo>
                    <a:pt x="726579" y="197764"/>
                  </a:lnTo>
                  <a:lnTo>
                    <a:pt x="733221" y="188480"/>
                  </a:lnTo>
                  <a:lnTo>
                    <a:pt x="735711" y="177749"/>
                  </a:lnTo>
                  <a:close/>
                </a:path>
              </a:pathLst>
            </a:custGeom>
            <a:solidFill>
              <a:srgbClr val="1700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7" name="object 47"/>
          <p:cNvSpPr/>
          <p:nvPr/>
        </p:nvSpPr>
        <p:spPr>
          <a:xfrm>
            <a:off x="11895125" y="5572689"/>
            <a:ext cx="1090930" cy="1473835"/>
          </a:xfrm>
          <a:custGeom>
            <a:avLst/>
            <a:gdLst/>
            <a:ahLst/>
            <a:cxnLst/>
            <a:rect l="l" t="t" r="r" b="b"/>
            <a:pathLst>
              <a:path w="1090929" h="1473834">
                <a:moveTo>
                  <a:pt x="975296" y="752297"/>
                </a:moveTo>
                <a:lnTo>
                  <a:pt x="953744" y="700341"/>
                </a:lnTo>
                <a:lnTo>
                  <a:pt x="929259" y="684352"/>
                </a:lnTo>
                <a:lnTo>
                  <a:pt x="929259" y="752297"/>
                </a:lnTo>
                <a:lnTo>
                  <a:pt x="929259" y="871969"/>
                </a:lnTo>
                <a:lnTo>
                  <a:pt x="929259" y="918019"/>
                </a:lnTo>
                <a:lnTo>
                  <a:pt x="929259" y="1119314"/>
                </a:lnTo>
                <a:lnTo>
                  <a:pt x="691946" y="1119314"/>
                </a:lnTo>
                <a:lnTo>
                  <a:pt x="691946" y="918019"/>
                </a:lnTo>
                <a:lnTo>
                  <a:pt x="929259" y="918019"/>
                </a:lnTo>
                <a:lnTo>
                  <a:pt x="929259" y="871969"/>
                </a:lnTo>
                <a:lnTo>
                  <a:pt x="691946" y="871969"/>
                </a:lnTo>
                <a:lnTo>
                  <a:pt x="691946" y="724839"/>
                </a:lnTo>
                <a:lnTo>
                  <a:pt x="901801" y="724827"/>
                </a:lnTo>
                <a:lnTo>
                  <a:pt x="912482" y="726986"/>
                </a:lnTo>
                <a:lnTo>
                  <a:pt x="921207" y="732891"/>
                </a:lnTo>
                <a:lnTo>
                  <a:pt x="927100" y="741616"/>
                </a:lnTo>
                <a:lnTo>
                  <a:pt x="929259" y="752297"/>
                </a:lnTo>
                <a:lnTo>
                  <a:pt x="929259" y="684352"/>
                </a:lnTo>
                <a:lnTo>
                  <a:pt x="901801" y="678789"/>
                </a:lnTo>
                <a:lnTo>
                  <a:pt x="645896" y="678789"/>
                </a:lnTo>
                <a:lnTo>
                  <a:pt x="645896" y="724839"/>
                </a:lnTo>
                <a:lnTo>
                  <a:pt x="645896" y="1312519"/>
                </a:lnTo>
                <a:lnTo>
                  <a:pt x="444588" y="1312519"/>
                </a:lnTo>
                <a:lnTo>
                  <a:pt x="444588" y="1027734"/>
                </a:lnTo>
                <a:lnTo>
                  <a:pt x="444588" y="981684"/>
                </a:lnTo>
                <a:lnTo>
                  <a:pt x="444588" y="724839"/>
                </a:lnTo>
                <a:lnTo>
                  <a:pt x="645896" y="724839"/>
                </a:lnTo>
                <a:lnTo>
                  <a:pt x="645896" y="678789"/>
                </a:lnTo>
                <a:lnTo>
                  <a:pt x="398526" y="678789"/>
                </a:lnTo>
                <a:lnTo>
                  <a:pt x="398526" y="724827"/>
                </a:lnTo>
                <a:lnTo>
                  <a:pt x="398526" y="981684"/>
                </a:lnTo>
                <a:lnTo>
                  <a:pt x="398526" y="1027734"/>
                </a:lnTo>
                <a:lnTo>
                  <a:pt x="398526" y="1312506"/>
                </a:lnTo>
                <a:lnTo>
                  <a:pt x="188671" y="1312506"/>
                </a:lnTo>
                <a:lnTo>
                  <a:pt x="177990" y="1310347"/>
                </a:lnTo>
                <a:lnTo>
                  <a:pt x="169265" y="1304455"/>
                </a:lnTo>
                <a:lnTo>
                  <a:pt x="163385" y="1295730"/>
                </a:lnTo>
                <a:lnTo>
                  <a:pt x="161226" y="1285062"/>
                </a:lnTo>
                <a:lnTo>
                  <a:pt x="161226" y="1027734"/>
                </a:lnTo>
                <a:lnTo>
                  <a:pt x="398526" y="1027734"/>
                </a:lnTo>
                <a:lnTo>
                  <a:pt x="398526" y="981684"/>
                </a:lnTo>
                <a:lnTo>
                  <a:pt x="161239" y="981684"/>
                </a:lnTo>
                <a:lnTo>
                  <a:pt x="161239" y="752297"/>
                </a:lnTo>
                <a:lnTo>
                  <a:pt x="163398" y="741616"/>
                </a:lnTo>
                <a:lnTo>
                  <a:pt x="169291" y="732891"/>
                </a:lnTo>
                <a:lnTo>
                  <a:pt x="178003" y="726986"/>
                </a:lnTo>
                <a:lnTo>
                  <a:pt x="188671" y="724827"/>
                </a:lnTo>
                <a:lnTo>
                  <a:pt x="398526" y="724827"/>
                </a:lnTo>
                <a:lnTo>
                  <a:pt x="398526" y="678789"/>
                </a:lnTo>
                <a:lnTo>
                  <a:pt x="188620" y="678789"/>
                </a:lnTo>
                <a:lnTo>
                  <a:pt x="160045" y="684568"/>
                </a:lnTo>
                <a:lnTo>
                  <a:pt x="136677" y="700341"/>
                </a:lnTo>
                <a:lnTo>
                  <a:pt x="120916" y="723709"/>
                </a:lnTo>
                <a:lnTo>
                  <a:pt x="115125" y="752297"/>
                </a:lnTo>
                <a:lnTo>
                  <a:pt x="115125" y="1285062"/>
                </a:lnTo>
                <a:lnTo>
                  <a:pt x="120929" y="1313649"/>
                </a:lnTo>
                <a:lnTo>
                  <a:pt x="136690" y="1337017"/>
                </a:lnTo>
                <a:lnTo>
                  <a:pt x="160058" y="1352778"/>
                </a:lnTo>
                <a:lnTo>
                  <a:pt x="188620" y="1358557"/>
                </a:lnTo>
                <a:lnTo>
                  <a:pt x="901788" y="1358557"/>
                </a:lnTo>
                <a:lnTo>
                  <a:pt x="930363" y="1352778"/>
                </a:lnTo>
                <a:lnTo>
                  <a:pt x="953731" y="1337017"/>
                </a:lnTo>
                <a:lnTo>
                  <a:pt x="969492" y="1313649"/>
                </a:lnTo>
                <a:lnTo>
                  <a:pt x="969721" y="1312519"/>
                </a:lnTo>
                <a:lnTo>
                  <a:pt x="901801" y="1312519"/>
                </a:lnTo>
                <a:lnTo>
                  <a:pt x="691946" y="1312519"/>
                </a:lnTo>
                <a:lnTo>
                  <a:pt x="691946" y="1165377"/>
                </a:lnTo>
                <a:lnTo>
                  <a:pt x="929259" y="1165377"/>
                </a:lnTo>
                <a:lnTo>
                  <a:pt x="929259" y="1285062"/>
                </a:lnTo>
                <a:lnTo>
                  <a:pt x="927100" y="1295730"/>
                </a:lnTo>
                <a:lnTo>
                  <a:pt x="921207" y="1304467"/>
                </a:lnTo>
                <a:lnTo>
                  <a:pt x="912482" y="1310360"/>
                </a:lnTo>
                <a:lnTo>
                  <a:pt x="901801" y="1312519"/>
                </a:lnTo>
                <a:lnTo>
                  <a:pt x="969721" y="1312506"/>
                </a:lnTo>
                <a:lnTo>
                  <a:pt x="975271" y="1285062"/>
                </a:lnTo>
                <a:lnTo>
                  <a:pt x="975271" y="1165377"/>
                </a:lnTo>
                <a:lnTo>
                  <a:pt x="975271" y="1119314"/>
                </a:lnTo>
                <a:lnTo>
                  <a:pt x="975283" y="918019"/>
                </a:lnTo>
                <a:lnTo>
                  <a:pt x="975283" y="871969"/>
                </a:lnTo>
                <a:lnTo>
                  <a:pt x="975296" y="752297"/>
                </a:lnTo>
                <a:close/>
              </a:path>
              <a:path w="1090929" h="1473834">
                <a:moveTo>
                  <a:pt x="1090434" y="322135"/>
                </a:moveTo>
                <a:lnTo>
                  <a:pt x="1076896" y="278688"/>
                </a:lnTo>
                <a:lnTo>
                  <a:pt x="1044422" y="245262"/>
                </a:lnTo>
                <a:lnTo>
                  <a:pt x="1044422" y="313855"/>
                </a:lnTo>
                <a:lnTo>
                  <a:pt x="1044409" y="1397050"/>
                </a:lnTo>
                <a:lnTo>
                  <a:pt x="1042009" y="1408912"/>
                </a:lnTo>
                <a:lnTo>
                  <a:pt x="1035443" y="1418653"/>
                </a:lnTo>
                <a:lnTo>
                  <a:pt x="1025702" y="1425219"/>
                </a:lnTo>
                <a:lnTo>
                  <a:pt x="1013802" y="1427632"/>
                </a:lnTo>
                <a:lnTo>
                  <a:pt x="76733" y="1427632"/>
                </a:lnTo>
                <a:lnTo>
                  <a:pt x="64833" y="1425219"/>
                </a:lnTo>
                <a:lnTo>
                  <a:pt x="55105" y="1418653"/>
                </a:lnTo>
                <a:lnTo>
                  <a:pt x="48552" y="1408912"/>
                </a:lnTo>
                <a:lnTo>
                  <a:pt x="46151" y="1397050"/>
                </a:lnTo>
                <a:lnTo>
                  <a:pt x="46101" y="76631"/>
                </a:lnTo>
                <a:lnTo>
                  <a:pt x="48501" y="64731"/>
                </a:lnTo>
                <a:lnTo>
                  <a:pt x="55079" y="55003"/>
                </a:lnTo>
                <a:lnTo>
                  <a:pt x="64808" y="48437"/>
                </a:lnTo>
                <a:lnTo>
                  <a:pt x="76708" y="46024"/>
                </a:lnTo>
                <a:lnTo>
                  <a:pt x="766673" y="46024"/>
                </a:lnTo>
                <a:lnTo>
                  <a:pt x="774217" y="49060"/>
                </a:lnTo>
                <a:lnTo>
                  <a:pt x="1040993" y="305828"/>
                </a:lnTo>
                <a:lnTo>
                  <a:pt x="1044422" y="313855"/>
                </a:lnTo>
                <a:lnTo>
                  <a:pt x="1044422" y="245262"/>
                </a:lnTo>
                <a:lnTo>
                  <a:pt x="837425" y="46024"/>
                </a:lnTo>
                <a:lnTo>
                  <a:pt x="811847" y="21386"/>
                </a:lnTo>
                <a:lnTo>
                  <a:pt x="800277" y="12230"/>
                </a:lnTo>
                <a:lnTo>
                  <a:pt x="787349" y="5511"/>
                </a:lnTo>
                <a:lnTo>
                  <a:pt x="773366" y="1397"/>
                </a:lnTo>
                <a:lnTo>
                  <a:pt x="758672" y="0"/>
                </a:lnTo>
                <a:lnTo>
                  <a:pt x="76669" y="0"/>
                </a:lnTo>
                <a:lnTo>
                  <a:pt x="22491" y="22479"/>
                </a:lnTo>
                <a:lnTo>
                  <a:pt x="12" y="76631"/>
                </a:lnTo>
                <a:lnTo>
                  <a:pt x="0" y="1397050"/>
                </a:lnTo>
                <a:lnTo>
                  <a:pt x="6045" y="1426845"/>
                </a:lnTo>
                <a:lnTo>
                  <a:pt x="22504" y="1451216"/>
                </a:lnTo>
                <a:lnTo>
                  <a:pt x="46863" y="1467662"/>
                </a:lnTo>
                <a:lnTo>
                  <a:pt x="76669" y="1473708"/>
                </a:lnTo>
                <a:lnTo>
                  <a:pt x="1013764" y="1473695"/>
                </a:lnTo>
                <a:lnTo>
                  <a:pt x="1067955" y="1451203"/>
                </a:lnTo>
                <a:lnTo>
                  <a:pt x="1090434" y="1397050"/>
                </a:lnTo>
                <a:lnTo>
                  <a:pt x="1090434" y="322135"/>
                </a:lnTo>
                <a:close/>
              </a:path>
            </a:pathLst>
          </a:custGeom>
          <a:solidFill>
            <a:srgbClr val="1700E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8" name="object 48"/>
          <p:cNvGrpSpPr/>
          <p:nvPr/>
        </p:nvGrpSpPr>
        <p:grpSpPr>
          <a:xfrm>
            <a:off x="4490480" y="2614570"/>
            <a:ext cx="1368425" cy="1323340"/>
            <a:chOff x="4490480" y="2614570"/>
            <a:chExt cx="1368425" cy="1323340"/>
          </a:xfrm>
        </p:grpSpPr>
        <p:sp>
          <p:nvSpPr>
            <p:cNvPr id="49" name="object 49"/>
            <p:cNvSpPr/>
            <p:nvPr/>
          </p:nvSpPr>
          <p:spPr>
            <a:xfrm>
              <a:off x="4516658" y="3011803"/>
              <a:ext cx="1316355" cy="227329"/>
            </a:xfrm>
            <a:custGeom>
              <a:avLst/>
              <a:gdLst/>
              <a:ahLst/>
              <a:cxnLst/>
              <a:rect l="l" t="t" r="r" b="b"/>
              <a:pathLst>
                <a:path w="1316354" h="227330">
                  <a:moveTo>
                    <a:pt x="0" y="226872"/>
                  </a:moveTo>
                  <a:lnTo>
                    <a:pt x="1315844" y="226872"/>
                  </a:lnTo>
                  <a:lnTo>
                    <a:pt x="1315844" y="0"/>
                  </a:lnTo>
                  <a:lnTo>
                    <a:pt x="0" y="0"/>
                  </a:lnTo>
                  <a:lnTo>
                    <a:pt x="0" y="226872"/>
                  </a:lnTo>
                  <a:close/>
                </a:path>
              </a:pathLst>
            </a:custGeom>
            <a:ln w="52354">
              <a:solidFill>
                <a:srgbClr val="1700E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4621939" y="3243917"/>
              <a:ext cx="1105535" cy="668020"/>
            </a:xfrm>
            <a:custGeom>
              <a:avLst/>
              <a:gdLst/>
              <a:ahLst/>
              <a:cxnLst/>
              <a:rect l="l" t="t" r="r" b="b"/>
              <a:pathLst>
                <a:path w="1105535" h="668020">
                  <a:moveTo>
                    <a:pt x="1105264" y="0"/>
                  </a:moveTo>
                  <a:lnTo>
                    <a:pt x="1105264" y="667812"/>
                  </a:lnTo>
                  <a:lnTo>
                    <a:pt x="0" y="667812"/>
                  </a:lnTo>
                  <a:lnTo>
                    <a:pt x="0" y="0"/>
                  </a:lnTo>
                </a:path>
              </a:pathLst>
            </a:custGeom>
            <a:ln w="52354">
              <a:solidFill>
                <a:srgbClr val="1700E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5062884" y="3015301"/>
              <a:ext cx="0" cy="896619"/>
            </a:xfrm>
            <a:custGeom>
              <a:avLst/>
              <a:gdLst/>
              <a:ahLst/>
              <a:cxnLst/>
              <a:rect l="l" t="t" r="r" b="b"/>
              <a:pathLst>
                <a:path h="896620">
                  <a:moveTo>
                    <a:pt x="0" y="0"/>
                  </a:moveTo>
                  <a:lnTo>
                    <a:pt x="0" y="896422"/>
                  </a:lnTo>
                </a:path>
              </a:pathLst>
            </a:custGeom>
            <a:ln w="52354">
              <a:solidFill>
                <a:srgbClr val="1700E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5284149" y="3019939"/>
              <a:ext cx="0" cy="892175"/>
            </a:xfrm>
            <a:custGeom>
              <a:avLst/>
              <a:gdLst/>
              <a:ahLst/>
              <a:cxnLst/>
              <a:rect l="l" t="t" r="r" b="b"/>
              <a:pathLst>
                <a:path h="892175">
                  <a:moveTo>
                    <a:pt x="0" y="0"/>
                  </a:moveTo>
                  <a:lnTo>
                    <a:pt x="0" y="891784"/>
                  </a:lnTo>
                </a:path>
              </a:pathLst>
            </a:custGeom>
            <a:ln w="52354">
              <a:solidFill>
                <a:srgbClr val="1700E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4801385" y="2640751"/>
              <a:ext cx="370205" cy="367665"/>
            </a:xfrm>
            <a:custGeom>
              <a:avLst/>
              <a:gdLst/>
              <a:ahLst/>
              <a:cxnLst/>
              <a:rect l="l" t="t" r="r" b="b"/>
              <a:pathLst>
                <a:path w="370204" h="367664">
                  <a:moveTo>
                    <a:pt x="367119" y="195113"/>
                  </a:moveTo>
                  <a:lnTo>
                    <a:pt x="364595" y="155349"/>
                  </a:lnTo>
                  <a:lnTo>
                    <a:pt x="346265" y="99025"/>
                  </a:lnTo>
                  <a:lnTo>
                    <a:pt x="322125" y="62510"/>
                  </a:lnTo>
                  <a:lnTo>
                    <a:pt x="291043" y="33614"/>
                  </a:lnTo>
                  <a:lnTo>
                    <a:pt x="254369" y="13072"/>
                  </a:lnTo>
                  <a:lnTo>
                    <a:pt x="213451" y="1622"/>
                  </a:lnTo>
                  <a:lnTo>
                    <a:pt x="169638" y="0"/>
                  </a:lnTo>
                  <a:lnTo>
                    <a:pt x="124278" y="8940"/>
                  </a:lnTo>
                  <a:lnTo>
                    <a:pt x="83781" y="28145"/>
                  </a:lnTo>
                  <a:lnTo>
                    <a:pt x="49600" y="57043"/>
                  </a:lnTo>
                  <a:lnTo>
                    <a:pt x="23240" y="93551"/>
                  </a:lnTo>
                  <a:lnTo>
                    <a:pt x="6205" y="135584"/>
                  </a:lnTo>
                  <a:lnTo>
                    <a:pt x="0" y="181061"/>
                  </a:lnTo>
                  <a:lnTo>
                    <a:pt x="5664" y="226608"/>
                  </a:lnTo>
                  <a:lnTo>
                    <a:pt x="22252" y="269161"/>
                  </a:lnTo>
                  <a:lnTo>
                    <a:pt x="48303" y="306209"/>
                  </a:lnTo>
                  <a:lnTo>
                    <a:pt x="82358" y="335245"/>
                  </a:lnTo>
                  <a:lnTo>
                    <a:pt x="122959" y="353757"/>
                  </a:lnTo>
                  <a:lnTo>
                    <a:pt x="171888" y="363648"/>
                  </a:lnTo>
                  <a:lnTo>
                    <a:pt x="221236" y="367126"/>
                  </a:lnTo>
                  <a:lnTo>
                    <a:pt x="270839" y="366643"/>
                  </a:lnTo>
                  <a:lnTo>
                    <a:pt x="320533" y="364650"/>
                  </a:lnTo>
                  <a:lnTo>
                    <a:pt x="370156" y="363600"/>
                  </a:lnTo>
                  <a:lnTo>
                    <a:pt x="369161" y="357181"/>
                  </a:lnTo>
                  <a:lnTo>
                    <a:pt x="367496" y="350741"/>
                  </a:lnTo>
                  <a:lnTo>
                    <a:pt x="367465" y="344291"/>
                  </a:lnTo>
                  <a:lnTo>
                    <a:pt x="367408" y="306995"/>
                  </a:lnTo>
                  <a:lnTo>
                    <a:pt x="367449" y="269698"/>
                  </a:lnTo>
                  <a:lnTo>
                    <a:pt x="367412" y="232403"/>
                  </a:lnTo>
                  <a:lnTo>
                    <a:pt x="367119" y="195113"/>
                  </a:lnTo>
                  <a:close/>
                </a:path>
              </a:pathLst>
            </a:custGeom>
            <a:ln w="52354">
              <a:solidFill>
                <a:srgbClr val="1700E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5177605" y="2640747"/>
              <a:ext cx="370205" cy="367665"/>
            </a:xfrm>
            <a:custGeom>
              <a:avLst/>
              <a:gdLst/>
              <a:ahLst/>
              <a:cxnLst/>
              <a:rect l="l" t="t" r="r" b="b"/>
              <a:pathLst>
                <a:path w="370204" h="367664">
                  <a:moveTo>
                    <a:pt x="245877" y="8940"/>
                  </a:moveTo>
                  <a:lnTo>
                    <a:pt x="200517" y="0"/>
                  </a:lnTo>
                  <a:lnTo>
                    <a:pt x="156704" y="1624"/>
                  </a:lnTo>
                  <a:lnTo>
                    <a:pt x="115786" y="13075"/>
                  </a:lnTo>
                  <a:lnTo>
                    <a:pt x="79112" y="33617"/>
                  </a:lnTo>
                  <a:lnTo>
                    <a:pt x="48031" y="62514"/>
                  </a:lnTo>
                  <a:lnTo>
                    <a:pt x="23891" y="99028"/>
                  </a:lnTo>
                  <a:lnTo>
                    <a:pt x="8041" y="142422"/>
                  </a:lnTo>
                  <a:lnTo>
                    <a:pt x="3338" y="181843"/>
                  </a:lnTo>
                  <a:lnTo>
                    <a:pt x="2744" y="232407"/>
                  </a:lnTo>
                  <a:lnTo>
                    <a:pt x="2706" y="269701"/>
                  </a:lnTo>
                  <a:lnTo>
                    <a:pt x="2747" y="306996"/>
                  </a:lnTo>
                  <a:lnTo>
                    <a:pt x="2691" y="344291"/>
                  </a:lnTo>
                  <a:lnTo>
                    <a:pt x="2659" y="350741"/>
                  </a:lnTo>
                  <a:lnTo>
                    <a:pt x="994" y="357180"/>
                  </a:lnTo>
                  <a:lnTo>
                    <a:pt x="0" y="363599"/>
                  </a:lnTo>
                  <a:lnTo>
                    <a:pt x="49622" y="364650"/>
                  </a:lnTo>
                  <a:lnTo>
                    <a:pt x="99316" y="366645"/>
                  </a:lnTo>
                  <a:lnTo>
                    <a:pt x="148920" y="367130"/>
                  </a:lnTo>
                  <a:lnTo>
                    <a:pt x="198267" y="363652"/>
                  </a:lnTo>
                  <a:lnTo>
                    <a:pt x="247196" y="353756"/>
                  </a:lnTo>
                  <a:lnTo>
                    <a:pt x="287797" y="335248"/>
                  </a:lnTo>
                  <a:lnTo>
                    <a:pt x="321852" y="306214"/>
                  </a:lnTo>
                  <a:lnTo>
                    <a:pt x="347903" y="269165"/>
                  </a:lnTo>
                  <a:lnTo>
                    <a:pt x="364491" y="226614"/>
                  </a:lnTo>
                  <a:lnTo>
                    <a:pt x="370156" y="181071"/>
                  </a:lnTo>
                  <a:lnTo>
                    <a:pt x="363951" y="135589"/>
                  </a:lnTo>
                  <a:lnTo>
                    <a:pt x="346916" y="93553"/>
                  </a:lnTo>
                  <a:lnTo>
                    <a:pt x="320556" y="57044"/>
                  </a:lnTo>
                  <a:lnTo>
                    <a:pt x="286375" y="28145"/>
                  </a:lnTo>
                  <a:lnTo>
                    <a:pt x="245877" y="8940"/>
                  </a:lnTo>
                  <a:close/>
                </a:path>
              </a:pathLst>
            </a:custGeom>
            <a:ln w="52354">
              <a:solidFill>
                <a:srgbClr val="1700E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5" name="object 55"/>
          <p:cNvSpPr/>
          <p:nvPr/>
        </p:nvSpPr>
        <p:spPr>
          <a:xfrm>
            <a:off x="9418702" y="6046565"/>
            <a:ext cx="1309370" cy="500380"/>
          </a:xfrm>
          <a:custGeom>
            <a:avLst/>
            <a:gdLst/>
            <a:ahLst/>
            <a:cxnLst/>
            <a:rect l="l" t="t" r="r" b="b"/>
            <a:pathLst>
              <a:path w="1309370" h="500379">
                <a:moveTo>
                  <a:pt x="0" y="274337"/>
                </a:moveTo>
                <a:lnTo>
                  <a:pt x="230317" y="274337"/>
                </a:lnTo>
                <a:lnTo>
                  <a:pt x="237600" y="273481"/>
                </a:lnTo>
                <a:lnTo>
                  <a:pt x="446091" y="6544"/>
                </a:lnTo>
                <a:lnTo>
                  <a:pt x="450970" y="0"/>
                </a:lnTo>
                <a:lnTo>
                  <a:pt x="461137" y="1319"/>
                </a:lnTo>
                <a:lnTo>
                  <a:pt x="464184" y="8889"/>
                </a:lnTo>
                <a:lnTo>
                  <a:pt x="659351" y="493241"/>
                </a:lnTo>
                <a:lnTo>
                  <a:pt x="663260" y="498074"/>
                </a:lnTo>
                <a:lnTo>
                  <a:pt x="668801" y="499793"/>
                </a:lnTo>
                <a:lnTo>
                  <a:pt x="674420" y="498359"/>
                </a:lnTo>
                <a:lnTo>
                  <a:pt x="678565" y="493733"/>
                </a:lnTo>
                <a:lnTo>
                  <a:pt x="829733" y="167816"/>
                </a:lnTo>
                <a:lnTo>
                  <a:pt x="833513" y="159660"/>
                </a:lnTo>
                <a:lnTo>
                  <a:pt x="845136" y="159743"/>
                </a:lnTo>
                <a:lnTo>
                  <a:pt x="848790" y="167953"/>
                </a:lnTo>
                <a:lnTo>
                  <a:pt x="965499" y="429390"/>
                </a:lnTo>
                <a:lnTo>
                  <a:pt x="968724" y="436614"/>
                </a:lnTo>
                <a:lnTo>
                  <a:pt x="978493" y="437787"/>
                </a:lnTo>
                <a:lnTo>
                  <a:pt x="983341" y="431526"/>
                </a:lnTo>
                <a:lnTo>
                  <a:pt x="1084773" y="300482"/>
                </a:lnTo>
                <a:lnTo>
                  <a:pt x="1089796" y="295336"/>
                </a:lnTo>
                <a:lnTo>
                  <a:pt x="1095779" y="291506"/>
                </a:lnTo>
                <a:lnTo>
                  <a:pt x="1102470" y="289118"/>
                </a:lnTo>
                <a:lnTo>
                  <a:pt x="1109620" y="288294"/>
                </a:lnTo>
                <a:lnTo>
                  <a:pt x="1308860" y="288294"/>
                </a:lnTo>
              </a:path>
            </a:pathLst>
          </a:custGeom>
          <a:ln w="49213">
            <a:solidFill>
              <a:srgbClr val="1700E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Slide Number Placeholder 6">
            <a:extLst>
              <a:ext uri="{FF2B5EF4-FFF2-40B4-BE49-F238E27FC236}">
                <a16:creationId xmlns:a16="http://schemas.microsoft.com/office/drawing/2014/main" id="{F4D4A81A-8B17-14B4-EA9D-3C234B6BA11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474953" y="10517696"/>
            <a:ext cx="4623943" cy="341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38100">
              <a:lnSpc>
                <a:spcPts val="3010"/>
              </a:lnSpc>
            </a:pPr>
            <a:fld id="{81D60167-4931-47E6-BA6A-407CBD079E47}" type="slidenum">
              <a:rPr lang="en-MY" spc="-25" smtClean="0">
                <a:solidFill>
                  <a:srgbClr val="1500D9"/>
                </a:solidFill>
              </a:rPr>
              <a:pPr marL="38100">
                <a:lnSpc>
                  <a:spcPts val="3010"/>
                </a:lnSpc>
              </a:pPr>
              <a:t>25</a:t>
            </a:fld>
            <a:endParaRPr lang="en-MY" spc="-25" dirty="0">
              <a:solidFill>
                <a:srgbClr val="1500D9"/>
              </a:solidFill>
            </a:endParaRPr>
          </a:p>
        </p:txBody>
      </p:sp>
      <p:sp>
        <p:nvSpPr>
          <p:cNvPr id="58" name="object 35">
            <a:extLst>
              <a:ext uri="{FF2B5EF4-FFF2-40B4-BE49-F238E27FC236}">
                <a16:creationId xmlns:a16="http://schemas.microsoft.com/office/drawing/2014/main" id="{09F4DF00-37D6-2A7E-EA2D-4D701E419279}"/>
              </a:ext>
            </a:extLst>
          </p:cNvPr>
          <p:cNvSpPr txBox="1">
            <a:spLocks/>
          </p:cNvSpPr>
          <p:nvPr/>
        </p:nvSpPr>
        <p:spPr>
          <a:xfrm>
            <a:off x="2213492" y="361714"/>
            <a:ext cx="16755826" cy="50654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>
              <a:defRPr sz="5350" b="0" i="0">
                <a:solidFill>
                  <a:srgbClr val="1300E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700">
              <a:spcBef>
                <a:spcPts val="110"/>
              </a:spcBef>
            </a:pPr>
            <a:r>
              <a:rPr lang="en-MY" sz="3200" b="1" spc="105" dirty="0">
                <a:latin typeface="Arial Black" panose="020B0604020202020204" pitchFamily="34" charset="0"/>
                <a:cs typeface="Arial Black" panose="020B0604020202020204" pitchFamily="34" charset="0"/>
              </a:rPr>
              <a:t>OUTLINED ICONS</a:t>
            </a:r>
            <a:endParaRPr lang="en-MY" sz="3200" b="1" spc="90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lide Number Placeholder 6">
            <a:extLst>
              <a:ext uri="{FF2B5EF4-FFF2-40B4-BE49-F238E27FC236}">
                <a16:creationId xmlns:a16="http://schemas.microsoft.com/office/drawing/2014/main" id="{F4D4A81A-8B17-14B4-EA9D-3C234B6BA11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474953" y="10517696"/>
            <a:ext cx="4623943" cy="341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38100">
              <a:lnSpc>
                <a:spcPts val="3010"/>
              </a:lnSpc>
            </a:pPr>
            <a:fld id="{81D60167-4931-47E6-BA6A-407CBD079E47}" type="slidenum">
              <a:rPr lang="en-MY" spc="-25" smtClean="0">
                <a:solidFill>
                  <a:srgbClr val="1500D9"/>
                </a:solidFill>
              </a:rPr>
              <a:pPr marL="38100">
                <a:lnSpc>
                  <a:spcPts val="3010"/>
                </a:lnSpc>
              </a:pPr>
              <a:t>26</a:t>
            </a:fld>
            <a:endParaRPr lang="en-MY" spc="-25" dirty="0">
              <a:solidFill>
                <a:srgbClr val="1500D9"/>
              </a:solidFill>
            </a:endParaRPr>
          </a:p>
        </p:txBody>
      </p:sp>
      <p:sp>
        <p:nvSpPr>
          <p:cNvPr id="58" name="object 35">
            <a:extLst>
              <a:ext uri="{FF2B5EF4-FFF2-40B4-BE49-F238E27FC236}">
                <a16:creationId xmlns:a16="http://schemas.microsoft.com/office/drawing/2014/main" id="{09F4DF00-37D6-2A7E-EA2D-4D701E419279}"/>
              </a:ext>
            </a:extLst>
          </p:cNvPr>
          <p:cNvSpPr txBox="1">
            <a:spLocks/>
          </p:cNvSpPr>
          <p:nvPr/>
        </p:nvSpPr>
        <p:spPr>
          <a:xfrm>
            <a:off x="2213492" y="361714"/>
            <a:ext cx="16755826" cy="50654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>
              <a:defRPr sz="5350" b="0" i="0">
                <a:solidFill>
                  <a:srgbClr val="1300E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700">
              <a:spcBef>
                <a:spcPts val="110"/>
              </a:spcBef>
            </a:pPr>
            <a:r>
              <a:rPr lang="en-MY" sz="3200" b="1" spc="105" dirty="0">
                <a:latin typeface="Arial Black" panose="020B0604020202020204" pitchFamily="34" charset="0"/>
                <a:cs typeface="Arial Black" panose="020B0604020202020204" pitchFamily="34" charset="0"/>
              </a:rPr>
              <a:t>OUTLINED ICONS</a:t>
            </a:r>
            <a:endParaRPr lang="en-MY" sz="3200" b="1" spc="90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8219BEC8-8B9E-1A47-BD2C-F918064EFD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167899" y="2732239"/>
            <a:ext cx="1320711" cy="1287693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1179278D-9AC3-296F-653D-3EBBA008BA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795601" y="2742647"/>
            <a:ext cx="1078877" cy="1281167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7E46ADCD-CC60-3695-237D-D113EFFDE2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134923" y="2765939"/>
            <a:ext cx="1339650" cy="1208953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4B5FCD63-A431-9BA3-1D96-97074BBB25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0684165" y="2744133"/>
            <a:ext cx="1226559" cy="129470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BC803D44-FEF9-CE81-1E98-61449115B49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13146955" y="2715262"/>
            <a:ext cx="981588" cy="1332155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4F14DCF2-91DC-D542-3FA0-3C54DC28240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15356849" y="2765939"/>
            <a:ext cx="1266878" cy="126687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063EC7E-B9EF-94E5-AC78-FDCF1AAA74F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3278433" y="4598986"/>
            <a:ext cx="1099642" cy="1261354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15026602-C08B-C215-D73D-F36A6514A78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5854050" y="4597534"/>
            <a:ext cx="961978" cy="1260522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CC770E10-9400-9942-53AF-12B76B43A46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8195704" y="4570363"/>
            <a:ext cx="1218088" cy="1287693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C103B158-9562-1B33-8696-7B389742E5F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xmlns="" r:embed="rId21"/>
              </a:ext>
            </a:extLst>
          </a:blip>
          <a:stretch>
            <a:fillRect/>
          </a:stretch>
        </p:blipFill>
        <p:spPr>
          <a:xfrm>
            <a:off x="10791685" y="4532622"/>
            <a:ext cx="1011518" cy="1400563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E0E579CC-DD43-F224-0232-DA77FEBFC44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xmlns="" r:embed="rId23"/>
              </a:ext>
            </a:extLst>
          </a:blip>
          <a:stretch>
            <a:fillRect/>
          </a:stretch>
        </p:blipFill>
        <p:spPr>
          <a:xfrm>
            <a:off x="13118309" y="4521078"/>
            <a:ext cx="1038880" cy="142365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93B57057-D069-11F7-6F6B-7570E6EA1B6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xmlns="" r:embed="rId25"/>
              </a:ext>
            </a:extLst>
          </a:blip>
          <a:stretch>
            <a:fillRect/>
          </a:stretch>
        </p:blipFill>
        <p:spPr>
          <a:xfrm>
            <a:off x="15183819" y="4588008"/>
            <a:ext cx="1612938" cy="1297363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A612054B-AF1C-8911-C056-31B12BF4FF3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xmlns="" r:embed="rId27"/>
              </a:ext>
            </a:extLst>
          </a:blip>
          <a:stretch>
            <a:fillRect/>
          </a:stretch>
        </p:blipFill>
        <p:spPr>
          <a:xfrm>
            <a:off x="3291596" y="6360870"/>
            <a:ext cx="1073317" cy="1274564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03FB551C-CD72-5E44-3614-801ECC625C3B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xmlns="" r:embed="rId29"/>
              </a:ext>
            </a:extLst>
          </a:blip>
          <a:stretch>
            <a:fillRect/>
          </a:stretch>
        </p:blipFill>
        <p:spPr>
          <a:xfrm>
            <a:off x="5493337" y="6525345"/>
            <a:ext cx="1683405" cy="1010043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7F1169A2-26F1-6682-397C-D6C82C1541EC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xmlns="" r:embed="rId31"/>
              </a:ext>
            </a:extLst>
          </a:blip>
          <a:stretch>
            <a:fillRect/>
          </a:stretch>
        </p:blipFill>
        <p:spPr>
          <a:xfrm>
            <a:off x="7938446" y="6489287"/>
            <a:ext cx="1732604" cy="1003087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AB77A513-12DA-B2CE-68ED-ECC1DA6568D2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xmlns="" r:embed="rId33"/>
              </a:ext>
            </a:extLst>
          </a:blip>
          <a:stretch>
            <a:fillRect/>
          </a:stretch>
        </p:blipFill>
        <p:spPr>
          <a:xfrm>
            <a:off x="10682161" y="6211118"/>
            <a:ext cx="1230567" cy="1558718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D814D2A0-76FB-B083-6073-B199EF206985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xmlns="" r:embed="rId35"/>
              </a:ext>
            </a:extLst>
          </a:blip>
          <a:stretch>
            <a:fillRect/>
          </a:stretch>
        </p:blipFill>
        <p:spPr>
          <a:xfrm>
            <a:off x="13047447" y="6360869"/>
            <a:ext cx="1180605" cy="1291287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15561938-BF6E-DF72-2FF3-77256D48F624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xmlns="" r:embed="rId37"/>
              </a:ext>
            </a:extLst>
          </a:blip>
          <a:stretch>
            <a:fillRect/>
          </a:stretch>
        </p:blipFill>
        <p:spPr>
          <a:xfrm>
            <a:off x="15333348" y="6340475"/>
            <a:ext cx="1313880" cy="1281835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D8200EDE-7705-6AE7-6903-777F8D33C72C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xmlns="" r:embed="rId39"/>
              </a:ext>
            </a:extLst>
          </a:blip>
          <a:stretch>
            <a:fillRect/>
          </a:stretch>
        </p:blipFill>
        <p:spPr>
          <a:xfrm>
            <a:off x="3192065" y="8381503"/>
            <a:ext cx="1272378" cy="1241344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388AA887-BA23-D312-5E96-6FBA904EC4E6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:asvg="http://schemas.microsoft.com/office/drawing/2016/SVG/main" xmlns="" r:embed="rId41"/>
              </a:ext>
            </a:extLst>
          </a:blip>
          <a:stretch>
            <a:fillRect/>
          </a:stretch>
        </p:blipFill>
        <p:spPr>
          <a:xfrm>
            <a:off x="5710592" y="8359587"/>
            <a:ext cx="1248894" cy="1248894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D0378A95-1C7F-F1D9-5C6F-E6D19EC20C79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xmlns="" r:embed="rId43"/>
              </a:ext>
            </a:extLst>
          </a:blip>
          <a:stretch>
            <a:fillRect/>
          </a:stretch>
        </p:blipFill>
        <p:spPr>
          <a:xfrm>
            <a:off x="8171576" y="8359587"/>
            <a:ext cx="1266344" cy="1266344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9DDCF3DC-05E7-AE1B-B202-0E2B4F073806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xmlns="" r:embed="rId45"/>
              </a:ext>
            </a:extLst>
          </a:blip>
          <a:stretch>
            <a:fillRect/>
          </a:stretch>
        </p:blipFill>
        <p:spPr>
          <a:xfrm>
            <a:off x="10689789" y="8272209"/>
            <a:ext cx="1215311" cy="1423650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F6A936CE-1F9C-7FDA-F012-3F69A3E56948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96DAC541-7B7A-43D3-8B79-37D633B846F1}">
                <asvg:svgBlip xmlns:asvg="http://schemas.microsoft.com/office/drawing/2016/SVG/main" xmlns="" r:embed="rId47"/>
              </a:ext>
            </a:extLst>
          </a:blip>
          <a:stretch>
            <a:fillRect/>
          </a:stretch>
        </p:blipFill>
        <p:spPr>
          <a:xfrm>
            <a:off x="12957309" y="8393651"/>
            <a:ext cx="1360880" cy="1228111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F6CEB9B9-0CF5-DE27-9928-6C908E601932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96DAC541-7B7A-43D3-8B79-37D633B846F1}">
                <asvg:svgBlip xmlns:asvg="http://schemas.microsoft.com/office/drawing/2016/SVG/main" xmlns="" r:embed="rId49"/>
              </a:ext>
            </a:extLst>
          </a:blip>
          <a:stretch>
            <a:fillRect/>
          </a:stretch>
        </p:blipFill>
        <p:spPr>
          <a:xfrm>
            <a:off x="15312065" y="8548096"/>
            <a:ext cx="1356447" cy="114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7433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lide Number Placeholder 6">
            <a:extLst>
              <a:ext uri="{FF2B5EF4-FFF2-40B4-BE49-F238E27FC236}">
                <a16:creationId xmlns:a16="http://schemas.microsoft.com/office/drawing/2014/main" id="{F4D4A81A-8B17-14B4-EA9D-3C234B6BA11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474953" y="10517696"/>
            <a:ext cx="4623943" cy="341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38100">
              <a:lnSpc>
                <a:spcPts val="3010"/>
              </a:lnSpc>
            </a:pPr>
            <a:fld id="{81D60167-4931-47E6-BA6A-407CBD079E47}" type="slidenum">
              <a:rPr lang="en-MY" spc="-25" smtClean="0">
                <a:solidFill>
                  <a:srgbClr val="1500D9"/>
                </a:solidFill>
              </a:rPr>
              <a:pPr marL="38100">
                <a:lnSpc>
                  <a:spcPts val="3010"/>
                </a:lnSpc>
              </a:pPr>
              <a:t>27</a:t>
            </a:fld>
            <a:endParaRPr lang="en-MY" spc="-25" dirty="0">
              <a:solidFill>
                <a:srgbClr val="1500D9"/>
              </a:solidFill>
            </a:endParaRPr>
          </a:p>
        </p:txBody>
      </p:sp>
      <p:sp>
        <p:nvSpPr>
          <p:cNvPr id="58" name="object 35">
            <a:extLst>
              <a:ext uri="{FF2B5EF4-FFF2-40B4-BE49-F238E27FC236}">
                <a16:creationId xmlns:a16="http://schemas.microsoft.com/office/drawing/2014/main" id="{09F4DF00-37D6-2A7E-EA2D-4D701E419279}"/>
              </a:ext>
            </a:extLst>
          </p:cNvPr>
          <p:cNvSpPr txBox="1">
            <a:spLocks/>
          </p:cNvSpPr>
          <p:nvPr/>
        </p:nvSpPr>
        <p:spPr>
          <a:xfrm>
            <a:off x="2213492" y="361714"/>
            <a:ext cx="16755826" cy="50654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>
              <a:defRPr sz="5350" b="0" i="0">
                <a:solidFill>
                  <a:srgbClr val="1300E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700">
              <a:spcBef>
                <a:spcPts val="110"/>
              </a:spcBef>
            </a:pPr>
            <a:r>
              <a:rPr lang="en-MY" sz="3200" b="1" spc="105" dirty="0">
                <a:latin typeface="Arial Black" panose="020B0604020202020204" pitchFamily="34" charset="0"/>
                <a:cs typeface="Arial Black" panose="020B0604020202020204" pitchFamily="34" charset="0"/>
              </a:rPr>
              <a:t>OUTLINED ICONS</a:t>
            </a:r>
            <a:endParaRPr lang="en-MY" sz="3200" b="1" spc="90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23E6D32A-8711-F5BB-8234-E0E0550B29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399193" y="2760185"/>
            <a:ext cx="1353905" cy="1320057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CE117C6E-F36F-C875-F02E-0DEF90FA8D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719513" y="2835275"/>
            <a:ext cx="1352329" cy="1217096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9925919C-A132-255C-203C-C963CF96EC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119382" y="2889120"/>
            <a:ext cx="1423598" cy="1131578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2DAF570-A8FB-03B1-E32A-BA76D262C6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0567781" y="2728689"/>
            <a:ext cx="1337887" cy="1414337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01F4FA41-7167-0964-A437-9D9CE78025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12973889" y="2760184"/>
            <a:ext cx="1338432" cy="1405353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C7951098-61E0-75C3-5532-980CBA6F7FE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15399862" y="2678194"/>
            <a:ext cx="1266975" cy="1421484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FA2AD970-F672-E399-5C1C-3884C31DF99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3422650" y="4664075"/>
            <a:ext cx="1192627" cy="1226702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64C97C96-73D7-2F35-AD79-B7333A11F72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5731149" y="4587876"/>
            <a:ext cx="1310554" cy="1310554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B24ABA3-479D-B2E1-57F0-30A1E3475C4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8232449" y="4572702"/>
            <a:ext cx="1099385" cy="1325728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FAF86725-19BA-65E2-9D67-A83DD77FAF6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xmlns="" r:embed="rId21"/>
              </a:ext>
            </a:extLst>
          </a:blip>
          <a:stretch>
            <a:fillRect/>
          </a:stretch>
        </p:blipFill>
        <p:spPr>
          <a:xfrm>
            <a:off x="10624118" y="4746693"/>
            <a:ext cx="1271204" cy="1144084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189474CF-FA72-A6B8-C8C9-15BA8E85B52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xmlns="" r:embed="rId23"/>
              </a:ext>
            </a:extLst>
          </a:blip>
          <a:stretch>
            <a:fillRect/>
          </a:stretch>
        </p:blipFill>
        <p:spPr>
          <a:xfrm>
            <a:off x="12847034" y="4619409"/>
            <a:ext cx="1422671" cy="1386193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304CDD0F-1DAC-AED7-89CE-83A5DA1A84A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xmlns="" r:embed="rId25"/>
              </a:ext>
            </a:extLst>
          </a:blip>
          <a:stretch>
            <a:fillRect/>
          </a:stretch>
        </p:blipFill>
        <p:spPr>
          <a:xfrm>
            <a:off x="15583857" y="4554885"/>
            <a:ext cx="978425" cy="1502582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984C7E51-BEC4-613C-3837-2DF86C0874D1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xmlns="" r:embed="rId27"/>
              </a:ext>
            </a:extLst>
          </a:blip>
          <a:stretch>
            <a:fillRect/>
          </a:stretch>
        </p:blipFill>
        <p:spPr>
          <a:xfrm>
            <a:off x="3313210" y="6481781"/>
            <a:ext cx="1371608" cy="1266099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950E791A-A11E-6CEE-45FF-AEBA7E3F0C8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xmlns="" r:embed="rId29"/>
              </a:ext>
            </a:extLst>
          </a:blip>
          <a:stretch>
            <a:fillRect/>
          </a:stretch>
        </p:blipFill>
        <p:spPr>
          <a:xfrm>
            <a:off x="5775169" y="6437472"/>
            <a:ext cx="1277787" cy="1350803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0D74D9A3-2588-2E68-033C-127642E0D913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xmlns="" r:embed="rId31"/>
              </a:ext>
            </a:extLst>
          </a:blip>
          <a:stretch>
            <a:fillRect/>
          </a:stretch>
        </p:blipFill>
        <p:spPr>
          <a:xfrm>
            <a:off x="8232449" y="6531769"/>
            <a:ext cx="1240662" cy="1311557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F09CA705-C5BF-20E4-0104-FF9FAEC195AA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xmlns="" r:embed="rId33"/>
              </a:ext>
            </a:extLst>
          </a:blip>
          <a:stretch>
            <a:fillRect/>
          </a:stretch>
        </p:blipFill>
        <p:spPr>
          <a:xfrm>
            <a:off x="10601535" y="6562657"/>
            <a:ext cx="1315106" cy="1121708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1BB4F629-3F09-484C-1C1D-B06AB9CF0CBB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xmlns="" r:embed="rId35"/>
              </a:ext>
            </a:extLst>
          </a:blip>
          <a:stretch>
            <a:fillRect/>
          </a:stretch>
        </p:blipFill>
        <p:spPr>
          <a:xfrm>
            <a:off x="13023850" y="6437472"/>
            <a:ext cx="1240662" cy="1453346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D84D162D-94E1-312F-2006-76B374752F93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xmlns="" r:embed="rId37"/>
              </a:ext>
            </a:extLst>
          </a:blip>
          <a:stretch>
            <a:fillRect/>
          </a:stretch>
        </p:blipFill>
        <p:spPr>
          <a:xfrm>
            <a:off x="15467380" y="6493044"/>
            <a:ext cx="1323510" cy="1323510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C5DB0A61-F0AB-F32C-862E-819FFE29AC40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xmlns="" r:embed="rId39"/>
              </a:ext>
            </a:extLst>
          </a:blip>
          <a:stretch>
            <a:fillRect/>
          </a:stretch>
        </p:blipFill>
        <p:spPr>
          <a:xfrm>
            <a:off x="3498850" y="8411386"/>
            <a:ext cx="1225134" cy="1400154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74F3FFEA-AFD7-EFE4-51ED-91184793A1EC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:asvg="http://schemas.microsoft.com/office/drawing/2016/SVG/main" xmlns="" r:embed="rId41"/>
              </a:ext>
            </a:extLst>
          </a:blip>
          <a:stretch>
            <a:fillRect/>
          </a:stretch>
        </p:blipFill>
        <p:spPr>
          <a:xfrm>
            <a:off x="5797083" y="8467843"/>
            <a:ext cx="1244620" cy="1351302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67A0E688-B43F-39D9-6ACF-E3F05283B6B6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xmlns="" r:embed="rId43"/>
              </a:ext>
            </a:extLst>
          </a:blip>
          <a:stretch>
            <a:fillRect/>
          </a:stretch>
        </p:blipFill>
        <p:spPr>
          <a:xfrm>
            <a:off x="8268147" y="8549165"/>
            <a:ext cx="1240662" cy="1116596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71BCAFE2-E482-5FA5-4491-E3C3CC45B893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xmlns="" r:embed="rId45"/>
              </a:ext>
            </a:extLst>
          </a:blip>
          <a:stretch>
            <a:fillRect/>
          </a:stretch>
        </p:blipFill>
        <p:spPr>
          <a:xfrm>
            <a:off x="10552283" y="8426913"/>
            <a:ext cx="1285391" cy="1248665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8A266906-DC79-B87D-89B5-FB2837FF5E8E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96DAC541-7B7A-43D3-8B79-37D633B846F1}">
                <asvg:svgBlip xmlns:asvg="http://schemas.microsoft.com/office/drawing/2016/SVG/main" xmlns="" r:embed="rId47"/>
              </a:ext>
            </a:extLst>
          </a:blip>
          <a:stretch>
            <a:fillRect/>
          </a:stretch>
        </p:blipFill>
        <p:spPr>
          <a:xfrm>
            <a:off x="12993197" y="8583617"/>
            <a:ext cx="1454476" cy="1018133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67846B2D-2238-0B4C-C52D-EDFDCE699E60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96DAC541-7B7A-43D3-8B79-37D633B846F1}">
                <asvg:svgBlip xmlns:asvg="http://schemas.microsoft.com/office/drawing/2016/SVG/main" xmlns="" r:embed="rId49"/>
              </a:ext>
            </a:extLst>
          </a:blip>
          <a:stretch>
            <a:fillRect/>
          </a:stretch>
        </p:blipFill>
        <p:spPr>
          <a:xfrm>
            <a:off x="15448078" y="8450833"/>
            <a:ext cx="1266974" cy="1266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9734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lide Number Placeholder 6">
            <a:extLst>
              <a:ext uri="{FF2B5EF4-FFF2-40B4-BE49-F238E27FC236}">
                <a16:creationId xmlns:a16="http://schemas.microsoft.com/office/drawing/2014/main" id="{F4D4A81A-8B17-14B4-EA9D-3C234B6BA11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474953" y="10517696"/>
            <a:ext cx="4623943" cy="341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38100">
              <a:lnSpc>
                <a:spcPts val="3010"/>
              </a:lnSpc>
            </a:pPr>
            <a:fld id="{81D60167-4931-47E6-BA6A-407CBD079E47}" type="slidenum">
              <a:rPr lang="en-MY" spc="-25" smtClean="0">
                <a:solidFill>
                  <a:srgbClr val="1500D9"/>
                </a:solidFill>
              </a:rPr>
              <a:pPr marL="38100">
                <a:lnSpc>
                  <a:spcPts val="3010"/>
                </a:lnSpc>
              </a:pPr>
              <a:t>28</a:t>
            </a:fld>
            <a:endParaRPr lang="en-MY" spc="-25" dirty="0">
              <a:solidFill>
                <a:srgbClr val="1500D9"/>
              </a:solidFill>
            </a:endParaRPr>
          </a:p>
        </p:txBody>
      </p:sp>
      <p:sp>
        <p:nvSpPr>
          <p:cNvPr id="58" name="object 35">
            <a:extLst>
              <a:ext uri="{FF2B5EF4-FFF2-40B4-BE49-F238E27FC236}">
                <a16:creationId xmlns:a16="http://schemas.microsoft.com/office/drawing/2014/main" id="{09F4DF00-37D6-2A7E-EA2D-4D701E419279}"/>
              </a:ext>
            </a:extLst>
          </p:cNvPr>
          <p:cNvSpPr txBox="1">
            <a:spLocks/>
          </p:cNvSpPr>
          <p:nvPr/>
        </p:nvSpPr>
        <p:spPr>
          <a:xfrm>
            <a:off x="2213492" y="361714"/>
            <a:ext cx="16755826" cy="50654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>
              <a:defRPr sz="5350" b="0" i="0">
                <a:solidFill>
                  <a:srgbClr val="1300E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700">
              <a:spcBef>
                <a:spcPts val="110"/>
              </a:spcBef>
            </a:pPr>
            <a:r>
              <a:rPr lang="en-MY" sz="3200" b="1" spc="105" dirty="0">
                <a:latin typeface="Arial Black" panose="020B0604020202020204" pitchFamily="34" charset="0"/>
                <a:cs typeface="Arial Black" panose="020B0604020202020204" pitchFamily="34" charset="0"/>
              </a:rPr>
              <a:t>OUTLINED ICONS</a:t>
            </a:r>
            <a:endParaRPr lang="en-MY" sz="3200" b="1" spc="90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C5861AFA-6D56-FE85-8277-03201D85B4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5334870" y="3028523"/>
            <a:ext cx="1287061" cy="1489314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85606DE5-3F8E-A7E5-888A-ECCF6DCBD4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965957" y="2955672"/>
            <a:ext cx="1248943" cy="1483119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642D0F3A-4EE5-48FE-D726-E515592D22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508667" y="2984402"/>
            <a:ext cx="1067275" cy="1420606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2300FBF2-AB51-5839-4F58-E3C4323DD9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2501554" y="2983262"/>
            <a:ext cx="1430684" cy="1395599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ADBB6E8D-C62D-5F97-F6D5-3F11A866270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5218414" y="5108749"/>
            <a:ext cx="1519973" cy="1283533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5E0ADD1A-398C-583C-45AC-E9C6A4DE184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7778927" y="4869626"/>
            <a:ext cx="1623003" cy="1522656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8C6C51E4-3C6C-DDBF-AB09-DE73E18E1F9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10314884" y="4885904"/>
            <a:ext cx="1454841" cy="1454841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3B9715AD-9BEE-D4F6-8AE6-26086B5D667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12497204" y="4845820"/>
            <a:ext cx="1439384" cy="1439384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C07D57B9-A6D9-98B3-79B6-CB7A64A82E2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5154813" y="6885788"/>
            <a:ext cx="1647174" cy="1582324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23D8E49-A922-127A-27A4-0DE4AC24A99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xmlns="" r:embed="rId21"/>
              </a:ext>
            </a:extLst>
          </a:blip>
          <a:stretch>
            <a:fillRect/>
          </a:stretch>
        </p:blipFill>
        <p:spPr>
          <a:xfrm>
            <a:off x="7819450" y="6952217"/>
            <a:ext cx="1541956" cy="1515895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C3FF5033-8A63-E5C9-19A1-3F98FCC32BF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xmlns="" r:embed="rId23"/>
              </a:ext>
            </a:extLst>
          </a:blip>
          <a:stretch>
            <a:fillRect/>
          </a:stretch>
        </p:blipFill>
        <p:spPr>
          <a:xfrm>
            <a:off x="10239799" y="6817168"/>
            <a:ext cx="1605011" cy="1785991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9759854D-07E7-45CF-7483-90827627765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xmlns="" r:embed="rId25"/>
              </a:ext>
            </a:extLst>
          </a:blip>
          <a:stretch>
            <a:fillRect/>
          </a:stretch>
        </p:blipFill>
        <p:spPr>
          <a:xfrm>
            <a:off x="12845426" y="6752163"/>
            <a:ext cx="742940" cy="1511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3436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2695C15-496F-4FCD-DAA3-7B746EFCC6E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MY" smtClean="0">
                <a:solidFill>
                  <a:srgbClr val="1500D9"/>
                </a:solidFill>
              </a:rPr>
              <a:t>2</a:t>
            </a:fld>
            <a:endParaRPr lang="en-MY">
              <a:solidFill>
                <a:srgbClr val="1500D9"/>
              </a:solidFill>
            </a:endParaRPr>
          </a:p>
        </p:txBody>
      </p:sp>
      <p:sp>
        <p:nvSpPr>
          <p:cNvPr id="3" name="object 4">
            <a:extLst>
              <a:ext uri="{FF2B5EF4-FFF2-40B4-BE49-F238E27FC236}">
                <a16:creationId xmlns:a16="http://schemas.microsoft.com/office/drawing/2014/main" id="{93558F74-5474-EC89-FFF0-823BBCF70978}"/>
              </a:ext>
            </a:extLst>
          </p:cNvPr>
          <p:cNvSpPr txBox="1">
            <a:spLocks/>
          </p:cNvSpPr>
          <p:nvPr/>
        </p:nvSpPr>
        <p:spPr>
          <a:xfrm>
            <a:off x="1111897" y="1174727"/>
            <a:ext cx="14271538" cy="112466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>
              <a:defRPr sz="5350" b="0" i="0">
                <a:solidFill>
                  <a:srgbClr val="1300E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700">
              <a:spcBef>
                <a:spcPts val="130"/>
              </a:spcBef>
            </a:pPr>
            <a:r>
              <a:rPr lang="en-MY" sz="7200" spc="-375" dirty="0">
                <a:solidFill>
                  <a:srgbClr val="FFFFFF"/>
                </a:solidFill>
              </a:rPr>
              <a:t>T</a:t>
            </a:r>
            <a:r>
              <a:rPr lang="en-MY" sz="7200" spc="229" dirty="0">
                <a:solidFill>
                  <a:srgbClr val="FFFFFF"/>
                </a:solidFill>
              </a:rPr>
              <a:t>ABL</a:t>
            </a:r>
            <a:r>
              <a:rPr lang="en-MY" sz="7200" dirty="0">
                <a:solidFill>
                  <a:srgbClr val="FFFFFF"/>
                </a:solidFill>
              </a:rPr>
              <a:t>E</a:t>
            </a:r>
            <a:r>
              <a:rPr lang="en-MY" sz="7200" spc="465" dirty="0">
                <a:solidFill>
                  <a:srgbClr val="FFFFFF"/>
                </a:solidFill>
              </a:rPr>
              <a:t> </a:t>
            </a:r>
            <a:r>
              <a:rPr lang="en-MY" sz="7200" spc="185" dirty="0">
                <a:solidFill>
                  <a:srgbClr val="FFFFFF"/>
                </a:solidFill>
              </a:rPr>
              <a:t>CONTENTS OPT 1</a:t>
            </a:r>
            <a:endParaRPr lang="en-MY" sz="7200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1DC25A1-402C-1FE8-29F3-A45EE50B3ED3}"/>
              </a:ext>
            </a:extLst>
          </p:cNvPr>
          <p:cNvGrpSpPr/>
          <p:nvPr/>
        </p:nvGrpSpPr>
        <p:grpSpPr>
          <a:xfrm>
            <a:off x="3907868" y="3017006"/>
            <a:ext cx="5658965" cy="1446550"/>
            <a:chOff x="3522181" y="3017006"/>
            <a:chExt cx="5658965" cy="1446550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38E85CF-926B-E8BE-7544-82CAA29DDCAD}"/>
                </a:ext>
              </a:extLst>
            </p:cNvPr>
            <p:cNvSpPr txBox="1"/>
            <p:nvPr/>
          </p:nvSpPr>
          <p:spPr>
            <a:xfrm>
              <a:off x="3522181" y="3017006"/>
              <a:ext cx="1691489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b="1" dirty="0">
                  <a:solidFill>
                    <a:srgbClr val="1500D9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01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08FB094-6CDA-517B-35EC-9DBD6134D9A5}"/>
                </a:ext>
              </a:extLst>
            </p:cNvPr>
            <p:cNvSpPr txBox="1"/>
            <p:nvPr/>
          </p:nvSpPr>
          <p:spPr>
            <a:xfrm>
              <a:off x="5225393" y="3155551"/>
              <a:ext cx="30556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1500D9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Arial Black, 28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6F0D528-8FF5-ABA3-2D0F-3E6542DFE175}"/>
                </a:ext>
              </a:extLst>
            </p:cNvPr>
            <p:cNvSpPr txBox="1"/>
            <p:nvPr/>
          </p:nvSpPr>
          <p:spPr>
            <a:xfrm>
              <a:off x="5239041" y="3650355"/>
              <a:ext cx="39421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Lorem ipsum dolor sit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amet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Consec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(Arial Regular, 18)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35B7B08-DF87-75C7-7E8D-AED85CAE83CE}"/>
              </a:ext>
            </a:extLst>
          </p:cNvPr>
          <p:cNvGrpSpPr/>
          <p:nvPr/>
        </p:nvGrpSpPr>
        <p:grpSpPr>
          <a:xfrm>
            <a:off x="10537268" y="3017006"/>
            <a:ext cx="5658965" cy="1446550"/>
            <a:chOff x="3522181" y="3017006"/>
            <a:chExt cx="5658965" cy="1446550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6420F78-01C2-A8D6-AB3E-883E3760C5F8}"/>
                </a:ext>
              </a:extLst>
            </p:cNvPr>
            <p:cNvSpPr txBox="1"/>
            <p:nvPr/>
          </p:nvSpPr>
          <p:spPr>
            <a:xfrm>
              <a:off x="3522181" y="3017006"/>
              <a:ext cx="1691489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b="1" dirty="0">
                  <a:solidFill>
                    <a:srgbClr val="1500D9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02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4822304-18CE-A863-220A-7879A994F8D7}"/>
                </a:ext>
              </a:extLst>
            </p:cNvPr>
            <p:cNvSpPr txBox="1"/>
            <p:nvPr/>
          </p:nvSpPr>
          <p:spPr>
            <a:xfrm>
              <a:off x="5225393" y="3155551"/>
              <a:ext cx="30556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1500D9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Arial Black, 28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75AA814-E353-FD74-F895-912E6E1F9619}"/>
                </a:ext>
              </a:extLst>
            </p:cNvPr>
            <p:cNvSpPr txBox="1"/>
            <p:nvPr/>
          </p:nvSpPr>
          <p:spPr>
            <a:xfrm>
              <a:off x="5239041" y="3650355"/>
              <a:ext cx="39421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Lorem ipsum dolor sit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amet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Consec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(Arial Regular, 18)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E3A11DD-20AC-6D11-E310-23A277D16CB1}"/>
              </a:ext>
            </a:extLst>
          </p:cNvPr>
          <p:cNvGrpSpPr/>
          <p:nvPr/>
        </p:nvGrpSpPr>
        <p:grpSpPr>
          <a:xfrm>
            <a:off x="3907868" y="4931400"/>
            <a:ext cx="5658965" cy="1446550"/>
            <a:chOff x="3522181" y="3017006"/>
            <a:chExt cx="5658965" cy="1446550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2E4722D-4FEC-A5FB-AFE5-CA72BDC9FE8C}"/>
                </a:ext>
              </a:extLst>
            </p:cNvPr>
            <p:cNvSpPr txBox="1"/>
            <p:nvPr/>
          </p:nvSpPr>
          <p:spPr>
            <a:xfrm>
              <a:off x="3522181" y="3017006"/>
              <a:ext cx="1691489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b="1" dirty="0">
                  <a:solidFill>
                    <a:srgbClr val="1500D9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03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B1844F53-ACC7-B405-0F6E-61241CAC740E}"/>
                </a:ext>
              </a:extLst>
            </p:cNvPr>
            <p:cNvSpPr txBox="1"/>
            <p:nvPr/>
          </p:nvSpPr>
          <p:spPr>
            <a:xfrm>
              <a:off x="5225393" y="3155551"/>
              <a:ext cx="30556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1500D9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Arial Black, 28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C059903C-29EC-4381-21D6-5F0B48C12054}"/>
                </a:ext>
              </a:extLst>
            </p:cNvPr>
            <p:cNvSpPr txBox="1"/>
            <p:nvPr/>
          </p:nvSpPr>
          <p:spPr>
            <a:xfrm>
              <a:off x="5239041" y="3650355"/>
              <a:ext cx="39421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Lorem ipsum dolor sit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amet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Consec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(Arial Regular, 18)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559BAAF-A9F5-04D8-1FFC-7F846D7D480F}"/>
              </a:ext>
            </a:extLst>
          </p:cNvPr>
          <p:cNvGrpSpPr/>
          <p:nvPr/>
        </p:nvGrpSpPr>
        <p:grpSpPr>
          <a:xfrm>
            <a:off x="10537268" y="4931400"/>
            <a:ext cx="5658965" cy="1446550"/>
            <a:chOff x="3522181" y="3017006"/>
            <a:chExt cx="5658965" cy="1446550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6A8D432-96CE-269E-86EA-AAFBEDEFB289}"/>
                </a:ext>
              </a:extLst>
            </p:cNvPr>
            <p:cNvSpPr txBox="1"/>
            <p:nvPr/>
          </p:nvSpPr>
          <p:spPr>
            <a:xfrm>
              <a:off x="3522181" y="3017006"/>
              <a:ext cx="1691489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b="1" dirty="0">
                  <a:solidFill>
                    <a:srgbClr val="1500D9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04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DDB9CF3-9701-7DA6-536A-A5B17C9F7C89}"/>
                </a:ext>
              </a:extLst>
            </p:cNvPr>
            <p:cNvSpPr txBox="1"/>
            <p:nvPr/>
          </p:nvSpPr>
          <p:spPr>
            <a:xfrm>
              <a:off x="5225393" y="3155551"/>
              <a:ext cx="30556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1500D9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Arial Black, 28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3AA45622-E5BF-4375-D9BE-9A9D8715933F}"/>
                </a:ext>
              </a:extLst>
            </p:cNvPr>
            <p:cNvSpPr txBox="1"/>
            <p:nvPr/>
          </p:nvSpPr>
          <p:spPr>
            <a:xfrm>
              <a:off x="5239041" y="3650355"/>
              <a:ext cx="39421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Lorem ipsum dolor sit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amet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Consec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(Arial Regular, 18)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97CD60B6-878E-3215-B85A-C321748B2BD7}"/>
              </a:ext>
            </a:extLst>
          </p:cNvPr>
          <p:cNvGrpSpPr/>
          <p:nvPr/>
        </p:nvGrpSpPr>
        <p:grpSpPr>
          <a:xfrm>
            <a:off x="3907868" y="7012665"/>
            <a:ext cx="5658965" cy="1446550"/>
            <a:chOff x="3522181" y="3017006"/>
            <a:chExt cx="5658965" cy="1446550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630FBB0F-6804-7074-83C9-794784BDBDB5}"/>
                </a:ext>
              </a:extLst>
            </p:cNvPr>
            <p:cNvSpPr txBox="1"/>
            <p:nvPr/>
          </p:nvSpPr>
          <p:spPr>
            <a:xfrm>
              <a:off x="3522181" y="3017006"/>
              <a:ext cx="1691489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b="1" dirty="0">
                  <a:solidFill>
                    <a:srgbClr val="1500D9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05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F435DF94-6783-9909-2DAA-9BDC699D3C01}"/>
                </a:ext>
              </a:extLst>
            </p:cNvPr>
            <p:cNvSpPr txBox="1"/>
            <p:nvPr/>
          </p:nvSpPr>
          <p:spPr>
            <a:xfrm>
              <a:off x="5225393" y="3155551"/>
              <a:ext cx="30556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1500D9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Arial Black, 28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14E19AE7-3542-6815-60B4-ABCBF4EA4408}"/>
                </a:ext>
              </a:extLst>
            </p:cNvPr>
            <p:cNvSpPr txBox="1"/>
            <p:nvPr/>
          </p:nvSpPr>
          <p:spPr>
            <a:xfrm>
              <a:off x="5239041" y="3650355"/>
              <a:ext cx="39421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Lorem ipsum dolor sit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amet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Consec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(Arial Regular, 18)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5279FA0-B9BC-360B-7922-EB36A15CE378}"/>
              </a:ext>
            </a:extLst>
          </p:cNvPr>
          <p:cNvGrpSpPr/>
          <p:nvPr/>
        </p:nvGrpSpPr>
        <p:grpSpPr>
          <a:xfrm>
            <a:off x="10537268" y="7012665"/>
            <a:ext cx="5658965" cy="1446550"/>
            <a:chOff x="3522181" y="3017006"/>
            <a:chExt cx="5658965" cy="1446550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4DD991EA-D1D0-519B-864B-4BB50C8EF43D}"/>
                </a:ext>
              </a:extLst>
            </p:cNvPr>
            <p:cNvSpPr txBox="1"/>
            <p:nvPr/>
          </p:nvSpPr>
          <p:spPr>
            <a:xfrm>
              <a:off x="3522181" y="3017006"/>
              <a:ext cx="1691489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b="1" dirty="0">
                  <a:solidFill>
                    <a:srgbClr val="1500D9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06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B4061C5-21C6-8993-1C0C-F8A0441F467E}"/>
                </a:ext>
              </a:extLst>
            </p:cNvPr>
            <p:cNvSpPr txBox="1"/>
            <p:nvPr/>
          </p:nvSpPr>
          <p:spPr>
            <a:xfrm>
              <a:off x="5225393" y="3155551"/>
              <a:ext cx="30556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1500D9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Arial Black, 28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53B8D65C-1D4B-C2AC-C1BA-FE9F56C73A33}"/>
                </a:ext>
              </a:extLst>
            </p:cNvPr>
            <p:cNvSpPr txBox="1"/>
            <p:nvPr/>
          </p:nvSpPr>
          <p:spPr>
            <a:xfrm>
              <a:off x="5239041" y="3650355"/>
              <a:ext cx="39421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Lorem ipsum dolor sit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amet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Consec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(Arial Regular, 18)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F47F504-359B-998A-EDC3-82038ABD3BF6}"/>
              </a:ext>
            </a:extLst>
          </p:cNvPr>
          <p:cNvGrpSpPr/>
          <p:nvPr/>
        </p:nvGrpSpPr>
        <p:grpSpPr>
          <a:xfrm>
            <a:off x="3907868" y="8925686"/>
            <a:ext cx="5658965" cy="1446550"/>
            <a:chOff x="3522181" y="3017006"/>
            <a:chExt cx="5658965" cy="1446550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CAA1DE2D-6931-27FF-E960-2F6B6416330E}"/>
                </a:ext>
              </a:extLst>
            </p:cNvPr>
            <p:cNvSpPr txBox="1"/>
            <p:nvPr/>
          </p:nvSpPr>
          <p:spPr>
            <a:xfrm>
              <a:off x="3522181" y="3017006"/>
              <a:ext cx="1691489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b="1" dirty="0">
                  <a:solidFill>
                    <a:srgbClr val="1500D9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07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E0FA4B97-F95E-5BE1-2B01-B4D14799E6E9}"/>
                </a:ext>
              </a:extLst>
            </p:cNvPr>
            <p:cNvSpPr txBox="1"/>
            <p:nvPr/>
          </p:nvSpPr>
          <p:spPr>
            <a:xfrm>
              <a:off x="5225393" y="3155551"/>
              <a:ext cx="30556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1500D9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Arial Black, 28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9346F4C2-3BA1-0F62-0537-06DDD2D61A3A}"/>
                </a:ext>
              </a:extLst>
            </p:cNvPr>
            <p:cNvSpPr txBox="1"/>
            <p:nvPr/>
          </p:nvSpPr>
          <p:spPr>
            <a:xfrm>
              <a:off x="5239041" y="3650355"/>
              <a:ext cx="39421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Lorem ipsum dolor sit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amet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Consec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(Arial Regular, 18)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2211C393-BA54-9DCF-7DE2-1BACEEC0E6A9}"/>
              </a:ext>
            </a:extLst>
          </p:cNvPr>
          <p:cNvGrpSpPr/>
          <p:nvPr/>
        </p:nvGrpSpPr>
        <p:grpSpPr>
          <a:xfrm>
            <a:off x="10537268" y="8925686"/>
            <a:ext cx="5658965" cy="1446550"/>
            <a:chOff x="3522181" y="3017006"/>
            <a:chExt cx="5658965" cy="1446550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F5C99884-DCE4-283A-F5FE-0A0A56029D08}"/>
                </a:ext>
              </a:extLst>
            </p:cNvPr>
            <p:cNvSpPr txBox="1"/>
            <p:nvPr/>
          </p:nvSpPr>
          <p:spPr>
            <a:xfrm>
              <a:off x="3522181" y="3017006"/>
              <a:ext cx="1691489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b="1" dirty="0">
                  <a:solidFill>
                    <a:srgbClr val="1500D9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08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6AF0DC92-8AB5-3271-5192-E0AE4D4EB5EE}"/>
                </a:ext>
              </a:extLst>
            </p:cNvPr>
            <p:cNvSpPr txBox="1"/>
            <p:nvPr/>
          </p:nvSpPr>
          <p:spPr>
            <a:xfrm>
              <a:off x="5225393" y="3155551"/>
              <a:ext cx="30556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1500D9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Arial Black, 28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4D01CC46-4307-0E7B-D49D-3AE5669A0F73}"/>
                </a:ext>
              </a:extLst>
            </p:cNvPr>
            <p:cNvSpPr txBox="1"/>
            <p:nvPr/>
          </p:nvSpPr>
          <p:spPr>
            <a:xfrm>
              <a:off x="5239041" y="3650355"/>
              <a:ext cx="39421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Lorem ipsum dolor sit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amet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Consec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(Arial Regular, 18)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881075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5">
            <a:extLst>
              <a:ext uri="{FF2B5EF4-FFF2-40B4-BE49-F238E27FC236}">
                <a16:creationId xmlns:a16="http://schemas.microsoft.com/office/drawing/2014/main" id="{D93A12AE-C968-3CBF-6872-A05984D000E4}"/>
              </a:ext>
            </a:extLst>
          </p:cNvPr>
          <p:cNvSpPr txBox="1">
            <a:spLocks/>
          </p:cNvSpPr>
          <p:nvPr/>
        </p:nvSpPr>
        <p:spPr>
          <a:xfrm>
            <a:off x="2213492" y="361714"/>
            <a:ext cx="16755826" cy="50654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>
              <a:defRPr sz="5350" b="0" i="0">
                <a:solidFill>
                  <a:srgbClr val="1300E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700">
              <a:spcBef>
                <a:spcPts val="110"/>
              </a:spcBef>
            </a:pPr>
            <a:r>
              <a:rPr lang="en-MY" sz="3200" b="1" spc="105" dirty="0">
                <a:latin typeface="Arial Black" panose="020B0604020202020204" pitchFamily="34" charset="0"/>
                <a:cs typeface="Arial Black" panose="020B0604020202020204" pitchFamily="34" charset="0"/>
              </a:rPr>
              <a:t>IMAGE LIBRARY</a:t>
            </a:r>
            <a:endParaRPr lang="en-MY" sz="3200" b="1" spc="90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1039" name="Picture 15">
            <a:extLst>
              <a:ext uri="{FF2B5EF4-FFF2-40B4-BE49-F238E27FC236}">
                <a16:creationId xmlns:a16="http://schemas.microsoft.com/office/drawing/2014/main" id="{E3FE1809-BEFD-5D87-7601-8C40C789D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67948" y="2526435"/>
            <a:ext cx="3270891" cy="218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51E99000-D30A-D750-1D0A-BF04D8DB4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128249" y="2528244"/>
            <a:ext cx="3269287" cy="217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>
            <a:extLst>
              <a:ext uri="{FF2B5EF4-FFF2-40B4-BE49-F238E27FC236}">
                <a16:creationId xmlns:a16="http://schemas.microsoft.com/office/drawing/2014/main" id="{985C516C-91BB-E10E-8C5D-1F7DC4238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566866" y="2525899"/>
            <a:ext cx="3269287" cy="2178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7574266B-5AA9-CDCB-ED29-B5E315558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90537" y="2525721"/>
            <a:ext cx="3267476" cy="2178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>
            <a:extLst>
              <a:ext uri="{FF2B5EF4-FFF2-40B4-BE49-F238E27FC236}">
                <a16:creationId xmlns:a16="http://schemas.microsoft.com/office/drawing/2014/main" id="{1F82BE64-82AC-6FC9-3D4A-4500FAC30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90031" y="4823245"/>
            <a:ext cx="3268489" cy="2178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>
            <a:extLst>
              <a:ext uri="{FF2B5EF4-FFF2-40B4-BE49-F238E27FC236}">
                <a16:creationId xmlns:a16="http://schemas.microsoft.com/office/drawing/2014/main" id="{01055785-F2A8-3D83-FA57-64BEB5826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67948" y="4823330"/>
            <a:ext cx="3269287" cy="2182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>
            <a:extLst>
              <a:ext uri="{FF2B5EF4-FFF2-40B4-BE49-F238E27FC236}">
                <a16:creationId xmlns:a16="http://schemas.microsoft.com/office/drawing/2014/main" id="{4634F675-341B-C139-A01B-0D626E70B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128249" y="4823777"/>
            <a:ext cx="3269287" cy="2179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50775B16-2D48-1CF5-8EC4-65D963C5DE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567586" y="4823245"/>
            <a:ext cx="3267847" cy="217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23">
            <a:extLst>
              <a:ext uri="{FF2B5EF4-FFF2-40B4-BE49-F238E27FC236}">
                <a16:creationId xmlns:a16="http://schemas.microsoft.com/office/drawing/2014/main" id="{05DE93CD-5A6F-3E79-2C54-B567DD7FF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567265" y="7100643"/>
            <a:ext cx="3268489" cy="2178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>
            <a:extLst>
              <a:ext uri="{FF2B5EF4-FFF2-40B4-BE49-F238E27FC236}">
                <a16:creationId xmlns:a16="http://schemas.microsoft.com/office/drawing/2014/main" id="{EA02D39F-3343-768D-4AAE-CE2012F9A9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68241" y="7100643"/>
            <a:ext cx="3268701" cy="2182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25">
            <a:extLst>
              <a:ext uri="{FF2B5EF4-FFF2-40B4-BE49-F238E27FC236}">
                <a16:creationId xmlns:a16="http://schemas.microsoft.com/office/drawing/2014/main" id="{0FBB32CB-9975-47BF-D16E-D2285D398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128648" y="7100643"/>
            <a:ext cx="3268489" cy="2178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>
            <a:extLst>
              <a:ext uri="{FF2B5EF4-FFF2-40B4-BE49-F238E27FC236}">
                <a16:creationId xmlns:a16="http://schemas.microsoft.com/office/drawing/2014/main" id="{329377F1-06CC-7ADD-79B1-5BDA7EA378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90537" y="7100643"/>
            <a:ext cx="3267476" cy="2178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113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5">
            <a:extLst>
              <a:ext uri="{FF2B5EF4-FFF2-40B4-BE49-F238E27FC236}">
                <a16:creationId xmlns:a16="http://schemas.microsoft.com/office/drawing/2014/main" id="{55938B86-3DCC-0E27-DCD1-58EDF53CE02B}"/>
              </a:ext>
            </a:extLst>
          </p:cNvPr>
          <p:cNvSpPr txBox="1"/>
          <p:nvPr/>
        </p:nvSpPr>
        <p:spPr>
          <a:xfrm>
            <a:off x="11662351" y="1307310"/>
            <a:ext cx="252984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71170" indent="-459105">
              <a:lnSpc>
                <a:spcPct val="100000"/>
              </a:lnSpc>
              <a:spcBef>
                <a:spcPts val="95"/>
              </a:spcBef>
              <a:buClr>
                <a:srgbClr val="FF5D00"/>
              </a:buClr>
              <a:buFont typeface="HK Grotesk Wide"/>
              <a:buChar char="&gt;"/>
              <a:tabLst>
                <a:tab pos="471805" algn="l"/>
              </a:tabLst>
            </a:pPr>
            <a:r>
              <a:rPr sz="2800" spc="55" dirty="0">
                <a:solidFill>
                  <a:srgbClr val="FFFFFF"/>
                </a:solidFill>
                <a:latin typeface="Arial"/>
                <a:cs typeface="Arial"/>
              </a:rPr>
              <a:t>Content</a:t>
            </a:r>
            <a:r>
              <a:rPr sz="2800" spc="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5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5" name="object 10">
            <a:extLst>
              <a:ext uri="{FF2B5EF4-FFF2-40B4-BE49-F238E27FC236}">
                <a16:creationId xmlns:a16="http://schemas.microsoft.com/office/drawing/2014/main" id="{F8E4CA5E-DDB8-40EE-D777-212B9F670894}"/>
              </a:ext>
            </a:extLst>
          </p:cNvPr>
          <p:cNvSpPr txBox="1"/>
          <p:nvPr/>
        </p:nvSpPr>
        <p:spPr>
          <a:xfrm>
            <a:off x="653419" y="3234005"/>
            <a:ext cx="5518781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4000" dirty="0">
                <a:solidFill>
                  <a:srgbClr val="FFFFFF"/>
                </a:solidFill>
                <a:latin typeface="Arial Black"/>
                <a:cs typeface="Arial Black"/>
              </a:rPr>
              <a:t>TABLE</a:t>
            </a:r>
            <a:endParaRPr lang="en-US" sz="4000" dirty="0">
              <a:latin typeface="Arial Black"/>
              <a:cs typeface="Arial Black"/>
            </a:endParaRPr>
          </a:p>
        </p:txBody>
      </p:sp>
      <p:sp>
        <p:nvSpPr>
          <p:cNvPr id="6" name="object 11">
            <a:extLst>
              <a:ext uri="{FF2B5EF4-FFF2-40B4-BE49-F238E27FC236}">
                <a16:creationId xmlns:a16="http://schemas.microsoft.com/office/drawing/2014/main" id="{A2F4866A-1CD6-D74F-A6AA-E5E8EDBC32FF}"/>
              </a:ext>
            </a:extLst>
          </p:cNvPr>
          <p:cNvSpPr txBox="1"/>
          <p:nvPr/>
        </p:nvSpPr>
        <p:spPr>
          <a:xfrm>
            <a:off x="653419" y="3849762"/>
            <a:ext cx="6192550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10" dirty="0">
                <a:solidFill>
                  <a:srgbClr val="FFFFFF"/>
                </a:solidFill>
                <a:latin typeface="Arial Black"/>
                <a:cs typeface="Arial Black"/>
              </a:rPr>
              <a:t>CONTENT</a:t>
            </a:r>
            <a:r>
              <a:rPr lang="en-GB" sz="4000" spc="-10" dirty="0">
                <a:solidFill>
                  <a:srgbClr val="FFFFFF"/>
                </a:solidFill>
                <a:latin typeface="Arial Black"/>
                <a:cs typeface="Arial Black"/>
              </a:rPr>
              <a:t>S OPT 2</a:t>
            </a:r>
            <a:endParaRPr sz="4000" dirty="0">
              <a:latin typeface="Arial Black"/>
              <a:cs typeface="Arial Black"/>
            </a:endParaRPr>
          </a:p>
        </p:txBody>
      </p:sp>
      <p:sp>
        <p:nvSpPr>
          <p:cNvPr id="7" name="object 8">
            <a:extLst>
              <a:ext uri="{FF2B5EF4-FFF2-40B4-BE49-F238E27FC236}">
                <a16:creationId xmlns:a16="http://schemas.microsoft.com/office/drawing/2014/main" id="{3BF6DD1F-5A93-4DC7-0278-34C84A4A83C0}"/>
              </a:ext>
            </a:extLst>
          </p:cNvPr>
          <p:cNvSpPr txBox="1"/>
          <p:nvPr/>
        </p:nvSpPr>
        <p:spPr>
          <a:xfrm>
            <a:off x="14639209" y="1275365"/>
            <a:ext cx="3820241" cy="1058366"/>
          </a:xfrm>
          <a:prstGeom prst="rect">
            <a:avLst/>
          </a:prstGeom>
        </p:spPr>
        <p:txBody>
          <a:bodyPr vert="horz" wrap="square" lIns="0" tIns="52069" rIns="0" bIns="0" rtlCol="0">
            <a:spAutoFit/>
          </a:bodyPr>
          <a:lstStyle/>
          <a:p>
            <a:pPr marL="12700" marR="5080" indent="11430">
              <a:lnSpc>
                <a:spcPts val="4040"/>
              </a:lnSpc>
              <a:spcBef>
                <a:spcPts val="409"/>
              </a:spcBef>
            </a:pPr>
            <a:r>
              <a:rPr sz="2800" spc="55" dirty="0">
                <a:solidFill>
                  <a:srgbClr val="FFFFFF"/>
                </a:solidFill>
                <a:latin typeface="Arial Black"/>
                <a:cs typeface="Arial Black"/>
              </a:rPr>
              <a:t>Lorem</a:t>
            </a:r>
            <a:r>
              <a:rPr sz="2800" spc="19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800" spc="55" dirty="0">
                <a:solidFill>
                  <a:srgbClr val="FFFFFF"/>
                </a:solidFill>
                <a:latin typeface="Arial Black"/>
                <a:cs typeface="Arial Black"/>
              </a:rPr>
              <a:t>Ipsum </a:t>
            </a:r>
            <a:r>
              <a:rPr lang="en-GB" sz="2800" spc="50" dirty="0">
                <a:solidFill>
                  <a:srgbClr val="FFFFFF"/>
                </a:solidFill>
                <a:latin typeface="Arial Black"/>
                <a:cs typeface="Arial Black"/>
              </a:rPr>
              <a:t>(Arial Black, 28)</a:t>
            </a:r>
            <a:endParaRPr sz="2800" dirty="0">
              <a:latin typeface="Arial Black"/>
              <a:cs typeface="Arial Black"/>
            </a:endParaRPr>
          </a:p>
        </p:txBody>
      </p:sp>
      <p:sp>
        <p:nvSpPr>
          <p:cNvPr id="10" name="Slide Number Placeholder 26">
            <a:extLst>
              <a:ext uri="{FF2B5EF4-FFF2-40B4-BE49-F238E27FC236}">
                <a16:creationId xmlns:a16="http://schemas.microsoft.com/office/drawing/2014/main" id="{7B733A8A-01B7-82E5-CD20-176625C5FA6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474953" y="10517696"/>
            <a:ext cx="4623943" cy="276999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algn="r"/>
            <a:fld id="{B6F15528-21DE-4FAA-801E-634DDDAF4B2B}" type="slidenum">
              <a:rPr lang="en-MY" smtClean="0">
                <a:solidFill>
                  <a:schemeClr val="bg1"/>
                </a:solidFill>
              </a:rPr>
              <a:pPr algn="r"/>
              <a:t>3</a:t>
            </a:fld>
            <a:endParaRPr lang="en-MY">
              <a:solidFill>
                <a:schemeClr val="bg1"/>
              </a:solidFill>
            </a:endParaRPr>
          </a:p>
        </p:txBody>
      </p:sp>
      <p:sp>
        <p:nvSpPr>
          <p:cNvPr id="17" name="object 5">
            <a:extLst>
              <a:ext uri="{FF2B5EF4-FFF2-40B4-BE49-F238E27FC236}">
                <a16:creationId xmlns:a16="http://schemas.microsoft.com/office/drawing/2014/main" id="{23C80BC7-EBA9-F2DA-B52F-A687AA2F4826}"/>
              </a:ext>
            </a:extLst>
          </p:cNvPr>
          <p:cNvSpPr txBox="1"/>
          <p:nvPr/>
        </p:nvSpPr>
        <p:spPr>
          <a:xfrm>
            <a:off x="11662351" y="2775162"/>
            <a:ext cx="252984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71170" indent="-459105">
              <a:lnSpc>
                <a:spcPct val="100000"/>
              </a:lnSpc>
              <a:spcBef>
                <a:spcPts val="95"/>
              </a:spcBef>
              <a:buClr>
                <a:srgbClr val="FF5D00"/>
              </a:buClr>
              <a:buFont typeface="HK Grotesk Wide"/>
              <a:buChar char="&gt;"/>
              <a:tabLst>
                <a:tab pos="471805" algn="l"/>
              </a:tabLst>
            </a:pPr>
            <a:r>
              <a:rPr sz="2800" spc="55" dirty="0">
                <a:solidFill>
                  <a:srgbClr val="FFFFFF"/>
                </a:solidFill>
                <a:latin typeface="Arial"/>
                <a:cs typeface="Arial"/>
              </a:rPr>
              <a:t>Content</a:t>
            </a:r>
            <a:r>
              <a:rPr sz="2800" spc="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800" spc="-5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18" name="object 8">
            <a:extLst>
              <a:ext uri="{FF2B5EF4-FFF2-40B4-BE49-F238E27FC236}">
                <a16:creationId xmlns:a16="http://schemas.microsoft.com/office/drawing/2014/main" id="{3219F4D4-2F1F-3EE1-65A1-6B0271D2C407}"/>
              </a:ext>
            </a:extLst>
          </p:cNvPr>
          <p:cNvSpPr txBox="1"/>
          <p:nvPr/>
        </p:nvSpPr>
        <p:spPr>
          <a:xfrm>
            <a:off x="14639209" y="2743217"/>
            <a:ext cx="3820241" cy="1058366"/>
          </a:xfrm>
          <a:prstGeom prst="rect">
            <a:avLst/>
          </a:prstGeom>
        </p:spPr>
        <p:txBody>
          <a:bodyPr vert="horz" wrap="square" lIns="0" tIns="52069" rIns="0" bIns="0" rtlCol="0">
            <a:spAutoFit/>
          </a:bodyPr>
          <a:lstStyle/>
          <a:p>
            <a:pPr marL="12700" marR="5080" indent="11430">
              <a:lnSpc>
                <a:spcPts val="4040"/>
              </a:lnSpc>
              <a:spcBef>
                <a:spcPts val="409"/>
              </a:spcBef>
            </a:pPr>
            <a:r>
              <a:rPr sz="2800" spc="55" dirty="0">
                <a:solidFill>
                  <a:srgbClr val="FFFFFF"/>
                </a:solidFill>
                <a:latin typeface="Arial Black"/>
                <a:cs typeface="Arial Black"/>
              </a:rPr>
              <a:t>Lorem</a:t>
            </a:r>
            <a:r>
              <a:rPr sz="2800" spc="19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800" spc="55" dirty="0">
                <a:solidFill>
                  <a:srgbClr val="FFFFFF"/>
                </a:solidFill>
                <a:latin typeface="Arial Black"/>
                <a:cs typeface="Arial Black"/>
              </a:rPr>
              <a:t>Ipsum </a:t>
            </a:r>
            <a:r>
              <a:rPr lang="en-GB" sz="2800" spc="50" dirty="0">
                <a:solidFill>
                  <a:srgbClr val="FFFFFF"/>
                </a:solidFill>
                <a:latin typeface="Arial Black"/>
                <a:cs typeface="Arial Black"/>
              </a:rPr>
              <a:t>(Arial Black, 28)</a:t>
            </a:r>
            <a:endParaRPr sz="2800" dirty="0">
              <a:latin typeface="Arial Black"/>
              <a:cs typeface="Arial Black"/>
            </a:endParaRPr>
          </a:p>
        </p:txBody>
      </p:sp>
      <p:sp>
        <p:nvSpPr>
          <p:cNvPr id="19" name="object 5">
            <a:extLst>
              <a:ext uri="{FF2B5EF4-FFF2-40B4-BE49-F238E27FC236}">
                <a16:creationId xmlns:a16="http://schemas.microsoft.com/office/drawing/2014/main" id="{4C7C4527-A61F-33DA-F790-C7787931125D}"/>
              </a:ext>
            </a:extLst>
          </p:cNvPr>
          <p:cNvSpPr txBox="1"/>
          <p:nvPr/>
        </p:nvSpPr>
        <p:spPr>
          <a:xfrm>
            <a:off x="11662351" y="4274959"/>
            <a:ext cx="252984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71170" indent="-459105">
              <a:lnSpc>
                <a:spcPct val="100000"/>
              </a:lnSpc>
              <a:spcBef>
                <a:spcPts val="95"/>
              </a:spcBef>
              <a:buClr>
                <a:srgbClr val="FF5D00"/>
              </a:buClr>
              <a:buFont typeface="HK Grotesk Wide"/>
              <a:buChar char="&gt;"/>
              <a:tabLst>
                <a:tab pos="471805" algn="l"/>
              </a:tabLst>
            </a:pPr>
            <a:r>
              <a:rPr sz="2800" spc="55" dirty="0">
                <a:solidFill>
                  <a:srgbClr val="FFFFFF"/>
                </a:solidFill>
                <a:latin typeface="Arial"/>
                <a:cs typeface="Arial"/>
              </a:rPr>
              <a:t>Content</a:t>
            </a:r>
            <a:r>
              <a:rPr sz="2800" spc="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800" spc="-50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20" name="object 8">
            <a:extLst>
              <a:ext uri="{FF2B5EF4-FFF2-40B4-BE49-F238E27FC236}">
                <a16:creationId xmlns:a16="http://schemas.microsoft.com/office/drawing/2014/main" id="{9F694B06-5DAB-0820-4B08-72F3CB2FEF4B}"/>
              </a:ext>
            </a:extLst>
          </p:cNvPr>
          <p:cNvSpPr txBox="1"/>
          <p:nvPr/>
        </p:nvSpPr>
        <p:spPr>
          <a:xfrm>
            <a:off x="14639209" y="4243014"/>
            <a:ext cx="3820241" cy="1058366"/>
          </a:xfrm>
          <a:prstGeom prst="rect">
            <a:avLst/>
          </a:prstGeom>
        </p:spPr>
        <p:txBody>
          <a:bodyPr vert="horz" wrap="square" lIns="0" tIns="52069" rIns="0" bIns="0" rtlCol="0">
            <a:spAutoFit/>
          </a:bodyPr>
          <a:lstStyle/>
          <a:p>
            <a:pPr marL="12700" marR="5080" indent="11430">
              <a:lnSpc>
                <a:spcPts val="4040"/>
              </a:lnSpc>
              <a:spcBef>
                <a:spcPts val="409"/>
              </a:spcBef>
            </a:pPr>
            <a:r>
              <a:rPr sz="2800" spc="55" dirty="0">
                <a:solidFill>
                  <a:srgbClr val="FFFFFF"/>
                </a:solidFill>
                <a:latin typeface="Arial Black"/>
                <a:cs typeface="Arial Black"/>
              </a:rPr>
              <a:t>Lorem</a:t>
            </a:r>
            <a:r>
              <a:rPr sz="2800" spc="19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800" spc="55" dirty="0">
                <a:solidFill>
                  <a:srgbClr val="FFFFFF"/>
                </a:solidFill>
                <a:latin typeface="Arial Black"/>
                <a:cs typeface="Arial Black"/>
              </a:rPr>
              <a:t>Ipsum </a:t>
            </a:r>
            <a:r>
              <a:rPr lang="en-GB" sz="2800" spc="50" dirty="0">
                <a:solidFill>
                  <a:srgbClr val="FFFFFF"/>
                </a:solidFill>
                <a:latin typeface="Arial Black"/>
                <a:cs typeface="Arial Black"/>
              </a:rPr>
              <a:t>(Arial Black, 28)</a:t>
            </a:r>
            <a:endParaRPr sz="2800" dirty="0">
              <a:latin typeface="Arial Black"/>
              <a:cs typeface="Arial Black"/>
            </a:endParaRPr>
          </a:p>
        </p:txBody>
      </p:sp>
      <p:sp>
        <p:nvSpPr>
          <p:cNvPr id="21" name="object 5">
            <a:extLst>
              <a:ext uri="{FF2B5EF4-FFF2-40B4-BE49-F238E27FC236}">
                <a16:creationId xmlns:a16="http://schemas.microsoft.com/office/drawing/2014/main" id="{218D0A4A-94D0-8B37-379F-D47AB01AF847}"/>
              </a:ext>
            </a:extLst>
          </p:cNvPr>
          <p:cNvSpPr txBox="1"/>
          <p:nvPr/>
        </p:nvSpPr>
        <p:spPr>
          <a:xfrm>
            <a:off x="11662351" y="5742811"/>
            <a:ext cx="252984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71170" indent="-459105">
              <a:lnSpc>
                <a:spcPct val="100000"/>
              </a:lnSpc>
              <a:spcBef>
                <a:spcPts val="95"/>
              </a:spcBef>
              <a:buClr>
                <a:srgbClr val="FF5D00"/>
              </a:buClr>
              <a:buFont typeface="HK Grotesk Wide"/>
              <a:buChar char="&gt;"/>
              <a:tabLst>
                <a:tab pos="471805" algn="l"/>
              </a:tabLst>
            </a:pPr>
            <a:r>
              <a:rPr sz="2800" spc="55" dirty="0">
                <a:solidFill>
                  <a:srgbClr val="FFFFFF"/>
                </a:solidFill>
                <a:latin typeface="Arial"/>
                <a:cs typeface="Arial"/>
              </a:rPr>
              <a:t>Content</a:t>
            </a:r>
            <a:r>
              <a:rPr sz="2800" spc="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800" spc="-50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22" name="object 8">
            <a:extLst>
              <a:ext uri="{FF2B5EF4-FFF2-40B4-BE49-F238E27FC236}">
                <a16:creationId xmlns:a16="http://schemas.microsoft.com/office/drawing/2014/main" id="{9A1923C1-B58E-1701-D207-C7A11645D8C0}"/>
              </a:ext>
            </a:extLst>
          </p:cNvPr>
          <p:cNvSpPr txBox="1"/>
          <p:nvPr/>
        </p:nvSpPr>
        <p:spPr>
          <a:xfrm>
            <a:off x="14639209" y="5710866"/>
            <a:ext cx="3820241" cy="1058366"/>
          </a:xfrm>
          <a:prstGeom prst="rect">
            <a:avLst/>
          </a:prstGeom>
        </p:spPr>
        <p:txBody>
          <a:bodyPr vert="horz" wrap="square" lIns="0" tIns="52069" rIns="0" bIns="0" rtlCol="0">
            <a:spAutoFit/>
          </a:bodyPr>
          <a:lstStyle/>
          <a:p>
            <a:pPr marL="12700" marR="5080" indent="11430">
              <a:lnSpc>
                <a:spcPts val="4040"/>
              </a:lnSpc>
              <a:spcBef>
                <a:spcPts val="409"/>
              </a:spcBef>
            </a:pPr>
            <a:r>
              <a:rPr sz="2800" spc="55" dirty="0">
                <a:solidFill>
                  <a:srgbClr val="FFFFFF"/>
                </a:solidFill>
                <a:latin typeface="Arial Black"/>
                <a:cs typeface="Arial Black"/>
              </a:rPr>
              <a:t>Lorem</a:t>
            </a:r>
            <a:r>
              <a:rPr sz="2800" spc="19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800" spc="55" dirty="0">
                <a:solidFill>
                  <a:srgbClr val="FFFFFF"/>
                </a:solidFill>
                <a:latin typeface="Arial Black"/>
                <a:cs typeface="Arial Black"/>
              </a:rPr>
              <a:t>Ipsum </a:t>
            </a:r>
            <a:r>
              <a:rPr lang="en-GB" sz="2800" spc="50" dirty="0">
                <a:solidFill>
                  <a:srgbClr val="FFFFFF"/>
                </a:solidFill>
                <a:latin typeface="Arial Black"/>
                <a:cs typeface="Arial Black"/>
              </a:rPr>
              <a:t>(Arial Black, 28)</a:t>
            </a:r>
            <a:endParaRPr sz="2800" dirty="0">
              <a:latin typeface="Arial Black"/>
              <a:cs typeface="Arial Black"/>
            </a:endParaRPr>
          </a:p>
        </p:txBody>
      </p:sp>
      <p:sp>
        <p:nvSpPr>
          <p:cNvPr id="23" name="object 5">
            <a:extLst>
              <a:ext uri="{FF2B5EF4-FFF2-40B4-BE49-F238E27FC236}">
                <a16:creationId xmlns:a16="http://schemas.microsoft.com/office/drawing/2014/main" id="{3F0DFD54-44B7-0577-8B05-1B3B62052AC9}"/>
              </a:ext>
            </a:extLst>
          </p:cNvPr>
          <p:cNvSpPr txBox="1"/>
          <p:nvPr/>
        </p:nvSpPr>
        <p:spPr>
          <a:xfrm>
            <a:off x="11662351" y="7242608"/>
            <a:ext cx="252984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71170" indent="-459105">
              <a:lnSpc>
                <a:spcPct val="100000"/>
              </a:lnSpc>
              <a:spcBef>
                <a:spcPts val="95"/>
              </a:spcBef>
              <a:buClr>
                <a:srgbClr val="FF5D00"/>
              </a:buClr>
              <a:buFont typeface="HK Grotesk Wide"/>
              <a:buChar char="&gt;"/>
              <a:tabLst>
                <a:tab pos="471805" algn="l"/>
              </a:tabLst>
            </a:pPr>
            <a:r>
              <a:rPr sz="2800" spc="55" dirty="0">
                <a:solidFill>
                  <a:srgbClr val="FFFFFF"/>
                </a:solidFill>
                <a:latin typeface="Arial"/>
                <a:cs typeface="Arial"/>
              </a:rPr>
              <a:t>Content</a:t>
            </a:r>
            <a:r>
              <a:rPr sz="2800" spc="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800" spc="-50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24" name="object 8">
            <a:extLst>
              <a:ext uri="{FF2B5EF4-FFF2-40B4-BE49-F238E27FC236}">
                <a16:creationId xmlns:a16="http://schemas.microsoft.com/office/drawing/2014/main" id="{385D5312-26B3-3CCB-C3DB-78D9D1505272}"/>
              </a:ext>
            </a:extLst>
          </p:cNvPr>
          <p:cNvSpPr txBox="1"/>
          <p:nvPr/>
        </p:nvSpPr>
        <p:spPr>
          <a:xfrm>
            <a:off x="14639209" y="7210663"/>
            <a:ext cx="3820241" cy="1058366"/>
          </a:xfrm>
          <a:prstGeom prst="rect">
            <a:avLst/>
          </a:prstGeom>
        </p:spPr>
        <p:txBody>
          <a:bodyPr vert="horz" wrap="square" lIns="0" tIns="52069" rIns="0" bIns="0" rtlCol="0">
            <a:spAutoFit/>
          </a:bodyPr>
          <a:lstStyle/>
          <a:p>
            <a:pPr marL="12700" marR="5080" indent="11430">
              <a:lnSpc>
                <a:spcPts val="4040"/>
              </a:lnSpc>
              <a:spcBef>
                <a:spcPts val="409"/>
              </a:spcBef>
            </a:pPr>
            <a:r>
              <a:rPr sz="2800" spc="55" dirty="0">
                <a:solidFill>
                  <a:srgbClr val="FFFFFF"/>
                </a:solidFill>
                <a:latin typeface="Arial Black"/>
                <a:cs typeface="Arial Black"/>
              </a:rPr>
              <a:t>Lorem</a:t>
            </a:r>
            <a:r>
              <a:rPr sz="2800" spc="19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800" spc="55" dirty="0">
                <a:solidFill>
                  <a:srgbClr val="FFFFFF"/>
                </a:solidFill>
                <a:latin typeface="Arial Black"/>
                <a:cs typeface="Arial Black"/>
              </a:rPr>
              <a:t>Ipsum </a:t>
            </a:r>
            <a:r>
              <a:rPr lang="en-GB" sz="2800" spc="50" dirty="0">
                <a:solidFill>
                  <a:srgbClr val="FFFFFF"/>
                </a:solidFill>
                <a:latin typeface="Arial Black"/>
                <a:cs typeface="Arial Black"/>
              </a:rPr>
              <a:t>(Arial Black, 28)</a:t>
            </a:r>
            <a:endParaRPr sz="2800" dirty="0">
              <a:latin typeface="Arial Black"/>
              <a:cs typeface="Arial Black"/>
            </a:endParaRPr>
          </a:p>
        </p:txBody>
      </p:sp>
      <p:sp>
        <p:nvSpPr>
          <p:cNvPr id="25" name="object 5">
            <a:extLst>
              <a:ext uri="{FF2B5EF4-FFF2-40B4-BE49-F238E27FC236}">
                <a16:creationId xmlns:a16="http://schemas.microsoft.com/office/drawing/2014/main" id="{AB2487E0-EF03-B4CB-82E0-57298FFCAEDB}"/>
              </a:ext>
            </a:extLst>
          </p:cNvPr>
          <p:cNvSpPr txBox="1"/>
          <p:nvPr/>
        </p:nvSpPr>
        <p:spPr>
          <a:xfrm>
            <a:off x="11662351" y="8710460"/>
            <a:ext cx="252984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71170" indent="-459105">
              <a:lnSpc>
                <a:spcPct val="100000"/>
              </a:lnSpc>
              <a:spcBef>
                <a:spcPts val="95"/>
              </a:spcBef>
              <a:buClr>
                <a:srgbClr val="FF5D00"/>
              </a:buClr>
              <a:buFont typeface="HK Grotesk Wide"/>
              <a:buChar char="&gt;"/>
              <a:tabLst>
                <a:tab pos="471805" algn="l"/>
              </a:tabLst>
            </a:pPr>
            <a:r>
              <a:rPr sz="2800" spc="55" dirty="0">
                <a:solidFill>
                  <a:srgbClr val="FFFFFF"/>
                </a:solidFill>
                <a:latin typeface="Arial"/>
                <a:cs typeface="Arial"/>
              </a:rPr>
              <a:t>Content</a:t>
            </a:r>
            <a:r>
              <a:rPr sz="2800" spc="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800" spc="-50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26" name="object 8">
            <a:extLst>
              <a:ext uri="{FF2B5EF4-FFF2-40B4-BE49-F238E27FC236}">
                <a16:creationId xmlns:a16="http://schemas.microsoft.com/office/drawing/2014/main" id="{2D0263E6-1C3B-939C-F768-31ED1DFC5291}"/>
              </a:ext>
            </a:extLst>
          </p:cNvPr>
          <p:cNvSpPr txBox="1"/>
          <p:nvPr/>
        </p:nvSpPr>
        <p:spPr>
          <a:xfrm>
            <a:off x="14639209" y="8678515"/>
            <a:ext cx="3820241" cy="1058366"/>
          </a:xfrm>
          <a:prstGeom prst="rect">
            <a:avLst/>
          </a:prstGeom>
        </p:spPr>
        <p:txBody>
          <a:bodyPr vert="horz" wrap="square" lIns="0" tIns="52069" rIns="0" bIns="0" rtlCol="0">
            <a:spAutoFit/>
          </a:bodyPr>
          <a:lstStyle/>
          <a:p>
            <a:pPr marL="12700" marR="5080" indent="11430">
              <a:lnSpc>
                <a:spcPts val="4040"/>
              </a:lnSpc>
              <a:spcBef>
                <a:spcPts val="409"/>
              </a:spcBef>
            </a:pPr>
            <a:r>
              <a:rPr sz="2800" spc="55" dirty="0">
                <a:solidFill>
                  <a:srgbClr val="FFFFFF"/>
                </a:solidFill>
                <a:latin typeface="Arial Black"/>
                <a:cs typeface="Arial Black"/>
              </a:rPr>
              <a:t>Lorem</a:t>
            </a:r>
            <a:r>
              <a:rPr sz="2800" spc="19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800" spc="55" dirty="0">
                <a:solidFill>
                  <a:srgbClr val="FFFFFF"/>
                </a:solidFill>
                <a:latin typeface="Arial Black"/>
                <a:cs typeface="Arial Black"/>
              </a:rPr>
              <a:t>Ipsum </a:t>
            </a:r>
            <a:r>
              <a:rPr lang="en-GB" sz="2800" spc="50" dirty="0">
                <a:solidFill>
                  <a:srgbClr val="FFFFFF"/>
                </a:solidFill>
                <a:latin typeface="Arial Black"/>
                <a:cs typeface="Arial Black"/>
              </a:rPr>
              <a:t>(Arial Black, 28)</a:t>
            </a:r>
            <a:endParaRPr sz="2800" dirty="0"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546699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2">
            <a:extLst>
              <a:ext uri="{FF2B5EF4-FFF2-40B4-BE49-F238E27FC236}">
                <a16:creationId xmlns:a16="http://schemas.microsoft.com/office/drawing/2014/main" id="{DCAFD8CB-38FA-1AE1-C5A1-110D2EB924E6}"/>
              </a:ext>
            </a:extLst>
          </p:cNvPr>
          <p:cNvSpPr txBox="1"/>
          <p:nvPr/>
        </p:nvSpPr>
        <p:spPr>
          <a:xfrm>
            <a:off x="802370" y="5416488"/>
            <a:ext cx="5191125" cy="156530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ts val="4070"/>
              </a:lnSpc>
              <a:spcBef>
                <a:spcPts val="80"/>
              </a:spcBef>
            </a:pPr>
            <a:r>
              <a:rPr sz="3300" dirty="0">
                <a:solidFill>
                  <a:srgbClr val="FFFFFF"/>
                </a:solidFill>
                <a:latin typeface="Arial"/>
                <a:cs typeface="Arial"/>
              </a:rPr>
              <a:t>Lorem</a:t>
            </a:r>
            <a:r>
              <a:rPr sz="33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dirty="0">
                <a:solidFill>
                  <a:srgbClr val="FFFFFF"/>
                </a:solidFill>
                <a:latin typeface="Arial"/>
                <a:cs typeface="Arial"/>
              </a:rPr>
              <a:t>ipsum</a:t>
            </a:r>
            <a:r>
              <a:rPr sz="33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dirty="0">
                <a:solidFill>
                  <a:srgbClr val="FFFFFF"/>
                </a:solidFill>
                <a:latin typeface="Arial"/>
                <a:cs typeface="Arial"/>
              </a:rPr>
              <a:t>dolor</a:t>
            </a:r>
            <a:r>
              <a:rPr sz="33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dirty="0">
                <a:solidFill>
                  <a:srgbClr val="FFFFFF"/>
                </a:solidFill>
                <a:latin typeface="Arial"/>
                <a:cs typeface="Arial"/>
              </a:rPr>
              <a:t>sit</a:t>
            </a:r>
            <a:r>
              <a:rPr sz="33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spc="-10" dirty="0" err="1">
                <a:solidFill>
                  <a:srgbClr val="FFFFFF"/>
                </a:solidFill>
                <a:latin typeface="Arial"/>
                <a:cs typeface="Arial"/>
              </a:rPr>
              <a:t>amet</a:t>
            </a:r>
            <a:r>
              <a:rPr lang="en-GB" sz="3300" spc="-10" dirty="0">
                <a:solidFill>
                  <a:srgbClr val="FFFFFF"/>
                </a:solidFill>
                <a:latin typeface="Arial"/>
                <a:cs typeface="Arial"/>
              </a:rPr>
              <a:t>. </a:t>
            </a:r>
            <a:r>
              <a:rPr lang="en-MY" sz="3300" dirty="0">
                <a:solidFill>
                  <a:srgbClr val="FFFFFF"/>
                </a:solidFill>
                <a:latin typeface="Arial"/>
                <a:cs typeface="Arial"/>
              </a:rPr>
              <a:t>(Arial Regular, 33) </a:t>
            </a:r>
          </a:p>
          <a:p>
            <a:pPr marL="12700" marR="5080">
              <a:lnSpc>
                <a:spcPts val="4070"/>
              </a:lnSpc>
              <a:spcBef>
                <a:spcPts val="80"/>
              </a:spcBef>
            </a:pPr>
            <a:endParaRPr sz="3300" dirty="0">
              <a:latin typeface="Arial"/>
              <a:cs typeface="Arial"/>
            </a:endParaRPr>
          </a:p>
        </p:txBody>
      </p:sp>
      <p:sp>
        <p:nvSpPr>
          <p:cNvPr id="3" name="object 36">
            <a:extLst>
              <a:ext uri="{FF2B5EF4-FFF2-40B4-BE49-F238E27FC236}">
                <a16:creationId xmlns:a16="http://schemas.microsoft.com/office/drawing/2014/main" id="{DB63C831-A8CE-39B8-EC2A-CB30CE677223}"/>
              </a:ext>
            </a:extLst>
          </p:cNvPr>
          <p:cNvSpPr txBox="1">
            <a:spLocks/>
          </p:cNvSpPr>
          <p:nvPr/>
        </p:nvSpPr>
        <p:spPr>
          <a:xfrm>
            <a:off x="801735" y="4593650"/>
            <a:ext cx="8009895" cy="64633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lvl1pPr>
              <a:defRPr sz="5350" b="0" i="0">
                <a:solidFill>
                  <a:srgbClr val="1300E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700">
              <a:spcBef>
                <a:spcPts val="120"/>
              </a:spcBef>
            </a:pPr>
            <a:r>
              <a:rPr lang="en-MY" sz="4100" dirty="0">
                <a:solidFill>
                  <a:schemeClr val="bg1"/>
                </a:solidFill>
              </a:rPr>
              <a:t>OPTION 1 DIVIDER</a:t>
            </a:r>
            <a:r>
              <a:rPr lang="en-MY" sz="4100" spc="190" dirty="0">
                <a:solidFill>
                  <a:schemeClr val="bg1"/>
                </a:solidFill>
              </a:rPr>
              <a:t> </a:t>
            </a:r>
            <a:r>
              <a:rPr lang="en-MY" sz="4100" dirty="0">
                <a:solidFill>
                  <a:schemeClr val="bg1"/>
                </a:solidFill>
              </a:rPr>
              <a:t>PAGE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1DAABF53-EAD2-0F8F-ED70-49C61A002DC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474953" y="10517696"/>
            <a:ext cx="462394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MY" smtClean="0">
                <a:solidFill>
                  <a:srgbClr val="1500D9"/>
                </a:solidFill>
              </a:rPr>
              <a:pPr/>
              <a:t>4</a:t>
            </a:fld>
            <a:endParaRPr lang="en-MY">
              <a:solidFill>
                <a:srgbClr val="1500D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0162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45">
            <a:extLst>
              <a:ext uri="{FF2B5EF4-FFF2-40B4-BE49-F238E27FC236}">
                <a16:creationId xmlns:a16="http://schemas.microsoft.com/office/drawing/2014/main" id="{F2B9ACB7-524C-FA64-023F-3B2368C33E1D}"/>
              </a:ext>
            </a:extLst>
          </p:cNvPr>
          <p:cNvSpPr txBox="1"/>
          <p:nvPr/>
        </p:nvSpPr>
        <p:spPr>
          <a:xfrm>
            <a:off x="801739" y="5418922"/>
            <a:ext cx="5191125" cy="104457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ts val="4070"/>
              </a:lnSpc>
              <a:spcBef>
                <a:spcPts val="80"/>
              </a:spcBef>
            </a:pPr>
            <a:r>
              <a:rPr sz="3300" dirty="0">
                <a:solidFill>
                  <a:srgbClr val="FFFFFF"/>
                </a:solidFill>
                <a:latin typeface="Arial"/>
                <a:cs typeface="Arial"/>
              </a:rPr>
              <a:t>Lorem</a:t>
            </a:r>
            <a:r>
              <a:rPr sz="33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dirty="0">
                <a:solidFill>
                  <a:srgbClr val="FFFFFF"/>
                </a:solidFill>
                <a:latin typeface="Arial"/>
                <a:cs typeface="Arial"/>
              </a:rPr>
              <a:t>ipsum</a:t>
            </a:r>
            <a:r>
              <a:rPr sz="33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dirty="0">
                <a:solidFill>
                  <a:srgbClr val="FFFFFF"/>
                </a:solidFill>
                <a:latin typeface="Arial"/>
                <a:cs typeface="Arial"/>
              </a:rPr>
              <a:t>dolor</a:t>
            </a:r>
            <a:r>
              <a:rPr sz="33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dirty="0">
                <a:solidFill>
                  <a:srgbClr val="FFFFFF"/>
                </a:solidFill>
                <a:latin typeface="Arial"/>
                <a:cs typeface="Arial"/>
              </a:rPr>
              <a:t>sit</a:t>
            </a:r>
            <a:r>
              <a:rPr sz="33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spc="-10" dirty="0">
                <a:solidFill>
                  <a:srgbClr val="FFFFFF"/>
                </a:solidFill>
                <a:latin typeface="Arial"/>
                <a:cs typeface="Arial"/>
              </a:rPr>
              <a:t>amet, </a:t>
            </a:r>
            <a:r>
              <a:rPr sz="3300" dirty="0">
                <a:solidFill>
                  <a:srgbClr val="FFFFFF"/>
                </a:solidFill>
                <a:latin typeface="Arial"/>
                <a:cs typeface="Arial"/>
              </a:rPr>
              <a:t>consectetuer</a:t>
            </a:r>
            <a:r>
              <a:rPr sz="3300" spc="-1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dirty="0">
                <a:solidFill>
                  <a:srgbClr val="FFFFFF"/>
                </a:solidFill>
                <a:latin typeface="Arial"/>
                <a:cs typeface="Arial"/>
              </a:rPr>
              <a:t>adipiscing</a:t>
            </a:r>
            <a:r>
              <a:rPr sz="3300" spc="-1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spc="-20" dirty="0">
                <a:solidFill>
                  <a:srgbClr val="FFFFFF"/>
                </a:solidFill>
                <a:latin typeface="Arial"/>
                <a:cs typeface="Arial"/>
              </a:rPr>
              <a:t>elit</a:t>
            </a:r>
            <a:endParaRPr sz="3300" dirty="0">
              <a:latin typeface="Arial"/>
              <a:cs typeface="Arial"/>
            </a:endParaRP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E314BACE-C824-59F0-64E7-45D124449C6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474953" y="10517696"/>
            <a:ext cx="462394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MY" smtClean="0">
                <a:solidFill>
                  <a:srgbClr val="1500D9"/>
                </a:solidFill>
              </a:rPr>
              <a:pPr/>
              <a:t>5</a:t>
            </a:fld>
            <a:endParaRPr lang="en-MY">
              <a:solidFill>
                <a:srgbClr val="1500D9"/>
              </a:solidFill>
            </a:endParaRPr>
          </a:p>
        </p:txBody>
      </p:sp>
      <p:sp>
        <p:nvSpPr>
          <p:cNvPr id="4" name="object 36">
            <a:extLst>
              <a:ext uri="{FF2B5EF4-FFF2-40B4-BE49-F238E27FC236}">
                <a16:creationId xmlns:a16="http://schemas.microsoft.com/office/drawing/2014/main" id="{077CBB06-1A64-949B-D6E5-3FC476EB5E96}"/>
              </a:ext>
            </a:extLst>
          </p:cNvPr>
          <p:cNvSpPr txBox="1">
            <a:spLocks/>
          </p:cNvSpPr>
          <p:nvPr/>
        </p:nvSpPr>
        <p:spPr>
          <a:xfrm>
            <a:off x="801735" y="4593650"/>
            <a:ext cx="8009895" cy="6540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lvl1pPr>
              <a:defRPr sz="5350" b="0" i="0">
                <a:solidFill>
                  <a:srgbClr val="1300E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700">
              <a:spcBef>
                <a:spcPts val="120"/>
              </a:spcBef>
            </a:pPr>
            <a:r>
              <a:rPr lang="en-MY" sz="4100" dirty="0">
                <a:solidFill>
                  <a:schemeClr val="bg1"/>
                </a:solidFill>
              </a:rPr>
              <a:t>OPTION 2 DIVIDER</a:t>
            </a:r>
            <a:r>
              <a:rPr lang="en-MY" sz="4100" spc="190" dirty="0">
                <a:solidFill>
                  <a:schemeClr val="bg1"/>
                </a:solidFill>
              </a:rPr>
              <a:t> </a:t>
            </a:r>
            <a:r>
              <a:rPr lang="en-MY" sz="4100" dirty="0">
                <a:solidFill>
                  <a:schemeClr val="bg1"/>
                </a:solidFill>
              </a:rPr>
              <a:t>PAGE</a:t>
            </a:r>
          </a:p>
        </p:txBody>
      </p:sp>
    </p:spTree>
    <p:extLst>
      <p:ext uri="{BB962C8B-B14F-4D97-AF65-F5344CB8AC3E}">
        <p14:creationId xmlns:p14="http://schemas.microsoft.com/office/powerpoint/2010/main" val="38925767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ject 3">
            <a:extLst>
              <a:ext uri="{FF2B5EF4-FFF2-40B4-BE49-F238E27FC236}">
                <a16:creationId xmlns:a16="http://schemas.microsoft.com/office/drawing/2014/main" id="{DCE7C91B-7A36-510B-FF93-A17554002C5F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" t="8347" b="7682"/>
          <a:stretch/>
        </p:blipFill>
        <p:spPr>
          <a:xfrm>
            <a:off x="0" y="794"/>
            <a:ext cx="20189444" cy="11308556"/>
          </a:xfrm>
          <a:prstGeom prst="rect">
            <a:avLst/>
          </a:prstGeom>
        </p:spPr>
      </p:pic>
      <p:sp>
        <p:nvSpPr>
          <p:cNvPr id="3" name="object 5">
            <a:extLst>
              <a:ext uri="{FF2B5EF4-FFF2-40B4-BE49-F238E27FC236}">
                <a16:creationId xmlns:a16="http://schemas.microsoft.com/office/drawing/2014/main" id="{907F9B75-7321-8640-55B7-545BF0011861}"/>
              </a:ext>
            </a:extLst>
          </p:cNvPr>
          <p:cNvSpPr txBox="1"/>
          <p:nvPr/>
        </p:nvSpPr>
        <p:spPr>
          <a:xfrm>
            <a:off x="1174003" y="5960772"/>
            <a:ext cx="6285341" cy="91582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9200"/>
              </a:lnSpc>
              <a:spcBef>
                <a:spcPts val="95"/>
              </a:spcBef>
            </a:pP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Lorem</a:t>
            </a:r>
            <a:r>
              <a:rPr sz="2800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ipsum</a:t>
            </a:r>
            <a:r>
              <a:rPr sz="2800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dolor</a:t>
            </a:r>
            <a:r>
              <a:rPr sz="2800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sit</a:t>
            </a:r>
            <a:r>
              <a:rPr sz="2800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Arial"/>
                <a:cs typeface="Arial"/>
              </a:rPr>
              <a:t>amet,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consectetuer</a:t>
            </a:r>
            <a:r>
              <a:rPr sz="2800" spc="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adipiscing</a:t>
            </a:r>
            <a:r>
              <a:rPr sz="2800" spc="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20" dirty="0">
                <a:solidFill>
                  <a:srgbClr val="FFFFFF"/>
                </a:solidFill>
                <a:latin typeface="Arial"/>
                <a:cs typeface="Arial"/>
              </a:rPr>
              <a:t>elit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2" name="object 4">
            <a:extLst>
              <a:ext uri="{FF2B5EF4-FFF2-40B4-BE49-F238E27FC236}">
                <a16:creationId xmlns:a16="http://schemas.microsoft.com/office/drawing/2014/main" id="{A10C8A54-76F2-2CA0-901B-E9957ABE7F02}"/>
              </a:ext>
            </a:extLst>
          </p:cNvPr>
          <p:cNvSpPr/>
          <p:nvPr/>
        </p:nvSpPr>
        <p:spPr>
          <a:xfrm>
            <a:off x="0" y="4967346"/>
            <a:ext cx="7459345" cy="908685"/>
          </a:xfrm>
          <a:custGeom>
            <a:avLst/>
            <a:gdLst/>
            <a:ahLst/>
            <a:cxnLst/>
            <a:rect l="l" t="t" r="r" b="b"/>
            <a:pathLst>
              <a:path w="7459345" h="908685">
                <a:moveTo>
                  <a:pt x="7458977" y="0"/>
                </a:moveTo>
                <a:lnTo>
                  <a:pt x="0" y="0"/>
                </a:lnTo>
                <a:lnTo>
                  <a:pt x="0" y="908129"/>
                </a:lnTo>
                <a:lnTo>
                  <a:pt x="7458977" y="908129"/>
                </a:lnTo>
                <a:lnTo>
                  <a:pt x="74589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4" name="object 7">
            <a:extLst>
              <a:ext uri="{FF2B5EF4-FFF2-40B4-BE49-F238E27FC236}">
                <a16:creationId xmlns:a16="http://schemas.microsoft.com/office/drawing/2014/main" id="{3142AE95-492F-0D26-445F-B2F454465AF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4967342"/>
            <a:ext cx="908685" cy="908685"/>
            <a:chOff x="0" y="4967342"/>
            <a:chExt cx="908685" cy="908685"/>
          </a:xfrm>
        </p:grpSpPr>
        <p:sp>
          <p:nvSpPr>
            <p:cNvPr id="5" name="object 8">
              <a:extLst>
                <a:ext uri="{FF2B5EF4-FFF2-40B4-BE49-F238E27FC236}">
                  <a16:creationId xmlns:a16="http://schemas.microsoft.com/office/drawing/2014/main" id="{27813DAD-C3B0-AAB8-E168-4827AAC8897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4806" y="5422147"/>
              <a:ext cx="453390" cy="453390"/>
            </a:xfrm>
            <a:custGeom>
              <a:avLst/>
              <a:gdLst/>
              <a:ahLst/>
              <a:cxnLst/>
              <a:rect l="l" t="t" r="r" b="b"/>
              <a:pathLst>
                <a:path w="453390" h="453389">
                  <a:moveTo>
                    <a:pt x="453326" y="0"/>
                  </a:moveTo>
                  <a:lnTo>
                    <a:pt x="0" y="453326"/>
                  </a:lnTo>
                  <a:lnTo>
                    <a:pt x="453326" y="453326"/>
                  </a:lnTo>
                  <a:lnTo>
                    <a:pt x="45332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9">
              <a:extLst>
                <a:ext uri="{FF2B5EF4-FFF2-40B4-BE49-F238E27FC236}">
                  <a16:creationId xmlns:a16="http://schemas.microsoft.com/office/drawing/2014/main" id="{E626E428-4D02-82E7-3C85-BDC4B216C1F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" y="4967346"/>
              <a:ext cx="908685" cy="908685"/>
            </a:xfrm>
            <a:custGeom>
              <a:avLst/>
              <a:gdLst/>
              <a:ahLst/>
              <a:cxnLst/>
              <a:rect l="l" t="t" r="r" b="b"/>
              <a:pathLst>
                <a:path w="908685" h="908685">
                  <a:moveTo>
                    <a:pt x="908129" y="0"/>
                  </a:moveTo>
                  <a:lnTo>
                    <a:pt x="0" y="908129"/>
                  </a:lnTo>
                  <a:lnTo>
                    <a:pt x="454802" y="908129"/>
                  </a:lnTo>
                  <a:lnTo>
                    <a:pt x="908129" y="454802"/>
                  </a:lnTo>
                  <a:lnTo>
                    <a:pt x="908129" y="0"/>
                  </a:lnTo>
                  <a:close/>
                </a:path>
              </a:pathLst>
            </a:custGeom>
            <a:solidFill>
              <a:srgbClr val="1300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10">
              <a:extLst>
                <a:ext uri="{FF2B5EF4-FFF2-40B4-BE49-F238E27FC236}">
                  <a16:creationId xmlns:a16="http://schemas.microsoft.com/office/drawing/2014/main" id="{A673084F-CBF3-7936-57BB-F3C185BB857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" y="4967342"/>
              <a:ext cx="908685" cy="908685"/>
            </a:xfrm>
            <a:custGeom>
              <a:avLst/>
              <a:gdLst/>
              <a:ahLst/>
              <a:cxnLst/>
              <a:rect l="l" t="t" r="r" b="b"/>
              <a:pathLst>
                <a:path w="908685" h="908685">
                  <a:moveTo>
                    <a:pt x="908129" y="0"/>
                  </a:moveTo>
                  <a:lnTo>
                    <a:pt x="454802" y="0"/>
                  </a:lnTo>
                  <a:lnTo>
                    <a:pt x="0" y="454802"/>
                  </a:lnTo>
                  <a:lnTo>
                    <a:pt x="0" y="908129"/>
                  </a:lnTo>
                  <a:lnTo>
                    <a:pt x="90812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11">
              <a:extLst>
                <a:ext uri="{FF2B5EF4-FFF2-40B4-BE49-F238E27FC236}">
                  <a16:creationId xmlns:a16="http://schemas.microsoft.com/office/drawing/2014/main" id="{00EDDB33-44D2-E0CE-5229-76A75F14D3A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4967345"/>
              <a:ext cx="455295" cy="455295"/>
            </a:xfrm>
            <a:custGeom>
              <a:avLst/>
              <a:gdLst/>
              <a:ahLst/>
              <a:cxnLst/>
              <a:rect l="l" t="t" r="r" b="b"/>
              <a:pathLst>
                <a:path w="455295" h="455295">
                  <a:moveTo>
                    <a:pt x="454802" y="0"/>
                  </a:moveTo>
                  <a:lnTo>
                    <a:pt x="0" y="0"/>
                  </a:lnTo>
                  <a:lnTo>
                    <a:pt x="0" y="454802"/>
                  </a:lnTo>
                  <a:lnTo>
                    <a:pt x="454802" y="0"/>
                  </a:lnTo>
                  <a:close/>
                </a:path>
              </a:pathLst>
            </a:custGeom>
            <a:solidFill>
              <a:srgbClr val="FF5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12">
              <a:extLst>
                <a:ext uri="{FF2B5EF4-FFF2-40B4-BE49-F238E27FC236}">
                  <a16:creationId xmlns:a16="http://schemas.microsoft.com/office/drawing/2014/main" id="{39AAAC90-F761-E7DA-0F1B-1671C85E810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81469" y="5648812"/>
              <a:ext cx="226695" cy="226695"/>
            </a:xfrm>
            <a:custGeom>
              <a:avLst/>
              <a:gdLst/>
              <a:ahLst/>
              <a:cxnLst/>
              <a:rect l="l" t="t" r="r" b="b"/>
              <a:pathLst>
                <a:path w="226694" h="226695">
                  <a:moveTo>
                    <a:pt x="226663" y="0"/>
                  </a:moveTo>
                  <a:lnTo>
                    <a:pt x="0" y="226663"/>
                  </a:lnTo>
                  <a:lnTo>
                    <a:pt x="226663" y="226663"/>
                  </a:lnTo>
                  <a:lnTo>
                    <a:pt x="22666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3">
              <a:extLst>
                <a:ext uri="{FF2B5EF4-FFF2-40B4-BE49-F238E27FC236}">
                  <a16:creationId xmlns:a16="http://schemas.microsoft.com/office/drawing/2014/main" id="{59C77D7A-CD14-9923-D7E1-190DC855076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4061" y="5421405"/>
              <a:ext cx="454659" cy="454659"/>
            </a:xfrm>
            <a:custGeom>
              <a:avLst/>
              <a:gdLst/>
              <a:ahLst/>
              <a:cxnLst/>
              <a:rect l="l" t="t" r="r" b="b"/>
              <a:pathLst>
                <a:path w="454659" h="454660">
                  <a:moveTo>
                    <a:pt x="454069" y="0"/>
                  </a:moveTo>
                  <a:lnTo>
                    <a:pt x="0" y="454069"/>
                  </a:lnTo>
                  <a:lnTo>
                    <a:pt x="227406" y="454069"/>
                  </a:lnTo>
                  <a:lnTo>
                    <a:pt x="454069" y="227406"/>
                  </a:lnTo>
                  <a:lnTo>
                    <a:pt x="454069" y="0"/>
                  </a:lnTo>
                  <a:close/>
                </a:path>
              </a:pathLst>
            </a:custGeom>
            <a:solidFill>
              <a:srgbClr val="1700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4">
              <a:extLst>
                <a:ext uri="{FF2B5EF4-FFF2-40B4-BE49-F238E27FC236}">
                  <a16:creationId xmlns:a16="http://schemas.microsoft.com/office/drawing/2014/main" id="{47D56E44-EB51-D453-CF37-0B40A21A602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4061" y="5421409"/>
              <a:ext cx="454659" cy="454659"/>
            </a:xfrm>
            <a:custGeom>
              <a:avLst/>
              <a:gdLst/>
              <a:ahLst/>
              <a:cxnLst/>
              <a:rect l="l" t="t" r="r" b="b"/>
              <a:pathLst>
                <a:path w="454659" h="454660">
                  <a:moveTo>
                    <a:pt x="454069" y="0"/>
                  </a:moveTo>
                  <a:lnTo>
                    <a:pt x="227406" y="0"/>
                  </a:lnTo>
                  <a:lnTo>
                    <a:pt x="0" y="227406"/>
                  </a:lnTo>
                  <a:lnTo>
                    <a:pt x="0" y="454069"/>
                  </a:lnTo>
                  <a:lnTo>
                    <a:pt x="454069" y="0"/>
                  </a:lnTo>
                  <a:close/>
                </a:path>
              </a:pathLst>
            </a:custGeom>
            <a:solidFill>
              <a:srgbClr val="1300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5">
              <a:extLst>
                <a:ext uri="{FF2B5EF4-FFF2-40B4-BE49-F238E27FC236}">
                  <a16:creationId xmlns:a16="http://schemas.microsoft.com/office/drawing/2014/main" id="{EBCC6EE9-B298-F3AE-D238-C6642B69E1E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4065" y="5421405"/>
              <a:ext cx="227965" cy="227965"/>
            </a:xfrm>
            <a:custGeom>
              <a:avLst/>
              <a:gdLst/>
              <a:ahLst/>
              <a:cxnLst/>
              <a:rect l="l" t="t" r="r" b="b"/>
              <a:pathLst>
                <a:path w="227965" h="227964">
                  <a:moveTo>
                    <a:pt x="227406" y="0"/>
                  </a:moveTo>
                  <a:lnTo>
                    <a:pt x="0" y="0"/>
                  </a:lnTo>
                  <a:lnTo>
                    <a:pt x="0" y="227406"/>
                  </a:lnTo>
                  <a:lnTo>
                    <a:pt x="227406" y="0"/>
                  </a:lnTo>
                  <a:close/>
                </a:path>
              </a:pathLst>
            </a:custGeom>
            <a:solidFill>
              <a:srgbClr val="1700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0AFE3667-EB24-BB75-B984-A284E05FC3D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474953" y="10517696"/>
            <a:ext cx="462394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MY" smtClean="0">
                <a:solidFill>
                  <a:schemeClr val="bg1"/>
                </a:solidFill>
              </a:rPr>
              <a:pPr/>
              <a:t>6</a:t>
            </a:fld>
            <a:endParaRPr lang="en-MY" dirty="0">
              <a:solidFill>
                <a:schemeClr val="bg1"/>
              </a:solidFill>
            </a:endParaRPr>
          </a:p>
        </p:txBody>
      </p:sp>
      <p:pic>
        <p:nvPicPr>
          <p:cNvPr id="22" name="Picture 21" descr="Logo&#10;&#10;Description automatically generated">
            <a:extLst>
              <a:ext uri="{FF2B5EF4-FFF2-40B4-BE49-F238E27FC236}">
                <a16:creationId xmlns:a16="http://schemas.microsoft.com/office/drawing/2014/main" id="{CC827777-9243-4816-7FB0-3FC4EEEE503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2305" y="-846123"/>
            <a:ext cx="3226757" cy="2581406"/>
          </a:xfrm>
          <a:prstGeom prst="rect">
            <a:avLst/>
          </a:prstGeom>
        </p:spPr>
      </p:pic>
      <p:sp>
        <p:nvSpPr>
          <p:cNvPr id="19" name="object 6">
            <a:extLst>
              <a:ext uri="{FF2B5EF4-FFF2-40B4-BE49-F238E27FC236}">
                <a16:creationId xmlns:a16="http://schemas.microsoft.com/office/drawing/2014/main" id="{E6A17481-4DD5-9D8D-41F8-E5F4ECDE01A3}"/>
              </a:ext>
            </a:extLst>
          </p:cNvPr>
          <p:cNvSpPr txBox="1">
            <a:spLocks/>
          </p:cNvSpPr>
          <p:nvPr/>
        </p:nvSpPr>
        <p:spPr>
          <a:xfrm>
            <a:off x="740779" y="5194992"/>
            <a:ext cx="8009890" cy="507189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>
            <a:lvl1pPr>
              <a:defRPr sz="5350" b="0" i="0">
                <a:solidFill>
                  <a:srgbClr val="1300E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400685">
              <a:spcBef>
                <a:spcPts val="114"/>
              </a:spcBef>
            </a:pPr>
            <a:r>
              <a:rPr lang="en-MY" sz="3200" spc="125" dirty="0">
                <a:solidFill>
                  <a:srgbClr val="1500D9"/>
                </a:solidFill>
              </a:rPr>
              <a:t>OPTION </a:t>
            </a:r>
            <a:r>
              <a:rPr lang="en-MY" sz="3200" spc="-50" dirty="0">
                <a:solidFill>
                  <a:srgbClr val="1500D9"/>
                </a:solidFill>
              </a:rPr>
              <a:t>3 </a:t>
            </a:r>
            <a:r>
              <a:rPr lang="en-MY" sz="3200" dirty="0">
                <a:solidFill>
                  <a:srgbClr val="1500D9"/>
                </a:solidFill>
              </a:rPr>
              <a:t>DIVIDER</a:t>
            </a:r>
            <a:r>
              <a:rPr lang="en-MY" sz="3200" spc="125" dirty="0">
                <a:solidFill>
                  <a:srgbClr val="1500D9"/>
                </a:solidFill>
              </a:rPr>
              <a:t> </a:t>
            </a:r>
            <a:r>
              <a:rPr lang="en-MY" sz="3200" dirty="0">
                <a:solidFill>
                  <a:srgbClr val="1500D9"/>
                </a:solidFill>
              </a:rPr>
              <a:t>PAGE</a:t>
            </a:r>
            <a:endParaRPr lang="en-MY" sz="3200" spc="-50" dirty="0">
              <a:solidFill>
                <a:srgbClr val="1500D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9553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8">
            <a:extLst>
              <a:ext uri="{FF2B5EF4-FFF2-40B4-BE49-F238E27FC236}">
                <a16:creationId xmlns:a16="http://schemas.microsoft.com/office/drawing/2014/main" id="{8DE690F6-DE1E-83B1-C038-CFC1A4AB7F73}"/>
              </a:ext>
            </a:extLst>
          </p:cNvPr>
          <p:cNvSpPr txBox="1"/>
          <p:nvPr/>
        </p:nvSpPr>
        <p:spPr>
          <a:xfrm>
            <a:off x="855171" y="7161330"/>
            <a:ext cx="13327594" cy="2391873"/>
          </a:xfrm>
          <a:prstGeom prst="rect">
            <a:avLst/>
          </a:prstGeom>
        </p:spPr>
        <p:txBody>
          <a:bodyPr vert="horz" wrap="square" lIns="0" tIns="27051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2130"/>
              </a:spcBef>
            </a:pPr>
            <a:r>
              <a:rPr sz="3600" dirty="0">
                <a:solidFill>
                  <a:srgbClr val="FF7900"/>
                </a:solidFill>
                <a:latin typeface="Arial Black"/>
                <a:cs typeface="Arial Black"/>
              </a:rPr>
              <a:t>SLIDE</a:t>
            </a:r>
            <a:r>
              <a:rPr sz="3600" spc="240" dirty="0">
                <a:solidFill>
                  <a:srgbClr val="FF7900"/>
                </a:solidFill>
                <a:latin typeface="Arial Black"/>
                <a:cs typeface="Arial Black"/>
              </a:rPr>
              <a:t> </a:t>
            </a:r>
            <a:r>
              <a:rPr sz="3600" spc="-10" dirty="0">
                <a:solidFill>
                  <a:srgbClr val="FF7900"/>
                </a:solidFill>
                <a:latin typeface="Arial Black"/>
                <a:cs typeface="Arial Black"/>
              </a:rPr>
              <a:t>SUBTITLE</a:t>
            </a:r>
            <a:r>
              <a:rPr lang="en-GB" sz="3600" spc="-10" dirty="0">
                <a:solidFill>
                  <a:srgbClr val="FF7900"/>
                </a:solidFill>
                <a:latin typeface="Arial Black"/>
                <a:cs typeface="Arial Black"/>
              </a:rPr>
              <a:t> (Arial Black, 36)</a:t>
            </a:r>
            <a:endParaRPr sz="3600" dirty="0">
              <a:latin typeface="Arial Black"/>
              <a:cs typeface="Arial Black"/>
            </a:endParaRPr>
          </a:p>
          <a:p>
            <a:pPr marL="43815" marR="5080" algn="just">
              <a:lnSpc>
                <a:spcPct val="101099"/>
              </a:lnSpc>
              <a:spcBef>
                <a:spcPts val="1400"/>
              </a:spcBef>
            </a:pPr>
            <a:r>
              <a:rPr lang="en-MY" sz="3000" spc="-10" dirty="0">
                <a:latin typeface="Arial"/>
                <a:cs typeface="Arial"/>
              </a:rPr>
              <a:t>(Arial Regular, 30) </a:t>
            </a:r>
            <a:r>
              <a:rPr sz="3000" dirty="0">
                <a:latin typeface="Arial"/>
                <a:cs typeface="Arial"/>
              </a:rPr>
              <a:t>dolor</a:t>
            </a:r>
            <a:r>
              <a:rPr sz="3000" spc="-130" dirty="0">
                <a:latin typeface="Arial"/>
                <a:cs typeface="Arial"/>
              </a:rPr>
              <a:t> </a:t>
            </a:r>
            <a:r>
              <a:rPr sz="3000" dirty="0" err="1">
                <a:latin typeface="Arial"/>
                <a:cs typeface="Arial"/>
              </a:rPr>
              <a:t>amet</a:t>
            </a:r>
            <a:r>
              <a:rPr sz="3000" dirty="0">
                <a:latin typeface="Arial"/>
                <a:cs typeface="Arial"/>
              </a:rPr>
              <a:t>,</a:t>
            </a:r>
            <a:r>
              <a:rPr sz="3000" spc="-130" dirty="0">
                <a:latin typeface="Arial"/>
                <a:cs typeface="Arial"/>
              </a:rPr>
              <a:t> </a:t>
            </a:r>
            <a:r>
              <a:rPr sz="3000" spc="-25" dirty="0">
                <a:latin typeface="Arial"/>
                <a:cs typeface="Arial"/>
              </a:rPr>
              <a:t>consectetuer</a:t>
            </a:r>
            <a:r>
              <a:rPr sz="3000" spc="-130" dirty="0">
                <a:latin typeface="Arial"/>
                <a:cs typeface="Arial"/>
              </a:rPr>
              <a:t> </a:t>
            </a:r>
            <a:r>
              <a:rPr sz="3000" spc="-20" dirty="0">
                <a:latin typeface="Arial"/>
                <a:cs typeface="Arial"/>
              </a:rPr>
              <a:t>adipiscing</a:t>
            </a:r>
            <a:r>
              <a:rPr sz="3000" spc="-125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elit,</a:t>
            </a:r>
            <a:r>
              <a:rPr sz="3000" spc="-130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sed</a:t>
            </a:r>
            <a:r>
              <a:rPr sz="3000" spc="-130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diam</a:t>
            </a:r>
            <a:r>
              <a:rPr sz="3000" spc="-125" dirty="0">
                <a:latin typeface="Arial"/>
                <a:cs typeface="Arial"/>
              </a:rPr>
              <a:t> </a:t>
            </a:r>
            <a:r>
              <a:rPr sz="3000" spc="-10" dirty="0">
                <a:latin typeface="Arial"/>
                <a:cs typeface="Arial"/>
              </a:rPr>
              <a:t>nonummy </a:t>
            </a:r>
            <a:r>
              <a:rPr sz="3000" dirty="0">
                <a:latin typeface="Arial"/>
                <a:cs typeface="Arial"/>
              </a:rPr>
              <a:t>nibh</a:t>
            </a:r>
            <a:r>
              <a:rPr sz="3000" spc="305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euismod</a:t>
            </a:r>
            <a:r>
              <a:rPr sz="3000" spc="310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tincidunt</a:t>
            </a:r>
            <a:r>
              <a:rPr sz="3000" spc="305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ut</a:t>
            </a:r>
            <a:r>
              <a:rPr sz="3000" spc="305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laoreet</a:t>
            </a:r>
            <a:r>
              <a:rPr sz="3000" spc="300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dolore</a:t>
            </a:r>
            <a:r>
              <a:rPr sz="3000" spc="305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magna</a:t>
            </a:r>
            <a:r>
              <a:rPr sz="3000" spc="310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aliquam</a:t>
            </a:r>
            <a:r>
              <a:rPr sz="3000" spc="305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erat</a:t>
            </a:r>
            <a:r>
              <a:rPr sz="3000" spc="300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volutpat.</a:t>
            </a:r>
            <a:r>
              <a:rPr sz="3000" spc="300" dirty="0">
                <a:latin typeface="Arial"/>
                <a:cs typeface="Arial"/>
              </a:rPr>
              <a:t> </a:t>
            </a:r>
            <a:r>
              <a:rPr sz="3000" spc="-25" dirty="0">
                <a:latin typeface="Arial"/>
                <a:cs typeface="Arial"/>
              </a:rPr>
              <a:t>Ut </a:t>
            </a:r>
            <a:r>
              <a:rPr sz="3000" dirty="0">
                <a:latin typeface="Arial"/>
                <a:cs typeface="Arial"/>
              </a:rPr>
              <a:t>wisi</a:t>
            </a:r>
            <a:r>
              <a:rPr sz="3000" spc="100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enim</a:t>
            </a:r>
            <a:r>
              <a:rPr sz="3000" spc="114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ad</a:t>
            </a:r>
            <a:r>
              <a:rPr sz="3000" spc="110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minim</a:t>
            </a:r>
            <a:r>
              <a:rPr sz="3000" spc="114" dirty="0">
                <a:latin typeface="Arial"/>
                <a:cs typeface="Arial"/>
              </a:rPr>
              <a:t> </a:t>
            </a:r>
            <a:r>
              <a:rPr sz="3000" dirty="0" err="1">
                <a:latin typeface="Arial"/>
                <a:cs typeface="Arial"/>
              </a:rPr>
              <a:t>veniam</a:t>
            </a:r>
            <a:r>
              <a:rPr lang="en-GB" sz="3000" dirty="0">
                <a:latin typeface="Arial"/>
                <a:cs typeface="Arial"/>
              </a:rPr>
              <a:t>.</a:t>
            </a:r>
            <a:endParaRPr sz="3000" dirty="0">
              <a:latin typeface="Arial"/>
              <a:cs typeface="Arial"/>
            </a:endParaRPr>
          </a:p>
        </p:txBody>
      </p:sp>
      <p:sp>
        <p:nvSpPr>
          <p:cNvPr id="3" name="object 9">
            <a:extLst>
              <a:ext uri="{FF2B5EF4-FFF2-40B4-BE49-F238E27FC236}">
                <a16:creationId xmlns:a16="http://schemas.microsoft.com/office/drawing/2014/main" id="{33CE3E17-40D7-D2FF-3D24-6FE20685D452}"/>
              </a:ext>
            </a:extLst>
          </p:cNvPr>
          <p:cNvSpPr txBox="1"/>
          <p:nvPr/>
        </p:nvSpPr>
        <p:spPr>
          <a:xfrm>
            <a:off x="855172" y="1343535"/>
            <a:ext cx="13327593" cy="280448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000" b="1" dirty="0">
                <a:solidFill>
                  <a:srgbClr val="1D1D1B"/>
                </a:solidFill>
                <a:latin typeface="Arial"/>
                <a:cs typeface="Arial"/>
              </a:rPr>
              <a:t>Lorem</a:t>
            </a:r>
            <a:r>
              <a:rPr sz="3000" b="1" spc="14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b="1" dirty="0">
                <a:solidFill>
                  <a:srgbClr val="1D1D1B"/>
                </a:solidFill>
                <a:latin typeface="Arial"/>
                <a:cs typeface="Arial"/>
              </a:rPr>
              <a:t>ipsum</a:t>
            </a:r>
            <a:r>
              <a:rPr sz="3000" b="1" spc="15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b="1" dirty="0">
                <a:solidFill>
                  <a:srgbClr val="1D1D1B"/>
                </a:solidFill>
                <a:latin typeface="Arial"/>
                <a:cs typeface="Arial"/>
              </a:rPr>
              <a:t>dolor</a:t>
            </a:r>
            <a:r>
              <a:rPr sz="3000" b="1" spc="14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b="1" dirty="0">
                <a:solidFill>
                  <a:srgbClr val="1D1D1B"/>
                </a:solidFill>
                <a:latin typeface="Arial"/>
                <a:cs typeface="Arial"/>
              </a:rPr>
              <a:t>sit</a:t>
            </a:r>
            <a:r>
              <a:rPr sz="3000" b="1" spc="14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b="1" spc="-20" dirty="0" err="1">
                <a:solidFill>
                  <a:srgbClr val="1D1D1B"/>
                </a:solidFill>
                <a:latin typeface="Arial"/>
                <a:cs typeface="Arial"/>
              </a:rPr>
              <a:t>amet</a:t>
            </a:r>
            <a:r>
              <a:rPr lang="en-US" sz="3000" b="1" spc="-20" dirty="0">
                <a:solidFill>
                  <a:srgbClr val="1D1D1B"/>
                </a:solidFill>
                <a:latin typeface="Arial"/>
                <a:cs typeface="Arial"/>
              </a:rPr>
              <a:t> (Arial Bold, 30)</a:t>
            </a:r>
            <a:endParaRPr sz="3000" dirty="0">
              <a:latin typeface="Arial"/>
              <a:cs typeface="Arial"/>
            </a:endParaRPr>
          </a:p>
          <a:p>
            <a:pPr marL="12700" marR="5080">
              <a:lnSpc>
                <a:spcPct val="101099"/>
              </a:lnSpc>
            </a:pPr>
            <a:r>
              <a:rPr lang="en-MY" sz="3000" spc="-10" dirty="0">
                <a:solidFill>
                  <a:srgbClr val="1D1D1B"/>
                </a:solidFill>
                <a:latin typeface="Arial"/>
                <a:cs typeface="Arial"/>
              </a:rPr>
              <a:t>(Arial Regular, 30) </a:t>
            </a:r>
            <a:r>
              <a:rPr sz="3000" dirty="0">
                <a:solidFill>
                  <a:srgbClr val="1D1D1B"/>
                </a:solidFill>
                <a:latin typeface="Arial"/>
                <a:cs typeface="Arial"/>
              </a:rPr>
              <a:t>sit</a:t>
            </a:r>
            <a:r>
              <a:rPr sz="3000" spc="-12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D1D1B"/>
                </a:solidFill>
                <a:latin typeface="Arial"/>
                <a:cs typeface="Arial"/>
              </a:rPr>
              <a:t>amet,</a:t>
            </a:r>
            <a:r>
              <a:rPr sz="3000" spc="-13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spc="-25" dirty="0">
                <a:solidFill>
                  <a:srgbClr val="1D1D1B"/>
                </a:solidFill>
                <a:latin typeface="Arial"/>
                <a:cs typeface="Arial"/>
              </a:rPr>
              <a:t>consectetuer</a:t>
            </a:r>
            <a:r>
              <a:rPr sz="3000" spc="-13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spc="-20" dirty="0">
                <a:solidFill>
                  <a:srgbClr val="1D1D1B"/>
                </a:solidFill>
                <a:latin typeface="Arial"/>
                <a:cs typeface="Arial"/>
              </a:rPr>
              <a:t>adipiscing</a:t>
            </a:r>
            <a:r>
              <a:rPr sz="3000" spc="-12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D1D1B"/>
                </a:solidFill>
                <a:latin typeface="Arial"/>
                <a:cs typeface="Arial"/>
              </a:rPr>
              <a:t>elit,</a:t>
            </a:r>
            <a:r>
              <a:rPr sz="3000" spc="-13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D1D1B"/>
                </a:solidFill>
                <a:latin typeface="Arial"/>
                <a:cs typeface="Arial"/>
              </a:rPr>
              <a:t>sed</a:t>
            </a:r>
            <a:r>
              <a:rPr sz="3000" spc="-13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D1D1B"/>
                </a:solidFill>
                <a:latin typeface="Arial"/>
                <a:cs typeface="Arial"/>
              </a:rPr>
              <a:t>diam</a:t>
            </a:r>
            <a:r>
              <a:rPr sz="3000" spc="-12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spc="-10" dirty="0" err="1">
                <a:solidFill>
                  <a:srgbClr val="1D1D1B"/>
                </a:solidFill>
                <a:latin typeface="Arial"/>
                <a:cs typeface="Arial"/>
              </a:rPr>
              <a:t>nonumm</a:t>
            </a:r>
            <a:r>
              <a:rPr lang="en-GB" sz="3000" spc="-10" dirty="0">
                <a:solidFill>
                  <a:srgbClr val="1D1D1B"/>
                </a:solidFill>
                <a:latin typeface="Arial"/>
                <a:cs typeface="Arial"/>
              </a:rPr>
              <a:t>y.</a:t>
            </a:r>
            <a:br>
              <a:rPr lang="en-GB" sz="3000" spc="-10" dirty="0">
                <a:solidFill>
                  <a:srgbClr val="1D1D1B"/>
                </a:solidFill>
                <a:latin typeface="Arial"/>
                <a:cs typeface="Arial"/>
              </a:rPr>
            </a:br>
            <a:endParaRPr sz="3000" dirty="0">
              <a:latin typeface="Arial"/>
              <a:cs typeface="Arial"/>
            </a:endParaRPr>
          </a:p>
          <a:p>
            <a:pPr marL="12700" marR="5080">
              <a:lnSpc>
                <a:spcPct val="101099"/>
              </a:lnSpc>
            </a:pPr>
            <a:r>
              <a:rPr sz="3000" spc="-10" dirty="0">
                <a:solidFill>
                  <a:srgbClr val="1D1D1B"/>
                </a:solidFill>
                <a:latin typeface="Arial"/>
                <a:cs typeface="Arial"/>
              </a:rPr>
              <a:t>Lorem</a:t>
            </a:r>
            <a:r>
              <a:rPr sz="3000" spc="-13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spc="-10" dirty="0">
                <a:solidFill>
                  <a:srgbClr val="1D1D1B"/>
                </a:solidFill>
                <a:latin typeface="Arial"/>
                <a:cs typeface="Arial"/>
              </a:rPr>
              <a:t>ipsum</a:t>
            </a:r>
            <a:r>
              <a:rPr sz="3000" spc="-13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D1D1B"/>
                </a:solidFill>
                <a:latin typeface="Arial"/>
                <a:cs typeface="Arial"/>
              </a:rPr>
              <a:t>dolor</a:t>
            </a:r>
            <a:r>
              <a:rPr sz="3000" spc="-13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D1D1B"/>
                </a:solidFill>
                <a:latin typeface="Arial"/>
                <a:cs typeface="Arial"/>
              </a:rPr>
              <a:t>sit</a:t>
            </a:r>
            <a:r>
              <a:rPr sz="3000" spc="-12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D1D1B"/>
                </a:solidFill>
                <a:latin typeface="Arial"/>
                <a:cs typeface="Arial"/>
              </a:rPr>
              <a:t>amet,</a:t>
            </a:r>
            <a:r>
              <a:rPr sz="3000" spc="-13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spc="-25" dirty="0">
                <a:solidFill>
                  <a:srgbClr val="1D1D1B"/>
                </a:solidFill>
                <a:latin typeface="Arial"/>
                <a:cs typeface="Arial"/>
              </a:rPr>
              <a:t>consectetuer</a:t>
            </a:r>
            <a:r>
              <a:rPr sz="3000" spc="-13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spc="-20" dirty="0">
                <a:solidFill>
                  <a:srgbClr val="1D1D1B"/>
                </a:solidFill>
                <a:latin typeface="Arial"/>
                <a:cs typeface="Arial"/>
              </a:rPr>
              <a:t>adipiscing</a:t>
            </a:r>
            <a:r>
              <a:rPr sz="3000" spc="-12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D1D1B"/>
                </a:solidFill>
                <a:latin typeface="Arial"/>
                <a:cs typeface="Arial"/>
              </a:rPr>
              <a:t>elit,</a:t>
            </a:r>
            <a:r>
              <a:rPr sz="3000" spc="-13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D1D1B"/>
                </a:solidFill>
                <a:latin typeface="Arial"/>
                <a:cs typeface="Arial"/>
              </a:rPr>
              <a:t>sed</a:t>
            </a:r>
            <a:r>
              <a:rPr sz="3000" spc="-13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D1D1B"/>
                </a:solidFill>
                <a:latin typeface="Arial"/>
                <a:cs typeface="Arial"/>
              </a:rPr>
              <a:t>diam</a:t>
            </a:r>
            <a:r>
              <a:rPr sz="3000" spc="-12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spc="-10" dirty="0">
                <a:solidFill>
                  <a:srgbClr val="1D1D1B"/>
                </a:solidFill>
                <a:latin typeface="Arial"/>
                <a:cs typeface="Arial"/>
              </a:rPr>
              <a:t>nonummy </a:t>
            </a:r>
            <a:r>
              <a:rPr sz="3000" dirty="0">
                <a:solidFill>
                  <a:srgbClr val="1D1D1B"/>
                </a:solidFill>
                <a:latin typeface="Arial"/>
                <a:cs typeface="Arial"/>
              </a:rPr>
              <a:t>nibh</a:t>
            </a:r>
            <a:r>
              <a:rPr sz="3000" spc="15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D1D1B"/>
                </a:solidFill>
                <a:latin typeface="Arial"/>
                <a:cs typeface="Arial"/>
              </a:rPr>
              <a:t>euismod</a:t>
            </a:r>
            <a:r>
              <a:rPr sz="3000" spc="16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D1D1B"/>
                </a:solidFill>
                <a:latin typeface="Arial"/>
                <a:cs typeface="Arial"/>
              </a:rPr>
              <a:t>tincidunt</a:t>
            </a:r>
            <a:r>
              <a:rPr sz="3000" spc="15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D1D1B"/>
                </a:solidFill>
                <a:latin typeface="Arial"/>
                <a:cs typeface="Arial"/>
              </a:rPr>
              <a:t>ut</a:t>
            </a:r>
            <a:r>
              <a:rPr sz="3000" spc="16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D1D1B"/>
                </a:solidFill>
                <a:latin typeface="Arial"/>
                <a:cs typeface="Arial"/>
              </a:rPr>
              <a:t>laoreet</a:t>
            </a:r>
            <a:r>
              <a:rPr sz="3000" spc="15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D1D1B"/>
                </a:solidFill>
                <a:latin typeface="Arial"/>
                <a:cs typeface="Arial"/>
              </a:rPr>
              <a:t>dolore</a:t>
            </a:r>
            <a:r>
              <a:rPr sz="3000" spc="16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D1D1B"/>
                </a:solidFill>
                <a:latin typeface="Arial"/>
                <a:cs typeface="Arial"/>
              </a:rPr>
              <a:t>magna</a:t>
            </a:r>
            <a:r>
              <a:rPr sz="3000" spc="15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D1D1B"/>
                </a:solidFill>
                <a:latin typeface="Arial"/>
                <a:cs typeface="Arial"/>
              </a:rPr>
              <a:t>aliquam</a:t>
            </a:r>
            <a:r>
              <a:rPr sz="3000" spc="16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D1D1B"/>
                </a:solidFill>
                <a:latin typeface="Arial"/>
                <a:cs typeface="Arial"/>
              </a:rPr>
              <a:t>erat</a:t>
            </a:r>
            <a:r>
              <a:rPr sz="3000" spc="15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spc="-10" dirty="0">
                <a:solidFill>
                  <a:srgbClr val="1D1D1B"/>
                </a:solidFill>
                <a:latin typeface="Arial"/>
                <a:cs typeface="Arial"/>
              </a:rPr>
              <a:t>volutpat.</a:t>
            </a:r>
            <a:endParaRPr sz="3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3000" dirty="0">
                <a:solidFill>
                  <a:srgbClr val="1D1D1B"/>
                </a:solidFill>
                <a:latin typeface="Arial"/>
                <a:cs typeface="Arial"/>
              </a:rPr>
              <a:t>Ut</a:t>
            </a:r>
            <a:r>
              <a:rPr sz="3000" spc="13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D1D1B"/>
                </a:solidFill>
                <a:latin typeface="Arial"/>
                <a:cs typeface="Arial"/>
              </a:rPr>
              <a:t>wisi</a:t>
            </a:r>
            <a:r>
              <a:rPr sz="3000" spc="13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D1D1B"/>
                </a:solidFill>
                <a:latin typeface="Arial"/>
                <a:cs typeface="Arial"/>
              </a:rPr>
              <a:t>enim</a:t>
            </a:r>
            <a:r>
              <a:rPr sz="3000" spc="13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D1D1B"/>
                </a:solidFill>
                <a:latin typeface="Arial"/>
                <a:cs typeface="Arial"/>
              </a:rPr>
              <a:t>ad</a:t>
            </a:r>
            <a:r>
              <a:rPr sz="3000" spc="13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D1D1B"/>
                </a:solidFill>
                <a:latin typeface="Arial"/>
                <a:cs typeface="Arial"/>
              </a:rPr>
              <a:t>minim</a:t>
            </a:r>
            <a:r>
              <a:rPr sz="3000" spc="13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D1D1B"/>
                </a:solidFill>
                <a:latin typeface="Arial"/>
                <a:cs typeface="Arial"/>
              </a:rPr>
              <a:t>veniam,</a:t>
            </a:r>
            <a:r>
              <a:rPr sz="3000" spc="13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D1D1B"/>
                </a:solidFill>
                <a:latin typeface="Arial"/>
                <a:cs typeface="Arial"/>
              </a:rPr>
              <a:t>quis</a:t>
            </a:r>
            <a:r>
              <a:rPr sz="3000" spc="13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1D1D1B"/>
                </a:solidFill>
                <a:latin typeface="Arial"/>
                <a:cs typeface="Arial"/>
              </a:rPr>
              <a:t>nostrud</a:t>
            </a:r>
            <a:r>
              <a:rPr sz="3000" spc="13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3000" spc="-10" dirty="0">
                <a:solidFill>
                  <a:srgbClr val="1D1D1B"/>
                </a:solidFill>
                <a:latin typeface="Arial"/>
                <a:cs typeface="Arial"/>
              </a:rPr>
              <a:t>exerci.</a:t>
            </a:r>
            <a:endParaRPr sz="3000" dirty="0">
              <a:latin typeface="Arial"/>
              <a:cs typeface="Arial"/>
            </a:endParaRP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A90B2CDE-279B-F690-7F0D-1EE8AE75435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474953" y="10517696"/>
            <a:ext cx="462394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MY" dirty="0">
                <a:solidFill>
                  <a:srgbClr val="1500D9"/>
                </a:solidFill>
              </a:rPr>
              <a:t>7</a:t>
            </a:r>
          </a:p>
        </p:txBody>
      </p:sp>
      <p:sp>
        <p:nvSpPr>
          <p:cNvPr id="4" name="object 35">
            <a:extLst>
              <a:ext uri="{FF2B5EF4-FFF2-40B4-BE49-F238E27FC236}">
                <a16:creationId xmlns:a16="http://schemas.microsoft.com/office/drawing/2014/main" id="{CEAE5B18-4C2B-25FA-9F3F-07F38065D2BC}"/>
              </a:ext>
            </a:extLst>
          </p:cNvPr>
          <p:cNvSpPr txBox="1">
            <a:spLocks/>
          </p:cNvSpPr>
          <p:nvPr/>
        </p:nvSpPr>
        <p:spPr>
          <a:xfrm>
            <a:off x="2213492" y="361714"/>
            <a:ext cx="16755826" cy="50654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>
              <a:defRPr sz="5350" b="0" i="0">
                <a:solidFill>
                  <a:srgbClr val="1300E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700">
              <a:spcBef>
                <a:spcPts val="110"/>
              </a:spcBef>
            </a:pPr>
            <a:r>
              <a:rPr lang="en-MY" sz="3200" b="1" spc="105" dirty="0">
                <a:latin typeface="Arial Black" panose="020B0604020202020204" pitchFamily="34" charset="0"/>
                <a:cs typeface="Arial Black" panose="020B0604020202020204" pitchFamily="34" charset="0"/>
              </a:rPr>
              <a:t>SLIDE TITLE (Arial Black, 32, ALL CAPS/Title Case)</a:t>
            </a:r>
            <a:endParaRPr lang="en-MY" sz="3200" b="1" spc="90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42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7">
            <a:extLst>
              <a:ext uri="{FF2B5EF4-FFF2-40B4-BE49-F238E27FC236}">
                <a16:creationId xmlns:a16="http://schemas.microsoft.com/office/drawing/2014/main" id="{106EDAE4-FD65-7494-BA93-78F94B042A95}"/>
              </a:ext>
            </a:extLst>
          </p:cNvPr>
          <p:cNvSpPr txBox="1"/>
          <p:nvPr/>
        </p:nvSpPr>
        <p:spPr>
          <a:xfrm>
            <a:off x="855172" y="1343535"/>
            <a:ext cx="10231928" cy="41678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95250">
              <a:lnSpc>
                <a:spcPct val="100000"/>
              </a:lnSpc>
              <a:spcBef>
                <a:spcPts val="100"/>
              </a:spcBef>
            </a:pPr>
            <a:r>
              <a:rPr lang="en-US" sz="3000" dirty="0">
                <a:solidFill>
                  <a:schemeClr val="tx1"/>
                </a:solidFill>
                <a:latin typeface="Arial"/>
                <a:cs typeface="Arial"/>
              </a:rPr>
              <a:t>(Arial Regular, 30) </a:t>
            </a:r>
            <a:r>
              <a:rPr sz="3000" dirty="0">
                <a:solidFill>
                  <a:schemeClr val="tx1"/>
                </a:solidFill>
                <a:latin typeface="Arial"/>
                <a:cs typeface="Arial"/>
              </a:rPr>
              <a:t>Lorem</a:t>
            </a:r>
            <a:r>
              <a:rPr sz="30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chemeClr val="tx1"/>
                </a:solidFill>
                <a:latin typeface="Arial"/>
                <a:cs typeface="Arial"/>
              </a:rPr>
              <a:t>ipsum</a:t>
            </a:r>
            <a:r>
              <a:rPr sz="30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chemeClr val="tx1"/>
                </a:solidFill>
                <a:latin typeface="Arial"/>
                <a:cs typeface="Arial"/>
              </a:rPr>
              <a:t>dolor</a:t>
            </a:r>
            <a:r>
              <a:rPr sz="30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chemeClr val="tx1"/>
                </a:solidFill>
                <a:latin typeface="Arial"/>
                <a:cs typeface="Arial"/>
              </a:rPr>
              <a:t>sit</a:t>
            </a:r>
            <a:r>
              <a:rPr sz="30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chemeClr val="tx1"/>
                </a:solidFill>
                <a:latin typeface="Arial"/>
                <a:cs typeface="Arial"/>
              </a:rPr>
              <a:t>amet.</a:t>
            </a:r>
            <a:r>
              <a:rPr sz="3000" spc="-15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chemeClr val="tx1"/>
                </a:solidFill>
                <a:latin typeface="Arial"/>
                <a:cs typeface="Arial"/>
              </a:rPr>
              <a:t>A</a:t>
            </a:r>
            <a:r>
              <a:rPr sz="3000" spc="-15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chemeClr val="tx1"/>
                </a:solidFill>
                <a:latin typeface="Arial"/>
                <a:cs typeface="Arial"/>
              </a:rPr>
              <a:t>minus</a:t>
            </a:r>
            <a:r>
              <a:rPr sz="30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chemeClr val="tx1"/>
                </a:solidFill>
                <a:latin typeface="Arial"/>
                <a:cs typeface="Arial"/>
              </a:rPr>
              <a:t>galisum</a:t>
            </a:r>
            <a:r>
              <a:rPr sz="30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chemeClr val="tx1"/>
                </a:solidFill>
                <a:latin typeface="Arial"/>
                <a:cs typeface="Arial"/>
              </a:rPr>
              <a:t>quo</a:t>
            </a:r>
            <a:r>
              <a:rPr sz="3000" spc="-10" dirty="0">
                <a:solidFill>
                  <a:schemeClr val="tx1"/>
                </a:solidFill>
                <a:latin typeface="Arial"/>
                <a:cs typeface="Arial"/>
              </a:rPr>
              <a:t> iusto </a:t>
            </a:r>
            <a:r>
              <a:rPr sz="3000" dirty="0">
                <a:solidFill>
                  <a:schemeClr val="tx1"/>
                </a:solidFill>
                <a:latin typeface="Arial"/>
                <a:cs typeface="Arial"/>
              </a:rPr>
              <a:t>pariatur</a:t>
            </a:r>
            <a:r>
              <a:rPr sz="3000" spc="-2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chemeClr val="tx1"/>
                </a:solidFill>
                <a:latin typeface="Arial"/>
                <a:cs typeface="Arial"/>
              </a:rPr>
              <a:t>et</a:t>
            </a:r>
            <a:r>
              <a:rPr sz="3000" spc="-2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chemeClr val="tx1"/>
                </a:solidFill>
                <a:latin typeface="Arial"/>
                <a:cs typeface="Arial"/>
              </a:rPr>
              <a:t>voluptas</a:t>
            </a:r>
            <a:r>
              <a:rPr sz="3000" spc="-2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chemeClr val="tx1"/>
                </a:solidFill>
                <a:latin typeface="Arial"/>
                <a:cs typeface="Arial"/>
              </a:rPr>
              <a:t>asperiores</a:t>
            </a:r>
            <a:r>
              <a:rPr sz="3000" spc="-2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chemeClr val="tx1"/>
                </a:solidFill>
                <a:latin typeface="Arial"/>
                <a:cs typeface="Arial"/>
              </a:rPr>
              <a:t>nam</a:t>
            </a:r>
            <a:r>
              <a:rPr sz="3000" spc="-2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chemeClr val="tx1"/>
                </a:solidFill>
                <a:latin typeface="Arial"/>
                <a:cs typeface="Arial"/>
              </a:rPr>
              <a:t>eaquecumque</a:t>
            </a:r>
            <a:r>
              <a:rPr sz="3000" spc="-2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3000" spc="-25" dirty="0">
                <a:solidFill>
                  <a:schemeClr val="tx1"/>
                </a:solidFill>
                <a:latin typeface="Arial"/>
                <a:cs typeface="Arial"/>
              </a:rPr>
              <a:t>non </a:t>
            </a:r>
            <a:r>
              <a:rPr sz="3000" dirty="0">
                <a:solidFill>
                  <a:schemeClr val="tx1"/>
                </a:solidFill>
                <a:latin typeface="Arial"/>
                <a:cs typeface="Arial"/>
              </a:rPr>
              <a:t>dolores</a:t>
            </a:r>
            <a:r>
              <a:rPr sz="30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chemeClr val="tx1"/>
                </a:solidFill>
                <a:latin typeface="Arial"/>
                <a:cs typeface="Arial"/>
              </a:rPr>
              <a:t>iure.</a:t>
            </a:r>
            <a:r>
              <a:rPr sz="30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chemeClr val="tx1"/>
                </a:solidFill>
                <a:latin typeface="Arial"/>
                <a:cs typeface="Arial"/>
              </a:rPr>
              <a:t>Eveniet</a:t>
            </a:r>
            <a:r>
              <a:rPr sz="30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chemeClr val="tx1"/>
                </a:solidFill>
                <a:latin typeface="Arial"/>
                <a:cs typeface="Arial"/>
              </a:rPr>
              <a:t>facilis</a:t>
            </a:r>
            <a:r>
              <a:rPr sz="30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chemeClr val="tx1"/>
                </a:solidFill>
                <a:latin typeface="Arial"/>
                <a:cs typeface="Arial"/>
              </a:rPr>
              <a:t>alias</a:t>
            </a:r>
            <a:r>
              <a:rPr sz="30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chemeClr val="tx1"/>
                </a:solidFill>
                <a:latin typeface="Arial"/>
                <a:cs typeface="Arial"/>
              </a:rPr>
              <a:t>quis</a:t>
            </a:r>
            <a:r>
              <a:rPr sz="30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chemeClr val="tx1"/>
                </a:solidFill>
                <a:latin typeface="Arial"/>
                <a:cs typeface="Arial"/>
              </a:rPr>
              <a:t>eum</a:t>
            </a:r>
            <a:r>
              <a:rPr sz="3000" spc="-10" dirty="0">
                <a:solidFill>
                  <a:schemeClr val="tx1"/>
                </a:solidFill>
                <a:latin typeface="Arial"/>
                <a:cs typeface="Arial"/>
              </a:rPr>
              <a:t> voluptatem </a:t>
            </a:r>
            <a:r>
              <a:rPr sz="3000" dirty="0">
                <a:solidFill>
                  <a:schemeClr val="tx1"/>
                </a:solidFill>
                <a:latin typeface="Arial"/>
                <a:cs typeface="Arial"/>
              </a:rPr>
              <a:t>beatae</a:t>
            </a:r>
            <a:r>
              <a:rPr sz="3000" spc="-3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chemeClr val="tx1"/>
                </a:solidFill>
                <a:latin typeface="Arial"/>
                <a:cs typeface="Arial"/>
              </a:rPr>
              <a:t>qui</a:t>
            </a:r>
            <a:r>
              <a:rPr sz="3000" spc="-2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chemeClr val="tx1"/>
                </a:solidFill>
                <a:latin typeface="Arial"/>
                <a:cs typeface="Arial"/>
              </a:rPr>
              <a:t>animi</a:t>
            </a:r>
            <a:r>
              <a:rPr sz="3000" spc="-2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chemeClr val="tx1"/>
                </a:solidFill>
                <a:latin typeface="Arial"/>
                <a:cs typeface="Arial"/>
              </a:rPr>
              <a:t>aliquid</a:t>
            </a:r>
            <a:r>
              <a:rPr sz="3000" spc="-2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chemeClr val="tx1"/>
                </a:solidFill>
                <a:latin typeface="Arial"/>
                <a:cs typeface="Arial"/>
              </a:rPr>
              <a:t>vel</a:t>
            </a:r>
            <a:r>
              <a:rPr sz="3000" spc="-2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chemeClr val="tx1"/>
                </a:solidFill>
                <a:latin typeface="Arial"/>
                <a:cs typeface="Arial"/>
              </a:rPr>
              <a:t>dolores</a:t>
            </a:r>
            <a:r>
              <a:rPr sz="30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3000" spc="-10" dirty="0">
                <a:solidFill>
                  <a:schemeClr val="tx1"/>
                </a:solidFill>
                <a:latin typeface="Arial"/>
                <a:cs typeface="Arial"/>
              </a:rPr>
              <a:t>ullam.</a:t>
            </a:r>
            <a:endParaRPr sz="3000" dirty="0">
              <a:solidFill>
                <a:schemeClr val="tx1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30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3000" dirty="0">
                <a:solidFill>
                  <a:schemeClr val="tx1"/>
                </a:solidFill>
                <a:latin typeface="Arial"/>
                <a:cs typeface="Arial"/>
              </a:rPr>
              <a:t>Lorem</a:t>
            </a:r>
            <a:r>
              <a:rPr sz="30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chemeClr val="tx1"/>
                </a:solidFill>
                <a:latin typeface="Arial"/>
                <a:cs typeface="Arial"/>
              </a:rPr>
              <a:t>ipsum</a:t>
            </a:r>
            <a:r>
              <a:rPr sz="30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chemeClr val="tx1"/>
                </a:solidFill>
                <a:latin typeface="Arial"/>
                <a:cs typeface="Arial"/>
              </a:rPr>
              <a:t>dolor</a:t>
            </a:r>
            <a:r>
              <a:rPr sz="30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chemeClr val="tx1"/>
                </a:solidFill>
                <a:latin typeface="Arial"/>
                <a:cs typeface="Arial"/>
              </a:rPr>
              <a:t>sit</a:t>
            </a:r>
            <a:r>
              <a:rPr sz="30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chemeClr val="tx1"/>
                </a:solidFill>
                <a:latin typeface="Arial"/>
                <a:cs typeface="Arial"/>
              </a:rPr>
              <a:t>amet.</a:t>
            </a:r>
            <a:r>
              <a:rPr sz="3000" spc="-15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chemeClr val="tx1"/>
                </a:solidFill>
                <a:latin typeface="Arial"/>
                <a:cs typeface="Arial"/>
              </a:rPr>
              <a:t>A</a:t>
            </a:r>
            <a:r>
              <a:rPr sz="3000" spc="-15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chemeClr val="tx1"/>
                </a:solidFill>
                <a:latin typeface="Arial"/>
                <a:cs typeface="Arial"/>
              </a:rPr>
              <a:t>minus</a:t>
            </a:r>
            <a:r>
              <a:rPr sz="30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chemeClr val="tx1"/>
                </a:solidFill>
                <a:latin typeface="Arial"/>
                <a:cs typeface="Arial"/>
              </a:rPr>
              <a:t>galisum</a:t>
            </a:r>
            <a:r>
              <a:rPr sz="30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chemeClr val="tx1"/>
                </a:solidFill>
                <a:latin typeface="Arial"/>
                <a:cs typeface="Arial"/>
              </a:rPr>
              <a:t>quo</a:t>
            </a:r>
            <a:r>
              <a:rPr sz="3000" spc="-10" dirty="0">
                <a:solidFill>
                  <a:schemeClr val="tx1"/>
                </a:solidFill>
                <a:latin typeface="Arial"/>
                <a:cs typeface="Arial"/>
              </a:rPr>
              <a:t> iusto </a:t>
            </a:r>
            <a:r>
              <a:rPr sz="3000" dirty="0">
                <a:solidFill>
                  <a:schemeClr val="tx1"/>
                </a:solidFill>
                <a:latin typeface="Arial"/>
                <a:cs typeface="Arial"/>
              </a:rPr>
              <a:t>pariatur</a:t>
            </a:r>
            <a:r>
              <a:rPr sz="3000" spc="-2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chemeClr val="tx1"/>
                </a:solidFill>
                <a:latin typeface="Arial"/>
                <a:cs typeface="Arial"/>
              </a:rPr>
              <a:t>et</a:t>
            </a:r>
            <a:r>
              <a:rPr sz="30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chemeClr val="tx1"/>
                </a:solidFill>
                <a:latin typeface="Arial"/>
                <a:cs typeface="Arial"/>
              </a:rPr>
              <a:t>voluptas</a:t>
            </a:r>
            <a:r>
              <a:rPr sz="30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chemeClr val="tx1"/>
                </a:solidFill>
                <a:latin typeface="Arial"/>
                <a:cs typeface="Arial"/>
              </a:rPr>
              <a:t>asperiores</a:t>
            </a:r>
            <a:r>
              <a:rPr sz="3000" spc="-2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chemeClr val="tx1"/>
                </a:solidFill>
                <a:latin typeface="Arial"/>
                <a:cs typeface="Arial"/>
              </a:rPr>
              <a:t>nam</a:t>
            </a:r>
            <a:r>
              <a:rPr sz="30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chemeClr val="tx1"/>
                </a:solidFill>
                <a:latin typeface="Arial"/>
                <a:cs typeface="Arial"/>
              </a:rPr>
              <a:t>eaque</a:t>
            </a:r>
            <a:r>
              <a:rPr sz="30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chemeClr val="tx1"/>
                </a:solidFill>
                <a:latin typeface="Arial"/>
                <a:cs typeface="Arial"/>
              </a:rPr>
              <a:t>cumque</a:t>
            </a:r>
            <a:r>
              <a:rPr sz="30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3000" spc="-25" dirty="0">
                <a:solidFill>
                  <a:schemeClr val="tx1"/>
                </a:solidFill>
                <a:latin typeface="Arial"/>
                <a:cs typeface="Arial"/>
              </a:rPr>
              <a:t>non </a:t>
            </a:r>
            <a:r>
              <a:rPr sz="3000" dirty="0">
                <a:solidFill>
                  <a:schemeClr val="tx1"/>
                </a:solidFill>
                <a:latin typeface="Arial"/>
                <a:cs typeface="Arial"/>
              </a:rPr>
              <a:t>dolores</a:t>
            </a:r>
            <a:r>
              <a:rPr sz="30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chemeClr val="tx1"/>
                </a:solidFill>
                <a:latin typeface="Arial"/>
                <a:cs typeface="Arial"/>
              </a:rPr>
              <a:t>iure.</a:t>
            </a:r>
            <a:r>
              <a:rPr sz="30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chemeClr val="tx1"/>
                </a:solidFill>
                <a:latin typeface="Arial"/>
                <a:cs typeface="Arial"/>
              </a:rPr>
              <a:t>Eveniet</a:t>
            </a:r>
            <a:r>
              <a:rPr sz="30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chemeClr val="tx1"/>
                </a:solidFill>
                <a:latin typeface="Arial"/>
                <a:cs typeface="Arial"/>
              </a:rPr>
              <a:t>facilis</a:t>
            </a:r>
            <a:r>
              <a:rPr sz="30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chemeClr val="tx1"/>
                </a:solidFill>
                <a:latin typeface="Arial"/>
                <a:cs typeface="Arial"/>
              </a:rPr>
              <a:t>alias</a:t>
            </a:r>
            <a:r>
              <a:rPr sz="30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chemeClr val="tx1"/>
                </a:solidFill>
                <a:latin typeface="Arial"/>
                <a:cs typeface="Arial"/>
              </a:rPr>
              <a:t>quis</a:t>
            </a:r>
            <a:r>
              <a:rPr sz="30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chemeClr val="tx1"/>
                </a:solidFill>
                <a:latin typeface="Arial"/>
                <a:cs typeface="Arial"/>
              </a:rPr>
              <a:t>eum</a:t>
            </a:r>
            <a:r>
              <a:rPr sz="3000" spc="-10" dirty="0">
                <a:solidFill>
                  <a:schemeClr val="tx1"/>
                </a:solidFill>
                <a:latin typeface="Arial"/>
                <a:cs typeface="Arial"/>
              </a:rPr>
              <a:t> voluptatem </a:t>
            </a:r>
            <a:r>
              <a:rPr sz="3000" dirty="0">
                <a:solidFill>
                  <a:schemeClr val="tx1"/>
                </a:solidFill>
                <a:latin typeface="Arial"/>
                <a:cs typeface="Arial"/>
              </a:rPr>
              <a:t>beatae</a:t>
            </a:r>
            <a:r>
              <a:rPr sz="3000" spc="-3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chemeClr val="tx1"/>
                </a:solidFill>
                <a:latin typeface="Arial"/>
                <a:cs typeface="Arial"/>
              </a:rPr>
              <a:t>qui</a:t>
            </a:r>
            <a:r>
              <a:rPr sz="30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chemeClr val="tx1"/>
                </a:solidFill>
                <a:latin typeface="Arial"/>
                <a:cs typeface="Arial"/>
              </a:rPr>
              <a:t>animi</a:t>
            </a:r>
            <a:r>
              <a:rPr sz="30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chemeClr val="tx1"/>
                </a:solidFill>
                <a:latin typeface="Arial"/>
                <a:cs typeface="Arial"/>
              </a:rPr>
              <a:t>aliqui</a:t>
            </a:r>
            <a:r>
              <a:rPr sz="30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chemeClr val="tx1"/>
                </a:solidFill>
                <a:latin typeface="Arial"/>
                <a:cs typeface="Arial"/>
              </a:rPr>
              <a:t>d</a:t>
            </a:r>
            <a:r>
              <a:rPr sz="30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chemeClr val="tx1"/>
                </a:solidFill>
                <a:latin typeface="Arial"/>
                <a:cs typeface="Arial"/>
              </a:rPr>
              <a:t>vel</a:t>
            </a:r>
            <a:r>
              <a:rPr sz="30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chemeClr val="tx1"/>
                </a:solidFill>
                <a:latin typeface="Arial"/>
                <a:cs typeface="Arial"/>
              </a:rPr>
              <a:t>dolores</a:t>
            </a:r>
            <a:r>
              <a:rPr sz="30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3000" spc="-10" dirty="0">
                <a:solidFill>
                  <a:schemeClr val="tx1"/>
                </a:solidFill>
                <a:latin typeface="Arial"/>
                <a:cs typeface="Arial"/>
              </a:rPr>
              <a:t>ullam.</a:t>
            </a:r>
            <a:endParaRPr sz="30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008291E1-B46D-2F24-4C8C-4C688E21B08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474953" y="10517696"/>
            <a:ext cx="462394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MY" smtClean="0">
                <a:solidFill>
                  <a:srgbClr val="1500D9"/>
                </a:solidFill>
              </a:rPr>
              <a:pPr/>
              <a:t>8</a:t>
            </a:fld>
            <a:endParaRPr lang="en-MY">
              <a:solidFill>
                <a:srgbClr val="1500D9"/>
              </a:solidFill>
            </a:endParaRPr>
          </a:p>
        </p:txBody>
      </p:sp>
      <p:sp>
        <p:nvSpPr>
          <p:cNvPr id="5" name="object 35">
            <a:extLst>
              <a:ext uri="{FF2B5EF4-FFF2-40B4-BE49-F238E27FC236}">
                <a16:creationId xmlns:a16="http://schemas.microsoft.com/office/drawing/2014/main" id="{14F00970-B8B7-FD71-4023-A8B7111DCDD3}"/>
              </a:ext>
            </a:extLst>
          </p:cNvPr>
          <p:cNvSpPr txBox="1">
            <a:spLocks/>
          </p:cNvSpPr>
          <p:nvPr/>
        </p:nvSpPr>
        <p:spPr>
          <a:xfrm>
            <a:off x="2213492" y="361714"/>
            <a:ext cx="16755826" cy="50654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>
              <a:defRPr sz="5350" b="0" i="0">
                <a:solidFill>
                  <a:srgbClr val="1300E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700">
              <a:spcBef>
                <a:spcPts val="110"/>
              </a:spcBef>
            </a:pPr>
            <a:r>
              <a:rPr lang="en-MY" sz="3200" b="1" spc="105" dirty="0">
                <a:latin typeface="Arial Black" panose="020B0604020202020204" pitchFamily="34" charset="0"/>
                <a:cs typeface="Arial Black" panose="020B0604020202020204" pitchFamily="34" charset="0"/>
              </a:rPr>
              <a:t>SLIDE TITLE</a:t>
            </a:r>
            <a:endParaRPr lang="en-MY" sz="3200" b="1" spc="90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3059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3251A0DD0A77B4FA4B382702A42E782" ma:contentTypeVersion="20" ma:contentTypeDescription="Create a new document." ma:contentTypeScope="" ma:versionID="826a6b8a16673c7e2d43e661c3c2c4de">
  <xsd:schema xmlns:xsd="http://www.w3.org/2001/XMLSchema" xmlns:xs="http://www.w3.org/2001/XMLSchema" xmlns:p="http://schemas.microsoft.com/office/2006/metadata/properties" xmlns:ns2="22150af8-2c9a-450b-b521-a068fc3c92bd" xmlns:ns3="35e651f9-793f-4312-ae92-7f999fad73ab" targetNamespace="http://schemas.microsoft.com/office/2006/metadata/properties" ma:root="true" ma:fieldsID="be0a201336443f390dd15968bc518ad7" ns2:_="" ns3:_="">
    <xsd:import namespace="22150af8-2c9a-450b-b521-a068fc3c92bd"/>
    <xsd:import namespace="35e651f9-793f-4312-ae92-7f999fad73ab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3:lcf76f155ced4ddcb4097134ff3c332f" minOccurs="0"/>
                <xsd:element ref="ns2:TaxCatchAll" minOccurs="0"/>
                <xsd:element ref="ns3:MediaServiceSearchProperties" minOccurs="0"/>
                <xsd:element ref="ns3:_x0031_0_x002e_ChapGohMei" minOccurs="0"/>
                <xsd:element ref="ns3:Number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150af8-2c9a-450b-b521-a068fc3c92b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60870f34-6c4f-49d1-a819-03ba646221d5}" ma:internalName="TaxCatchAll" ma:showField="CatchAllData" ma:web="22150af8-2c9a-450b-b521-a068fc3c92b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e651f9-793f-4312-ae92-7f999fad73a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cf47e7f3-05cb-4208-ad63-93db68b5b24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x0031_0_x002e_ChapGohMei" ma:index="24" nillable="true" ma:displayName="10. Chap Goh Mei" ma:format="Dropdown" ma:internalName="_x0031_0_x002e_ChapGohMei">
      <xsd:simpleType>
        <xsd:restriction base="dms:Text">
          <xsd:maxLength value="255"/>
        </xsd:restriction>
      </xsd:simpleType>
    </xsd:element>
    <xsd:element name="Number" ma:index="25" nillable="true" ma:displayName="Number" ma:format="Dropdown" ma:internalName="Number" ma:percentage="FALSE">
      <xsd:simpleType>
        <xsd:restriction base="dms:Number"/>
      </xsd:simple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0031_0_x002e_ChapGohMei xmlns="35e651f9-793f-4312-ae92-7f999fad73ab" xsi:nil="true"/>
    <Number xmlns="35e651f9-793f-4312-ae92-7f999fad73ab" xsi:nil="true"/>
    <TaxCatchAll xmlns="22150af8-2c9a-450b-b521-a068fc3c92bd" xsi:nil="true"/>
    <lcf76f155ced4ddcb4097134ff3c332f xmlns="35e651f9-793f-4312-ae92-7f999fad73ab">
      <Terms xmlns="http://schemas.microsoft.com/office/infopath/2007/PartnerControls"/>
    </lcf76f155ced4ddcb4097134ff3c332f>
    <SharedWithUsers xmlns="22150af8-2c9a-450b-b521-a068fc3c92bd">
      <UserInfo>
        <DisplayName/>
        <AccountId xsi:nil="true"/>
        <AccountType/>
      </UserInfo>
    </SharedWithUsers>
    <MediaLengthInSeconds xmlns="35e651f9-793f-4312-ae92-7f999fad73ab" xsi:nil="true"/>
  </documentManagement>
</p:properties>
</file>

<file path=customXml/itemProps1.xml><?xml version="1.0" encoding="utf-8"?>
<ds:datastoreItem xmlns:ds="http://schemas.openxmlformats.org/officeDocument/2006/customXml" ds:itemID="{0766029B-5488-44E8-82E9-63D46611247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AA4BC76-E1EF-4E16-A7A9-437744E8D4B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2150af8-2c9a-450b-b521-a068fc3c92bd"/>
    <ds:schemaRef ds:uri="35e651f9-793f-4312-ae92-7f999fad73a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FBFD6F2-3D17-43CC-9112-DD78A27F3E92}">
  <ds:schemaRefs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http://purl.org/dc/terms/"/>
    <ds:schemaRef ds:uri="35e651f9-793f-4312-ae92-7f999fad73ab"/>
    <ds:schemaRef ds:uri="http://purl.org/dc/elements/1.1/"/>
    <ds:schemaRef ds:uri="http://www.w3.org/XML/1998/namespace"/>
    <ds:schemaRef ds:uri="http://purl.org/dc/dcmitype/"/>
    <ds:schemaRef ds:uri="http://schemas.openxmlformats.org/package/2006/metadata/core-properties"/>
    <ds:schemaRef ds:uri="22150af8-2c9a-450b-b521-a068fc3c92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7208</TotalTime>
  <Words>2124</Words>
  <Application>Microsoft Office PowerPoint</Application>
  <PresentationFormat>Custom</PresentationFormat>
  <Paragraphs>402</Paragraphs>
  <Slides>30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Arial Black</vt:lpstr>
      <vt:lpstr>Calibri</vt:lpstr>
      <vt:lpstr>HK Grotesk Wide</vt:lpstr>
      <vt:lpstr>Roboto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Riyren Lam</dc:creator>
  <cp:lastModifiedBy>Nuzwir Darlene Binti Abdullah</cp:lastModifiedBy>
  <cp:revision>97</cp:revision>
  <dcterms:created xsi:type="dcterms:W3CDTF">2022-08-23T07:05:45Z</dcterms:created>
  <dcterms:modified xsi:type="dcterms:W3CDTF">2024-10-04T07:04:55Z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2022-08-18T00:00:00Z</vt:filetime>
  </property>
  <property fmtid="{D5CDD505-2E9C-101B-9397-08002B2CF9AE}" pid="3" name="Creator">
    <vt:lpwstr>Adobe Illustrator 26.3 (Macintosh)</vt:lpwstr>
  </property>
  <property fmtid="{D5CDD505-2E9C-101B-9397-08002B2CF9AE}" pid="4" name="LastSaved">
    <vt:filetime>2022-08-23T00:00:00Z</vt:filetime>
  </property>
  <property fmtid="{D5CDD505-2E9C-101B-9397-08002B2CF9AE}" pid="5" name="Producer">
    <vt:lpwstr>Adobe PDF library 16.07</vt:lpwstr>
  </property>
  <property fmtid="{D5CDD505-2E9C-101B-9397-08002B2CF9AE}" pid="6" name="ContentTypeId">
    <vt:lpwstr>0x01010063251A0DD0A77B4FA4B382702A42E782</vt:lpwstr>
  </property>
  <property fmtid="{D5CDD505-2E9C-101B-9397-08002B2CF9AE}" pid="7" name="Order">
    <vt:r8>675200</vt:r8>
  </property>
  <property fmtid="{D5CDD505-2E9C-101B-9397-08002B2CF9AE}" pid="8" name="_SourceUrl">
    <vt:lpwstr/>
  </property>
  <property fmtid="{D5CDD505-2E9C-101B-9397-08002B2CF9AE}" pid="9" name="_SharedFileIndex">
    <vt:lpwstr/>
  </property>
  <property fmtid="{D5CDD505-2E9C-101B-9397-08002B2CF9AE}" pid="10" name="_ColorHex">
    <vt:lpwstr/>
  </property>
  <property fmtid="{D5CDD505-2E9C-101B-9397-08002B2CF9AE}" pid="11" name="_Emoji">
    <vt:lpwstr/>
  </property>
  <property fmtid="{D5CDD505-2E9C-101B-9397-08002B2CF9AE}" pid="12" name="ComplianceAssetId">
    <vt:lpwstr/>
  </property>
  <property fmtid="{D5CDD505-2E9C-101B-9397-08002B2CF9AE}" pid="13" name="_ExtendedDescription">
    <vt:lpwstr/>
  </property>
  <property fmtid="{D5CDD505-2E9C-101B-9397-08002B2CF9AE}" pid="14" name="_ColorTag">
    <vt:lpwstr/>
  </property>
  <property fmtid="{D5CDD505-2E9C-101B-9397-08002B2CF9AE}" pid="15" name="TriggerFlowInfo">
    <vt:lpwstr/>
  </property>
</Properties>
</file>