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1.jpg" ContentType="image/jpg"/>
  <Override PartName="/ppt/media/image12.jpg" ContentType="image/jpg"/>
  <Override PartName="/ppt/media/image24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33"/>
  </p:notesMasterIdLst>
  <p:handoutMasterIdLst>
    <p:handoutMasterId r:id="rId34"/>
  </p:handoutMasterIdLst>
  <p:sldIdLst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302" r:id="rId21"/>
    <p:sldId id="297" r:id="rId22"/>
    <p:sldId id="298" r:id="rId23"/>
    <p:sldId id="299" r:id="rId24"/>
    <p:sldId id="323" r:id="rId25"/>
    <p:sldId id="324" r:id="rId26"/>
    <p:sldId id="325" r:id="rId27"/>
    <p:sldId id="300" r:id="rId28"/>
    <p:sldId id="326" r:id="rId29"/>
    <p:sldId id="327" r:id="rId30"/>
    <p:sldId id="328" r:id="rId31"/>
    <p:sldId id="329" r:id="rId3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2DD"/>
    <a:srgbClr val="170091"/>
    <a:srgbClr val="1800E7"/>
    <a:srgbClr val="99B6FF"/>
    <a:srgbClr val="FF5E00"/>
    <a:srgbClr val="D82E00"/>
    <a:srgbClr val="4B6BA8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2" autoAdjust="0"/>
    <p:restoredTop sz="94715"/>
  </p:normalViewPr>
  <p:slideViewPr>
    <p:cSldViewPr>
      <p:cViewPr varScale="1">
        <p:scale>
          <a:sx n="31" d="100"/>
          <a:sy n="31" d="100"/>
        </p:scale>
        <p:origin x="75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411B4E-8347-3AED-F364-05EE2A08F3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1E6B-B045-ADFF-01EC-87A3F2BDAD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D601E-34F8-A147-85DA-00DEEB20171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610F0-E36B-BA1D-5C65-B3C5CBD8E9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839CB-3CD7-1D08-9EB5-91FF462662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5D929-BE27-7F45-837A-48FF3F0A4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3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FBEC-E440-2248-9868-0DB804A51A4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008FD-FE5B-3C4A-AF01-39E1C9C7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6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008FD-FE5B-3C4A-AF01-39E1C9C7FA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10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B2E4A2C-CD6A-8112-106E-95B8155FA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734" y="-915881"/>
            <a:ext cx="7068676" cy="5654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DB2898C-3A63-67AE-09FD-A10333247A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ECDB60C-C599-321E-4878-FD151B47F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EC20EE-C982-2F5F-4BE7-9A15C8F9B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8250" y="-621015"/>
            <a:ext cx="3124740" cy="24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0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6A4B508-5664-8885-1EF7-8428597E6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0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7EAFF3-02CF-3C47-CE10-4F165FE2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6"/>
            <a:ext cx="20104100" cy="11308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5704E-802B-6CA1-399E-977279FAA6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8250" y="-621015"/>
            <a:ext cx="3124740" cy="24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6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DB70EDC8-42CE-4B29-ED90-5AACBDF83404}"/>
              </a:ext>
            </a:extLst>
          </p:cNvPr>
          <p:cNvSpPr/>
          <p:nvPr userDrawn="1"/>
        </p:nvSpPr>
        <p:spPr>
          <a:xfrm>
            <a:off x="649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10">
            <a:extLst>
              <a:ext uri="{FF2B5EF4-FFF2-40B4-BE49-F238E27FC236}">
                <a16:creationId xmlns:a16="http://schemas.microsoft.com/office/drawing/2014/main" id="{CD447409-3EED-DBDC-2F43-90E4E894D4C0}"/>
              </a:ext>
            </a:extLst>
          </p:cNvPr>
          <p:cNvGrpSpPr/>
          <p:nvPr userDrawn="1"/>
        </p:nvGrpSpPr>
        <p:grpSpPr>
          <a:xfrm>
            <a:off x="0" y="325329"/>
            <a:ext cx="2009235" cy="516752"/>
            <a:chOff x="0" y="926014"/>
            <a:chExt cx="2362835" cy="657860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5AE429BF-7F0C-02B9-BCBB-C6AEFB8CE3EF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F34C93BA-E842-247E-1CC5-84D49E461A20}"/>
                </a:ext>
              </a:extLst>
            </p:cNvPr>
            <p:cNvSpPr/>
            <p:nvPr/>
          </p:nvSpPr>
          <p:spPr>
            <a:xfrm>
              <a:off x="1375932" y="1254864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DD53BA2E-9B11-5988-0016-CF78D10DA280}"/>
                </a:ext>
              </a:extLst>
            </p:cNvPr>
            <p:cNvSpPr/>
            <p:nvPr/>
          </p:nvSpPr>
          <p:spPr>
            <a:xfrm>
              <a:off x="1047084" y="926015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D9348375-E91C-027E-3FC7-9E9084137785}"/>
                </a:ext>
              </a:extLst>
            </p:cNvPr>
            <p:cNvSpPr/>
            <p:nvPr/>
          </p:nvSpPr>
          <p:spPr>
            <a:xfrm>
              <a:off x="1047086" y="926017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7385A7D6-5AD4-36BB-08F3-15A853EBF066}"/>
                </a:ext>
              </a:extLst>
            </p:cNvPr>
            <p:cNvSpPr/>
            <p:nvPr/>
          </p:nvSpPr>
          <p:spPr>
            <a:xfrm>
              <a:off x="104708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6F5054B1-5688-34F3-A207-32F637701D26}"/>
                </a:ext>
              </a:extLst>
            </p:cNvPr>
            <p:cNvSpPr/>
            <p:nvPr/>
          </p:nvSpPr>
          <p:spPr>
            <a:xfrm>
              <a:off x="2033623" y="92601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9622FECD-CDA3-95DC-BBFC-411C65EF1E2B}"/>
                </a:ext>
              </a:extLst>
            </p:cNvPr>
            <p:cNvSpPr/>
            <p:nvPr/>
          </p:nvSpPr>
          <p:spPr>
            <a:xfrm>
              <a:off x="1704775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328848" y="0"/>
                  </a:moveTo>
                  <a:lnTo>
                    <a:pt x="0" y="0"/>
                  </a:lnTo>
                  <a:lnTo>
                    <a:pt x="657697" y="657697"/>
                  </a:lnTo>
                  <a:lnTo>
                    <a:pt x="657697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3BB34414-37F5-54F9-09C2-C9AAB44A3B9B}"/>
                </a:ext>
              </a:extLst>
            </p:cNvPr>
            <p:cNvSpPr/>
            <p:nvPr/>
          </p:nvSpPr>
          <p:spPr>
            <a:xfrm>
              <a:off x="1704778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0" y="0"/>
                  </a:moveTo>
                  <a:lnTo>
                    <a:pt x="0" y="328848"/>
                  </a:lnTo>
                  <a:lnTo>
                    <a:pt x="328848" y="657697"/>
                  </a:lnTo>
                  <a:lnTo>
                    <a:pt x="657697" y="6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DA485F08-66C9-0D81-00B6-DFA8730C25CA}"/>
                </a:ext>
              </a:extLst>
            </p:cNvPr>
            <p:cNvSpPr/>
            <p:nvPr/>
          </p:nvSpPr>
          <p:spPr>
            <a:xfrm>
              <a:off x="1704780" y="125486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F82C50A7-EB49-9AA9-1666-4E8F871A7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81DBB96A-6C36-71B5-2126-CF863D256800}"/>
              </a:ext>
            </a:extLst>
          </p:cNvPr>
          <p:cNvSpPr/>
          <p:nvPr userDrawn="1"/>
        </p:nvSpPr>
        <p:spPr>
          <a:xfrm>
            <a:off x="0" y="1034541"/>
            <a:ext cx="16360775" cy="1403350"/>
          </a:xfrm>
          <a:custGeom>
            <a:avLst/>
            <a:gdLst/>
            <a:ahLst/>
            <a:cxnLst/>
            <a:rect l="l" t="t" r="r" b="b"/>
            <a:pathLst>
              <a:path w="16360775" h="1403350">
                <a:moveTo>
                  <a:pt x="16360423" y="0"/>
                </a:moveTo>
                <a:lnTo>
                  <a:pt x="0" y="0"/>
                </a:lnTo>
                <a:lnTo>
                  <a:pt x="0" y="1403056"/>
                </a:lnTo>
                <a:lnTo>
                  <a:pt x="16360423" y="1403056"/>
                </a:lnTo>
                <a:lnTo>
                  <a:pt x="16360423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6">
            <a:extLst>
              <a:ext uri="{FF2B5EF4-FFF2-40B4-BE49-F238E27FC236}">
                <a16:creationId xmlns:a16="http://schemas.microsoft.com/office/drawing/2014/main" id="{B5184F95-BCF5-92D8-B99A-854D7A5D540E}"/>
              </a:ext>
            </a:extLst>
          </p:cNvPr>
          <p:cNvGrpSpPr/>
          <p:nvPr userDrawn="1"/>
        </p:nvGrpSpPr>
        <p:grpSpPr>
          <a:xfrm>
            <a:off x="14960210" y="1037396"/>
            <a:ext cx="2800985" cy="1400810"/>
            <a:chOff x="14960210" y="2221415"/>
            <a:chExt cx="2800985" cy="1400810"/>
          </a:xfrm>
        </p:grpSpPr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BB55FCBF-6262-C402-14C4-FD0F9E6B8BA0}"/>
                </a:ext>
              </a:extLst>
            </p:cNvPr>
            <p:cNvSpPr/>
            <p:nvPr/>
          </p:nvSpPr>
          <p:spPr>
            <a:xfrm>
              <a:off x="17061679" y="2922665"/>
              <a:ext cx="699135" cy="699135"/>
            </a:xfrm>
            <a:custGeom>
              <a:avLst/>
              <a:gdLst/>
              <a:ahLst/>
              <a:cxnLst/>
              <a:rect l="l" t="t" r="r" b="b"/>
              <a:pathLst>
                <a:path w="699134" h="699135">
                  <a:moveTo>
                    <a:pt x="698973" y="0"/>
                  </a:moveTo>
                  <a:lnTo>
                    <a:pt x="0" y="698973"/>
                  </a:lnTo>
                  <a:lnTo>
                    <a:pt x="698973" y="698973"/>
                  </a:lnTo>
                  <a:lnTo>
                    <a:pt x="698973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5B5C4776-994E-152E-1A53-91847C446767}"/>
                </a:ext>
              </a:extLst>
            </p:cNvPr>
            <p:cNvSpPr/>
            <p:nvPr/>
          </p:nvSpPr>
          <p:spPr>
            <a:xfrm>
              <a:off x="16360435" y="2221417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0" y="1400219"/>
                  </a:lnTo>
                  <a:lnTo>
                    <a:pt x="701245" y="1400219"/>
                  </a:lnTo>
                  <a:lnTo>
                    <a:pt x="1400219" y="701245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00A816C8-1CC7-9FD9-AE26-CBF88052DCBC}"/>
                </a:ext>
              </a:extLst>
            </p:cNvPr>
            <p:cNvSpPr/>
            <p:nvPr/>
          </p:nvSpPr>
          <p:spPr>
            <a:xfrm>
              <a:off x="16360435" y="2221415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701245" y="0"/>
                  </a:lnTo>
                  <a:lnTo>
                    <a:pt x="0" y="701245"/>
                  </a:lnTo>
                  <a:lnTo>
                    <a:pt x="0" y="1400219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2AEC0C93-91C9-898D-5DCA-70C04F68CDD0}"/>
                </a:ext>
              </a:extLst>
            </p:cNvPr>
            <p:cNvSpPr/>
            <p:nvPr/>
          </p:nvSpPr>
          <p:spPr>
            <a:xfrm>
              <a:off x="16360432" y="2221420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701245" y="0"/>
                  </a:moveTo>
                  <a:lnTo>
                    <a:pt x="0" y="0"/>
                  </a:lnTo>
                  <a:lnTo>
                    <a:pt x="0" y="701245"/>
                  </a:lnTo>
                  <a:lnTo>
                    <a:pt x="70124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0EBA416-E0CF-2D6A-06CC-421FAA7A2EF6}"/>
                </a:ext>
              </a:extLst>
            </p:cNvPr>
            <p:cNvSpPr/>
            <p:nvPr/>
          </p:nvSpPr>
          <p:spPr>
            <a:xfrm>
              <a:off x="15661458" y="2922665"/>
              <a:ext cx="699135" cy="699135"/>
            </a:xfrm>
            <a:custGeom>
              <a:avLst/>
              <a:gdLst/>
              <a:ahLst/>
              <a:cxnLst/>
              <a:rect l="l" t="t" r="r" b="b"/>
              <a:pathLst>
                <a:path w="699134" h="699135">
                  <a:moveTo>
                    <a:pt x="698973" y="0"/>
                  </a:moveTo>
                  <a:lnTo>
                    <a:pt x="0" y="698973"/>
                  </a:lnTo>
                  <a:lnTo>
                    <a:pt x="698973" y="698973"/>
                  </a:lnTo>
                  <a:lnTo>
                    <a:pt x="698973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5A346767-474B-A7E7-1081-FB3380A02CB4}"/>
                </a:ext>
              </a:extLst>
            </p:cNvPr>
            <p:cNvSpPr/>
            <p:nvPr/>
          </p:nvSpPr>
          <p:spPr>
            <a:xfrm>
              <a:off x="14960214" y="2221417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0" y="1400219"/>
                  </a:lnTo>
                  <a:lnTo>
                    <a:pt x="701245" y="1400219"/>
                  </a:lnTo>
                  <a:lnTo>
                    <a:pt x="1400219" y="701245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D5659DA8-5340-0D0A-16F1-102994AF513D}"/>
                </a:ext>
              </a:extLst>
            </p:cNvPr>
            <p:cNvSpPr/>
            <p:nvPr/>
          </p:nvSpPr>
          <p:spPr>
            <a:xfrm>
              <a:off x="14960214" y="2221415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701245" y="0"/>
                  </a:lnTo>
                  <a:lnTo>
                    <a:pt x="0" y="701245"/>
                  </a:lnTo>
                  <a:lnTo>
                    <a:pt x="0" y="1400219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885C7731-6110-824D-161A-183DF729E7CB}"/>
                </a:ext>
              </a:extLst>
            </p:cNvPr>
            <p:cNvSpPr/>
            <p:nvPr/>
          </p:nvSpPr>
          <p:spPr>
            <a:xfrm>
              <a:off x="14960210" y="2221420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701245" y="0"/>
                  </a:moveTo>
                  <a:lnTo>
                    <a:pt x="0" y="0"/>
                  </a:lnTo>
                  <a:lnTo>
                    <a:pt x="0" y="701245"/>
                  </a:lnTo>
                  <a:lnTo>
                    <a:pt x="70124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4989C42D-1900-C5CA-2AD4-6A715D611548}"/>
                </a:ext>
              </a:extLst>
            </p:cNvPr>
            <p:cNvSpPr/>
            <p:nvPr/>
          </p:nvSpPr>
          <p:spPr>
            <a:xfrm>
              <a:off x="17411145" y="3272720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4" h="349885">
                  <a:moveTo>
                    <a:pt x="349507" y="0"/>
                  </a:moveTo>
                  <a:lnTo>
                    <a:pt x="0" y="349507"/>
                  </a:lnTo>
                  <a:lnTo>
                    <a:pt x="349507" y="349507"/>
                  </a:lnTo>
                  <a:lnTo>
                    <a:pt x="349507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0B2E9B72-C8D5-E3E5-5198-5078588D6E53}"/>
                </a:ext>
              </a:extLst>
            </p:cNvPr>
            <p:cNvSpPr/>
            <p:nvPr/>
          </p:nvSpPr>
          <p:spPr>
            <a:xfrm>
              <a:off x="17060510" y="2922078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0" y="700146"/>
                  </a:lnTo>
                  <a:lnTo>
                    <a:pt x="350638" y="700146"/>
                  </a:lnTo>
                  <a:lnTo>
                    <a:pt x="700146" y="350638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2C092463-FBF7-1D52-9D11-4C2AC3FB9B71}"/>
                </a:ext>
              </a:extLst>
            </p:cNvPr>
            <p:cNvSpPr/>
            <p:nvPr/>
          </p:nvSpPr>
          <p:spPr>
            <a:xfrm>
              <a:off x="17060510" y="2922077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350638" y="0"/>
                  </a:lnTo>
                  <a:lnTo>
                    <a:pt x="0" y="350638"/>
                  </a:lnTo>
                  <a:lnTo>
                    <a:pt x="0" y="700146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E288CBB7-43E2-2C71-0BB5-D885A830C8F6}"/>
                </a:ext>
              </a:extLst>
            </p:cNvPr>
            <p:cNvSpPr/>
            <p:nvPr/>
          </p:nvSpPr>
          <p:spPr>
            <a:xfrm>
              <a:off x="17060506" y="292208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>
                  <a:moveTo>
                    <a:pt x="350638" y="0"/>
                  </a:moveTo>
                  <a:lnTo>
                    <a:pt x="0" y="0"/>
                  </a:lnTo>
                  <a:lnTo>
                    <a:pt x="0" y="350638"/>
                  </a:lnTo>
                  <a:lnTo>
                    <a:pt x="350638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B3F7AE84-4002-C695-A2D1-A19D95103581}"/>
                </a:ext>
              </a:extLst>
            </p:cNvPr>
            <p:cNvSpPr/>
            <p:nvPr/>
          </p:nvSpPr>
          <p:spPr>
            <a:xfrm>
              <a:off x="16711622" y="3272720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4" h="349885">
                  <a:moveTo>
                    <a:pt x="349507" y="0"/>
                  </a:moveTo>
                  <a:lnTo>
                    <a:pt x="0" y="349507"/>
                  </a:lnTo>
                  <a:lnTo>
                    <a:pt x="349507" y="349507"/>
                  </a:lnTo>
                  <a:lnTo>
                    <a:pt x="349507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03E7E7A9-1789-2343-3EC4-2685F43F3E78}"/>
                </a:ext>
              </a:extLst>
            </p:cNvPr>
            <p:cNvSpPr/>
            <p:nvPr/>
          </p:nvSpPr>
          <p:spPr>
            <a:xfrm>
              <a:off x="16360987" y="2922078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0" y="700146"/>
                  </a:lnTo>
                  <a:lnTo>
                    <a:pt x="350638" y="700146"/>
                  </a:lnTo>
                  <a:lnTo>
                    <a:pt x="700146" y="350638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A01DD709-C4DD-262C-554A-ABD42419F16C}"/>
                </a:ext>
              </a:extLst>
            </p:cNvPr>
            <p:cNvSpPr/>
            <p:nvPr/>
          </p:nvSpPr>
          <p:spPr>
            <a:xfrm>
              <a:off x="16360987" y="2922077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350638" y="0"/>
                  </a:lnTo>
                  <a:lnTo>
                    <a:pt x="0" y="350638"/>
                  </a:lnTo>
                  <a:lnTo>
                    <a:pt x="0" y="700146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2650D8B2-11C6-A0D9-687E-A15CED5C7E1F}"/>
                </a:ext>
              </a:extLst>
            </p:cNvPr>
            <p:cNvSpPr/>
            <p:nvPr/>
          </p:nvSpPr>
          <p:spPr>
            <a:xfrm>
              <a:off x="16360982" y="292208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>
                  <a:moveTo>
                    <a:pt x="350638" y="0"/>
                  </a:moveTo>
                  <a:lnTo>
                    <a:pt x="0" y="0"/>
                  </a:lnTo>
                  <a:lnTo>
                    <a:pt x="0" y="350638"/>
                  </a:lnTo>
                  <a:lnTo>
                    <a:pt x="350638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B12EE94A-1184-9B8F-B933-640B0AB60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:a16="http://schemas.microsoft.com/office/drawing/2014/main" id="{14E302A5-E472-A3A1-543F-2F916DAB2980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5CBD019F-9F33-42FD-986F-B128C3E6293A}"/>
                </a:ext>
              </a:extLst>
            </p:cNvPr>
            <p:cNvSpPr/>
            <p:nvPr/>
          </p:nvSpPr>
          <p:spPr>
            <a:xfrm>
              <a:off x="10052343" y="167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1746" y="0"/>
                  </a:moveTo>
                  <a:lnTo>
                    <a:pt x="0" y="0"/>
                  </a:lnTo>
                  <a:lnTo>
                    <a:pt x="0" y="11308388"/>
                  </a:lnTo>
                  <a:lnTo>
                    <a:pt x="10051746" y="11308388"/>
                  </a:lnTo>
                  <a:lnTo>
                    <a:pt x="10051746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DAE6A5D6-D2EB-E1D9-8C8E-FC7330730D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343" cy="11308556"/>
            </a:xfrm>
            <a:prstGeom prst="rect">
              <a:avLst/>
            </a:prstGeom>
          </p:spPr>
        </p:pic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6017433F-C3F0-DC84-1560-B8D70A649D03}"/>
              </a:ext>
            </a:extLst>
          </p:cNvPr>
          <p:cNvSpPr/>
          <p:nvPr userDrawn="1"/>
        </p:nvSpPr>
        <p:spPr>
          <a:xfrm>
            <a:off x="0" y="2970506"/>
            <a:ext cx="7309484" cy="1671320"/>
          </a:xfrm>
          <a:custGeom>
            <a:avLst/>
            <a:gdLst/>
            <a:ahLst/>
            <a:cxnLst/>
            <a:rect l="l" t="t" r="r" b="b"/>
            <a:pathLst>
              <a:path w="7309484" h="1671320">
                <a:moveTo>
                  <a:pt x="7309054" y="0"/>
                </a:moveTo>
                <a:lnTo>
                  <a:pt x="0" y="0"/>
                </a:lnTo>
                <a:lnTo>
                  <a:pt x="0" y="1671111"/>
                </a:lnTo>
                <a:lnTo>
                  <a:pt x="7309054" y="1671111"/>
                </a:lnTo>
                <a:lnTo>
                  <a:pt x="7309054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A43A4585-D3CE-8E83-9D6E-BFD9BB61E355}"/>
              </a:ext>
            </a:extLst>
          </p:cNvPr>
          <p:cNvSpPr/>
          <p:nvPr userDrawn="1"/>
        </p:nvSpPr>
        <p:spPr>
          <a:xfrm>
            <a:off x="6476571" y="3807066"/>
            <a:ext cx="834390" cy="834390"/>
          </a:xfrm>
          <a:custGeom>
            <a:avLst/>
            <a:gdLst/>
            <a:ahLst/>
            <a:cxnLst/>
            <a:rect l="l" t="t" r="r" b="b"/>
            <a:pathLst>
              <a:path w="834390" h="834389">
                <a:moveTo>
                  <a:pt x="833848" y="0"/>
                </a:moveTo>
                <a:lnTo>
                  <a:pt x="0" y="833848"/>
                </a:lnTo>
                <a:lnTo>
                  <a:pt x="833848" y="833848"/>
                </a:lnTo>
                <a:lnTo>
                  <a:pt x="833848" y="0"/>
                </a:lnTo>
                <a:close/>
              </a:path>
            </a:pathLst>
          </a:custGeom>
          <a:solidFill>
            <a:srgbClr val="1300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BA694292-B9A1-BF84-C017-04178F224ADA}"/>
              </a:ext>
            </a:extLst>
          </p:cNvPr>
          <p:cNvSpPr/>
          <p:nvPr userDrawn="1"/>
        </p:nvSpPr>
        <p:spPr>
          <a:xfrm>
            <a:off x="5639999" y="2970494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4" h="1670685">
                <a:moveTo>
                  <a:pt x="1670420" y="0"/>
                </a:moveTo>
                <a:lnTo>
                  <a:pt x="0" y="1670420"/>
                </a:lnTo>
                <a:lnTo>
                  <a:pt x="836571" y="1670420"/>
                </a:lnTo>
                <a:lnTo>
                  <a:pt x="1670420" y="836571"/>
                </a:lnTo>
                <a:lnTo>
                  <a:pt x="1670420" y="0"/>
                </a:lnTo>
                <a:close/>
              </a:path>
            </a:pathLst>
          </a:custGeom>
          <a:solidFill>
            <a:srgbClr val="170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0433315D-8C2E-3A11-6C23-A0DDA3385149}"/>
              </a:ext>
            </a:extLst>
          </p:cNvPr>
          <p:cNvSpPr/>
          <p:nvPr userDrawn="1"/>
        </p:nvSpPr>
        <p:spPr>
          <a:xfrm>
            <a:off x="5639999" y="2970500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4" h="1670685">
                <a:moveTo>
                  <a:pt x="1670420" y="0"/>
                </a:moveTo>
                <a:lnTo>
                  <a:pt x="836571" y="0"/>
                </a:lnTo>
                <a:lnTo>
                  <a:pt x="0" y="836571"/>
                </a:lnTo>
                <a:lnTo>
                  <a:pt x="10" y="1670409"/>
                </a:lnTo>
                <a:lnTo>
                  <a:pt x="1670420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B9EA8006-1EB4-A557-3090-3B77C9111A92}"/>
              </a:ext>
            </a:extLst>
          </p:cNvPr>
          <p:cNvSpPr/>
          <p:nvPr userDrawn="1"/>
        </p:nvSpPr>
        <p:spPr>
          <a:xfrm>
            <a:off x="5640004" y="2970496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29" h="836929">
                <a:moveTo>
                  <a:pt x="836571" y="0"/>
                </a:moveTo>
                <a:lnTo>
                  <a:pt x="0" y="0"/>
                </a:lnTo>
                <a:lnTo>
                  <a:pt x="0" y="836571"/>
                </a:lnTo>
                <a:lnTo>
                  <a:pt x="836571" y="0"/>
                </a:lnTo>
                <a:close/>
              </a:path>
            </a:pathLst>
          </a:custGeom>
          <a:solidFill>
            <a:srgbClr val="170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1A82F495-E45A-DD38-76CD-A0E24342779D}"/>
              </a:ext>
            </a:extLst>
          </p:cNvPr>
          <p:cNvSpPr/>
          <p:nvPr userDrawn="1"/>
        </p:nvSpPr>
        <p:spPr>
          <a:xfrm>
            <a:off x="6893469" y="4224670"/>
            <a:ext cx="417195" cy="417195"/>
          </a:xfrm>
          <a:custGeom>
            <a:avLst/>
            <a:gdLst/>
            <a:ahLst/>
            <a:cxnLst/>
            <a:rect l="l" t="t" r="r" b="b"/>
            <a:pathLst>
              <a:path w="417195" h="417195">
                <a:moveTo>
                  <a:pt x="416950" y="0"/>
                </a:moveTo>
                <a:lnTo>
                  <a:pt x="0" y="416950"/>
                </a:lnTo>
                <a:lnTo>
                  <a:pt x="416950" y="416950"/>
                </a:lnTo>
                <a:lnTo>
                  <a:pt x="416950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11FC3FD7-636C-E71E-F285-A0F189EE4D1D}"/>
              </a:ext>
            </a:extLst>
          </p:cNvPr>
          <p:cNvSpPr/>
          <p:nvPr userDrawn="1"/>
        </p:nvSpPr>
        <p:spPr>
          <a:xfrm>
            <a:off x="6475173" y="3806363"/>
            <a:ext cx="835660" cy="835660"/>
          </a:xfrm>
          <a:custGeom>
            <a:avLst/>
            <a:gdLst/>
            <a:ahLst/>
            <a:cxnLst/>
            <a:rect l="l" t="t" r="r" b="b"/>
            <a:pathLst>
              <a:path w="835659" h="835660">
                <a:moveTo>
                  <a:pt x="835252" y="0"/>
                </a:moveTo>
                <a:lnTo>
                  <a:pt x="0" y="835252"/>
                </a:lnTo>
                <a:lnTo>
                  <a:pt x="418301" y="835252"/>
                </a:lnTo>
                <a:lnTo>
                  <a:pt x="835252" y="418301"/>
                </a:lnTo>
                <a:lnTo>
                  <a:pt x="835252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BE4DFBFD-5044-5C68-AAB1-6590888B09B5}"/>
              </a:ext>
            </a:extLst>
          </p:cNvPr>
          <p:cNvSpPr/>
          <p:nvPr userDrawn="1"/>
        </p:nvSpPr>
        <p:spPr>
          <a:xfrm>
            <a:off x="6475172" y="3806365"/>
            <a:ext cx="835660" cy="835660"/>
          </a:xfrm>
          <a:custGeom>
            <a:avLst/>
            <a:gdLst/>
            <a:ahLst/>
            <a:cxnLst/>
            <a:rect l="l" t="t" r="r" b="b"/>
            <a:pathLst>
              <a:path w="835659" h="835660">
                <a:moveTo>
                  <a:pt x="835252" y="0"/>
                </a:moveTo>
                <a:lnTo>
                  <a:pt x="418301" y="0"/>
                </a:lnTo>
                <a:lnTo>
                  <a:pt x="0" y="418301"/>
                </a:lnTo>
                <a:lnTo>
                  <a:pt x="0" y="835252"/>
                </a:lnTo>
                <a:lnTo>
                  <a:pt x="835252" y="0"/>
                </a:lnTo>
                <a:close/>
              </a:path>
            </a:pathLst>
          </a:custGeom>
          <a:solidFill>
            <a:srgbClr val="170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605A8A9A-A05E-EA3A-2DD6-72107A28B449}"/>
              </a:ext>
            </a:extLst>
          </p:cNvPr>
          <p:cNvSpPr/>
          <p:nvPr userDrawn="1"/>
        </p:nvSpPr>
        <p:spPr>
          <a:xfrm>
            <a:off x="6475169" y="3806368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418301" y="0"/>
                </a:moveTo>
                <a:lnTo>
                  <a:pt x="0" y="0"/>
                </a:lnTo>
                <a:lnTo>
                  <a:pt x="0" y="418301"/>
                </a:lnTo>
                <a:lnTo>
                  <a:pt x="418301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1380A1-92CF-65F4-1273-8CA81ED7E1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8250" y="-621015"/>
            <a:ext cx="3124740" cy="2499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7D3D21-F16B-6210-505A-A7BE08BC2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EE34DC-CAB8-72B0-F0EF-7761D7E08E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8250" y="-621015"/>
            <a:ext cx="3124740" cy="2499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D22A999-FB36-DF0B-1A64-7239FEAA2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42544FE-764F-B955-00DB-3D4E3430C03A}"/>
              </a:ext>
            </a:extLst>
          </p:cNvPr>
          <p:cNvSpPr/>
          <p:nvPr userDrawn="1"/>
        </p:nvSpPr>
        <p:spPr>
          <a:xfrm>
            <a:off x="0" y="6275987"/>
            <a:ext cx="20104100" cy="5033010"/>
          </a:xfrm>
          <a:custGeom>
            <a:avLst/>
            <a:gdLst/>
            <a:ahLst/>
            <a:cxnLst/>
            <a:rect l="l" t="t" r="r" b="b"/>
            <a:pathLst>
              <a:path w="20104100" h="5033009">
                <a:moveTo>
                  <a:pt x="20104099" y="0"/>
                </a:moveTo>
                <a:lnTo>
                  <a:pt x="0" y="0"/>
                </a:lnTo>
                <a:lnTo>
                  <a:pt x="0" y="5032537"/>
                </a:lnTo>
                <a:lnTo>
                  <a:pt x="20104099" y="5032537"/>
                </a:lnTo>
                <a:lnTo>
                  <a:pt x="20104099" y="0"/>
                </a:lnTo>
                <a:close/>
              </a:path>
            </a:pathLst>
          </a:custGeom>
          <a:solidFill>
            <a:srgbClr val="99B6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AC5E4FB-F1B3-40BA-2E7C-1B8D141BD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  <p:grpSp>
        <p:nvGrpSpPr>
          <p:cNvPr id="6" name="object 10">
            <a:extLst>
              <a:ext uri="{FF2B5EF4-FFF2-40B4-BE49-F238E27FC236}">
                <a16:creationId xmlns:a16="http://schemas.microsoft.com/office/drawing/2014/main" id="{435A69CF-EB0D-E566-8231-32AC3C80A4FA}"/>
              </a:ext>
            </a:extLst>
          </p:cNvPr>
          <p:cNvGrpSpPr/>
          <p:nvPr userDrawn="1"/>
        </p:nvGrpSpPr>
        <p:grpSpPr>
          <a:xfrm>
            <a:off x="0" y="325329"/>
            <a:ext cx="2009235" cy="516752"/>
            <a:chOff x="0" y="926014"/>
            <a:chExt cx="2362835" cy="657860"/>
          </a:xfrm>
        </p:grpSpPr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0F0CE4F7-F2D4-7C3C-D666-2EBBC647EA2C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77D4D162-3A62-96AD-C50F-580B585BBF94}"/>
                </a:ext>
              </a:extLst>
            </p:cNvPr>
            <p:cNvSpPr/>
            <p:nvPr/>
          </p:nvSpPr>
          <p:spPr>
            <a:xfrm>
              <a:off x="1375932" y="1254864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2C8B361D-0360-B25E-8041-F9E543E11EF6}"/>
                </a:ext>
              </a:extLst>
            </p:cNvPr>
            <p:cNvSpPr/>
            <p:nvPr/>
          </p:nvSpPr>
          <p:spPr>
            <a:xfrm>
              <a:off x="1047084" y="926015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8CB4971C-024A-9AE6-194C-5141E8D03628}"/>
                </a:ext>
              </a:extLst>
            </p:cNvPr>
            <p:cNvSpPr/>
            <p:nvPr/>
          </p:nvSpPr>
          <p:spPr>
            <a:xfrm>
              <a:off x="1047086" y="926017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BF2A4278-2C85-0D9C-E4B5-F9D889FC782C}"/>
                </a:ext>
              </a:extLst>
            </p:cNvPr>
            <p:cNvSpPr/>
            <p:nvPr/>
          </p:nvSpPr>
          <p:spPr>
            <a:xfrm>
              <a:off x="104708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2C9D9B56-71C1-2A05-58DD-D2E34CF0A8FE}"/>
                </a:ext>
              </a:extLst>
            </p:cNvPr>
            <p:cNvSpPr/>
            <p:nvPr/>
          </p:nvSpPr>
          <p:spPr>
            <a:xfrm>
              <a:off x="2033623" y="92601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B58B54D6-0ABB-8814-B1CD-21ABBEF887C4}"/>
                </a:ext>
              </a:extLst>
            </p:cNvPr>
            <p:cNvSpPr/>
            <p:nvPr/>
          </p:nvSpPr>
          <p:spPr>
            <a:xfrm>
              <a:off x="1704775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328848" y="0"/>
                  </a:moveTo>
                  <a:lnTo>
                    <a:pt x="0" y="0"/>
                  </a:lnTo>
                  <a:lnTo>
                    <a:pt x="657697" y="657697"/>
                  </a:lnTo>
                  <a:lnTo>
                    <a:pt x="657697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1BD81C6F-956D-64B7-E0A6-E458644E9737}"/>
                </a:ext>
              </a:extLst>
            </p:cNvPr>
            <p:cNvSpPr/>
            <p:nvPr/>
          </p:nvSpPr>
          <p:spPr>
            <a:xfrm>
              <a:off x="1704778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0" y="0"/>
                  </a:moveTo>
                  <a:lnTo>
                    <a:pt x="0" y="328848"/>
                  </a:lnTo>
                  <a:lnTo>
                    <a:pt x="328848" y="657697"/>
                  </a:lnTo>
                  <a:lnTo>
                    <a:pt x="657697" y="6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E852C848-039A-0693-189C-294B2B9D860A}"/>
                </a:ext>
              </a:extLst>
            </p:cNvPr>
            <p:cNvSpPr/>
            <p:nvPr/>
          </p:nvSpPr>
          <p:spPr>
            <a:xfrm>
              <a:off x="1704780" y="125486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137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F82C50A7-EB49-9AA9-1666-4E8F871A7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  <p:grpSp>
        <p:nvGrpSpPr>
          <p:cNvPr id="8" name="object 10">
            <a:extLst>
              <a:ext uri="{FF2B5EF4-FFF2-40B4-BE49-F238E27FC236}">
                <a16:creationId xmlns:a16="http://schemas.microsoft.com/office/drawing/2014/main" id="{D56F66F3-CA2C-A2E1-5900-A5DA95E6BB07}"/>
              </a:ext>
            </a:extLst>
          </p:cNvPr>
          <p:cNvGrpSpPr/>
          <p:nvPr userDrawn="1"/>
        </p:nvGrpSpPr>
        <p:grpSpPr>
          <a:xfrm>
            <a:off x="0" y="325329"/>
            <a:ext cx="2009235" cy="516752"/>
            <a:chOff x="0" y="926014"/>
            <a:chExt cx="2362835" cy="657860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E5692964-29BA-3B55-5449-03B596B152C0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C73CA095-B5C8-0FD1-2073-EB269DAE59F4}"/>
                </a:ext>
              </a:extLst>
            </p:cNvPr>
            <p:cNvSpPr/>
            <p:nvPr/>
          </p:nvSpPr>
          <p:spPr>
            <a:xfrm>
              <a:off x="1375932" y="1254864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FCBBE085-501E-158D-E7D3-C8EB9FD4547E}"/>
                </a:ext>
              </a:extLst>
            </p:cNvPr>
            <p:cNvSpPr/>
            <p:nvPr/>
          </p:nvSpPr>
          <p:spPr>
            <a:xfrm>
              <a:off x="1047084" y="926015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06570A30-B757-B8D6-F7E9-3D187731B96C}"/>
                </a:ext>
              </a:extLst>
            </p:cNvPr>
            <p:cNvSpPr/>
            <p:nvPr/>
          </p:nvSpPr>
          <p:spPr>
            <a:xfrm>
              <a:off x="1047086" y="926017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99C315BE-DC5C-282D-0966-62719E3FEFAE}"/>
                </a:ext>
              </a:extLst>
            </p:cNvPr>
            <p:cNvSpPr/>
            <p:nvPr/>
          </p:nvSpPr>
          <p:spPr>
            <a:xfrm>
              <a:off x="104708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5B58B022-9B8A-F455-721B-352B6154C35C}"/>
                </a:ext>
              </a:extLst>
            </p:cNvPr>
            <p:cNvSpPr/>
            <p:nvPr/>
          </p:nvSpPr>
          <p:spPr>
            <a:xfrm>
              <a:off x="2033623" y="92601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F6F96FCA-4C3E-E96A-15CA-32CFC5CBA10F}"/>
                </a:ext>
              </a:extLst>
            </p:cNvPr>
            <p:cNvSpPr/>
            <p:nvPr/>
          </p:nvSpPr>
          <p:spPr>
            <a:xfrm>
              <a:off x="1704775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328848" y="0"/>
                  </a:moveTo>
                  <a:lnTo>
                    <a:pt x="0" y="0"/>
                  </a:lnTo>
                  <a:lnTo>
                    <a:pt x="657697" y="657697"/>
                  </a:lnTo>
                  <a:lnTo>
                    <a:pt x="657697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0E0933DE-5943-A39F-7231-36E6B6795230}"/>
                </a:ext>
              </a:extLst>
            </p:cNvPr>
            <p:cNvSpPr/>
            <p:nvPr/>
          </p:nvSpPr>
          <p:spPr>
            <a:xfrm>
              <a:off x="1704778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0" y="0"/>
                  </a:moveTo>
                  <a:lnTo>
                    <a:pt x="0" y="328848"/>
                  </a:lnTo>
                  <a:lnTo>
                    <a:pt x="328848" y="657697"/>
                  </a:lnTo>
                  <a:lnTo>
                    <a:pt x="657697" y="6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B617E477-574D-F339-778E-304CE5506941}"/>
                </a:ext>
              </a:extLst>
            </p:cNvPr>
            <p:cNvSpPr/>
            <p:nvPr/>
          </p:nvSpPr>
          <p:spPr>
            <a:xfrm>
              <a:off x="1704780" y="125486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228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8E17289-F9E5-1228-78FF-0ACC62C8D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80F58E5-F3AB-C7CD-AB57-62BC8E2CA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8250" y="-621015"/>
            <a:ext cx="3124740" cy="24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63894" y="687561"/>
            <a:ext cx="15241905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0" i="0">
                <a:solidFill>
                  <a:srgbClr val="2362D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8" y="2089463"/>
            <a:ext cx="10819765" cy="316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418067" y="10618382"/>
            <a:ext cx="461644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0" r:id="rId6"/>
    <p:sldLayoutId id="2147483669" r:id="rId7"/>
    <p:sldLayoutId id="2147483672" r:id="rId8"/>
    <p:sldLayoutId id="2147483671" r:id="rId9"/>
    <p:sldLayoutId id="2147483668" r:id="rId10"/>
    <p:sldLayoutId id="2147483667" r:id="rId11"/>
    <p:sldLayoutId id="2147483666" r:id="rId12"/>
    <p:sldLayoutId id="2147483678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9" Type="http://schemas.openxmlformats.org/officeDocument/2006/relationships/image" Target="../media/image77.svg"/><Relationship Id="rId21" Type="http://schemas.openxmlformats.org/officeDocument/2006/relationships/image" Target="../media/image59.svg"/><Relationship Id="rId34" Type="http://schemas.openxmlformats.org/officeDocument/2006/relationships/image" Target="../media/image56.png"/><Relationship Id="rId42" Type="http://schemas.openxmlformats.org/officeDocument/2006/relationships/image" Target="../media/image60.png"/><Relationship Id="rId47" Type="http://schemas.openxmlformats.org/officeDocument/2006/relationships/image" Target="../media/image85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9" Type="http://schemas.openxmlformats.org/officeDocument/2006/relationships/image" Target="../media/image67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9.svg"/><Relationship Id="rId24" Type="http://schemas.openxmlformats.org/officeDocument/2006/relationships/image" Target="../media/image51.png"/><Relationship Id="rId32" Type="http://schemas.openxmlformats.org/officeDocument/2006/relationships/image" Target="../media/image55.png"/><Relationship Id="rId37" Type="http://schemas.openxmlformats.org/officeDocument/2006/relationships/image" Target="../media/image75.svg"/><Relationship Id="rId40" Type="http://schemas.openxmlformats.org/officeDocument/2006/relationships/image" Target="../media/image59.png"/><Relationship Id="rId45" Type="http://schemas.openxmlformats.org/officeDocument/2006/relationships/image" Target="../media/image83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53.png"/><Relationship Id="rId36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7.svg"/><Relationship Id="rId31" Type="http://schemas.openxmlformats.org/officeDocument/2006/relationships/image" Target="../media/image69.svg"/><Relationship Id="rId44" Type="http://schemas.openxmlformats.org/officeDocument/2006/relationships/image" Target="../media/image61.png"/><Relationship Id="rId4" Type="http://schemas.openxmlformats.org/officeDocument/2006/relationships/image" Target="../media/image41.png"/><Relationship Id="rId9" Type="http://schemas.openxmlformats.org/officeDocument/2006/relationships/image" Target="../media/image47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65.svg"/><Relationship Id="rId30" Type="http://schemas.openxmlformats.org/officeDocument/2006/relationships/image" Target="../media/image54.png"/><Relationship Id="rId35" Type="http://schemas.openxmlformats.org/officeDocument/2006/relationships/image" Target="../media/image73.svg"/><Relationship Id="rId43" Type="http://schemas.openxmlformats.org/officeDocument/2006/relationships/image" Target="../media/image81.svg"/><Relationship Id="rId8" Type="http://schemas.openxmlformats.org/officeDocument/2006/relationships/image" Target="../media/image43.png"/><Relationship Id="rId3" Type="http://schemas.openxmlformats.org/officeDocument/2006/relationships/image" Target="../media/image41.svg"/><Relationship Id="rId12" Type="http://schemas.openxmlformats.org/officeDocument/2006/relationships/image" Target="../media/image45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33" Type="http://schemas.openxmlformats.org/officeDocument/2006/relationships/image" Target="../media/image71.svg"/><Relationship Id="rId38" Type="http://schemas.openxmlformats.org/officeDocument/2006/relationships/image" Target="../media/image58.png"/><Relationship Id="rId46" Type="http://schemas.openxmlformats.org/officeDocument/2006/relationships/image" Target="../media/image62.png"/><Relationship Id="rId20" Type="http://schemas.openxmlformats.org/officeDocument/2006/relationships/image" Target="../media/image49.png"/><Relationship Id="rId41" Type="http://schemas.openxmlformats.org/officeDocument/2006/relationships/image" Target="../media/image79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svg"/><Relationship Id="rId18" Type="http://schemas.openxmlformats.org/officeDocument/2006/relationships/image" Target="../media/image71.png"/><Relationship Id="rId26" Type="http://schemas.openxmlformats.org/officeDocument/2006/relationships/image" Target="../media/image75.png"/><Relationship Id="rId39" Type="http://schemas.openxmlformats.org/officeDocument/2006/relationships/image" Target="../media/image123.svg"/><Relationship Id="rId21" Type="http://schemas.openxmlformats.org/officeDocument/2006/relationships/image" Target="../media/image105.svg"/><Relationship Id="rId34" Type="http://schemas.openxmlformats.org/officeDocument/2006/relationships/image" Target="../media/image79.png"/><Relationship Id="rId42" Type="http://schemas.openxmlformats.org/officeDocument/2006/relationships/image" Target="../media/image83.png"/><Relationship Id="rId47" Type="http://schemas.openxmlformats.org/officeDocument/2006/relationships/image" Target="../media/image131.svg"/><Relationship Id="rId7" Type="http://schemas.openxmlformats.org/officeDocument/2006/relationships/image" Target="../media/image91.svg"/><Relationship Id="rId2" Type="http://schemas.openxmlformats.org/officeDocument/2006/relationships/image" Target="../media/image63.png"/><Relationship Id="rId16" Type="http://schemas.openxmlformats.org/officeDocument/2006/relationships/image" Target="../media/image70.png"/><Relationship Id="rId29" Type="http://schemas.openxmlformats.org/officeDocument/2006/relationships/image" Target="../media/image113.svg"/><Relationship Id="rId11" Type="http://schemas.openxmlformats.org/officeDocument/2006/relationships/image" Target="../media/image95.svg"/><Relationship Id="rId24" Type="http://schemas.openxmlformats.org/officeDocument/2006/relationships/image" Target="../media/image74.png"/><Relationship Id="rId32" Type="http://schemas.openxmlformats.org/officeDocument/2006/relationships/image" Target="../media/image78.png"/><Relationship Id="rId37" Type="http://schemas.openxmlformats.org/officeDocument/2006/relationships/image" Target="../media/image121.svg"/><Relationship Id="rId40" Type="http://schemas.openxmlformats.org/officeDocument/2006/relationships/image" Target="../media/image82.png"/><Relationship Id="rId45" Type="http://schemas.openxmlformats.org/officeDocument/2006/relationships/image" Target="../media/image129.sv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23" Type="http://schemas.openxmlformats.org/officeDocument/2006/relationships/image" Target="../media/image107.svg"/><Relationship Id="rId28" Type="http://schemas.openxmlformats.org/officeDocument/2006/relationships/image" Target="../media/image76.png"/><Relationship Id="rId36" Type="http://schemas.openxmlformats.org/officeDocument/2006/relationships/image" Target="../media/image80.png"/><Relationship Id="rId49" Type="http://schemas.openxmlformats.org/officeDocument/2006/relationships/image" Target="../media/image133.svg"/><Relationship Id="rId10" Type="http://schemas.openxmlformats.org/officeDocument/2006/relationships/image" Target="../media/image67.png"/><Relationship Id="rId19" Type="http://schemas.openxmlformats.org/officeDocument/2006/relationships/image" Target="../media/image103.svg"/><Relationship Id="rId31" Type="http://schemas.openxmlformats.org/officeDocument/2006/relationships/image" Target="../media/image115.svg"/><Relationship Id="rId44" Type="http://schemas.openxmlformats.org/officeDocument/2006/relationships/image" Target="../media/image84.png"/><Relationship Id="rId4" Type="http://schemas.openxmlformats.org/officeDocument/2006/relationships/image" Target="../media/image64.png"/><Relationship Id="rId9" Type="http://schemas.openxmlformats.org/officeDocument/2006/relationships/image" Target="../media/image93.svg"/><Relationship Id="rId14" Type="http://schemas.openxmlformats.org/officeDocument/2006/relationships/image" Target="../media/image69.png"/><Relationship Id="rId22" Type="http://schemas.openxmlformats.org/officeDocument/2006/relationships/image" Target="../media/image73.png"/><Relationship Id="rId27" Type="http://schemas.openxmlformats.org/officeDocument/2006/relationships/image" Target="../media/image111.svg"/><Relationship Id="rId30" Type="http://schemas.openxmlformats.org/officeDocument/2006/relationships/image" Target="../media/image77.png"/><Relationship Id="rId35" Type="http://schemas.openxmlformats.org/officeDocument/2006/relationships/image" Target="../media/image119.svg"/><Relationship Id="rId43" Type="http://schemas.openxmlformats.org/officeDocument/2006/relationships/image" Target="../media/image127.svg"/><Relationship Id="rId48" Type="http://schemas.openxmlformats.org/officeDocument/2006/relationships/image" Target="../media/image86.png"/><Relationship Id="rId8" Type="http://schemas.openxmlformats.org/officeDocument/2006/relationships/image" Target="../media/image66.png"/><Relationship Id="rId3" Type="http://schemas.openxmlformats.org/officeDocument/2006/relationships/image" Target="../media/image87.svg"/><Relationship Id="rId12" Type="http://schemas.openxmlformats.org/officeDocument/2006/relationships/image" Target="../media/image68.png"/><Relationship Id="rId17" Type="http://schemas.openxmlformats.org/officeDocument/2006/relationships/image" Target="../media/image101.svg"/><Relationship Id="rId25" Type="http://schemas.openxmlformats.org/officeDocument/2006/relationships/image" Target="../media/image109.svg"/><Relationship Id="rId33" Type="http://schemas.openxmlformats.org/officeDocument/2006/relationships/image" Target="../media/image117.svg"/><Relationship Id="rId38" Type="http://schemas.openxmlformats.org/officeDocument/2006/relationships/image" Target="../media/image81.png"/><Relationship Id="rId46" Type="http://schemas.openxmlformats.org/officeDocument/2006/relationships/image" Target="../media/image85.png"/><Relationship Id="rId20" Type="http://schemas.openxmlformats.org/officeDocument/2006/relationships/image" Target="../media/image72.png"/><Relationship Id="rId41" Type="http://schemas.openxmlformats.org/officeDocument/2006/relationships/image" Target="../media/image12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5.svg"/><Relationship Id="rId18" Type="http://schemas.openxmlformats.org/officeDocument/2006/relationships/image" Target="../media/image95.png"/><Relationship Id="rId3" Type="http://schemas.openxmlformats.org/officeDocument/2006/relationships/image" Target="../media/image135.svg"/><Relationship Id="rId21" Type="http://schemas.openxmlformats.org/officeDocument/2006/relationships/image" Target="../media/image153.svg"/><Relationship Id="rId7" Type="http://schemas.openxmlformats.org/officeDocument/2006/relationships/image" Target="../media/image139.svg"/><Relationship Id="rId12" Type="http://schemas.openxmlformats.org/officeDocument/2006/relationships/image" Target="../media/image92.png"/><Relationship Id="rId17" Type="http://schemas.openxmlformats.org/officeDocument/2006/relationships/image" Target="../media/image149.svg"/><Relationship Id="rId2" Type="http://schemas.openxmlformats.org/officeDocument/2006/relationships/image" Target="../media/image87.pn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5" Type="http://schemas.openxmlformats.org/officeDocument/2006/relationships/image" Target="../media/image147.svg"/><Relationship Id="rId23" Type="http://schemas.openxmlformats.org/officeDocument/2006/relationships/image" Target="../media/image155.svg"/><Relationship Id="rId10" Type="http://schemas.openxmlformats.org/officeDocument/2006/relationships/image" Target="../media/image91.png"/><Relationship Id="rId19" Type="http://schemas.openxmlformats.org/officeDocument/2006/relationships/image" Target="../media/image151.svg"/><Relationship Id="rId4" Type="http://schemas.openxmlformats.org/officeDocument/2006/relationships/image" Target="../media/image88.png"/><Relationship Id="rId9" Type="http://schemas.openxmlformats.org/officeDocument/2006/relationships/image" Target="../media/image141.svg"/><Relationship Id="rId14" Type="http://schemas.openxmlformats.org/officeDocument/2006/relationships/image" Target="../media/image93.png"/><Relationship Id="rId22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svg"/><Relationship Id="rId18" Type="http://schemas.openxmlformats.org/officeDocument/2006/relationships/image" Target="../media/image106.png"/><Relationship Id="rId26" Type="http://schemas.openxmlformats.org/officeDocument/2006/relationships/image" Target="../media/image110.png"/><Relationship Id="rId39" Type="http://schemas.openxmlformats.org/officeDocument/2006/relationships/image" Target="../media/image193.svg"/><Relationship Id="rId21" Type="http://schemas.openxmlformats.org/officeDocument/2006/relationships/image" Target="../media/image175.svg"/><Relationship Id="rId34" Type="http://schemas.openxmlformats.org/officeDocument/2006/relationships/image" Target="../media/image114.png"/><Relationship Id="rId42" Type="http://schemas.openxmlformats.org/officeDocument/2006/relationships/image" Target="../media/image118.png"/><Relationship Id="rId47" Type="http://schemas.openxmlformats.org/officeDocument/2006/relationships/image" Target="../media/image201.svg"/><Relationship Id="rId7" Type="http://schemas.openxmlformats.org/officeDocument/2006/relationships/image" Target="../media/image161.svg"/><Relationship Id="rId2" Type="http://schemas.openxmlformats.org/officeDocument/2006/relationships/image" Target="../media/image98.png"/><Relationship Id="rId16" Type="http://schemas.openxmlformats.org/officeDocument/2006/relationships/image" Target="../media/image105.png"/><Relationship Id="rId29" Type="http://schemas.openxmlformats.org/officeDocument/2006/relationships/image" Target="../media/image183.svg"/><Relationship Id="rId11" Type="http://schemas.openxmlformats.org/officeDocument/2006/relationships/image" Target="../media/image165.svg"/><Relationship Id="rId24" Type="http://schemas.openxmlformats.org/officeDocument/2006/relationships/image" Target="../media/image109.png"/><Relationship Id="rId32" Type="http://schemas.openxmlformats.org/officeDocument/2006/relationships/image" Target="../media/image113.png"/><Relationship Id="rId37" Type="http://schemas.openxmlformats.org/officeDocument/2006/relationships/image" Target="../media/image191.svg"/><Relationship Id="rId40" Type="http://schemas.openxmlformats.org/officeDocument/2006/relationships/image" Target="../media/image117.png"/><Relationship Id="rId45" Type="http://schemas.openxmlformats.org/officeDocument/2006/relationships/image" Target="../media/image199.svg"/><Relationship Id="rId5" Type="http://schemas.openxmlformats.org/officeDocument/2006/relationships/image" Target="../media/image159.svg"/><Relationship Id="rId15" Type="http://schemas.openxmlformats.org/officeDocument/2006/relationships/image" Target="../media/image169.svg"/><Relationship Id="rId23" Type="http://schemas.openxmlformats.org/officeDocument/2006/relationships/image" Target="../media/image177.svg"/><Relationship Id="rId28" Type="http://schemas.openxmlformats.org/officeDocument/2006/relationships/image" Target="../media/image111.png"/><Relationship Id="rId36" Type="http://schemas.openxmlformats.org/officeDocument/2006/relationships/image" Target="../media/image115.png"/><Relationship Id="rId49" Type="http://schemas.openxmlformats.org/officeDocument/2006/relationships/image" Target="../media/image203.svg"/><Relationship Id="rId10" Type="http://schemas.openxmlformats.org/officeDocument/2006/relationships/image" Target="../media/image102.png"/><Relationship Id="rId19" Type="http://schemas.openxmlformats.org/officeDocument/2006/relationships/image" Target="../media/image173.svg"/><Relationship Id="rId31" Type="http://schemas.openxmlformats.org/officeDocument/2006/relationships/image" Target="../media/image185.svg"/><Relationship Id="rId44" Type="http://schemas.openxmlformats.org/officeDocument/2006/relationships/image" Target="../media/image119.png"/><Relationship Id="rId4" Type="http://schemas.openxmlformats.org/officeDocument/2006/relationships/image" Target="../media/image99.png"/><Relationship Id="rId9" Type="http://schemas.openxmlformats.org/officeDocument/2006/relationships/image" Target="../media/image163.svg"/><Relationship Id="rId14" Type="http://schemas.openxmlformats.org/officeDocument/2006/relationships/image" Target="../media/image104.png"/><Relationship Id="rId22" Type="http://schemas.openxmlformats.org/officeDocument/2006/relationships/image" Target="../media/image108.png"/><Relationship Id="rId27" Type="http://schemas.openxmlformats.org/officeDocument/2006/relationships/image" Target="../media/image181.svg"/><Relationship Id="rId30" Type="http://schemas.openxmlformats.org/officeDocument/2006/relationships/image" Target="../media/image112.png"/><Relationship Id="rId35" Type="http://schemas.openxmlformats.org/officeDocument/2006/relationships/image" Target="../media/image189.svg"/><Relationship Id="rId43" Type="http://schemas.openxmlformats.org/officeDocument/2006/relationships/image" Target="../media/image197.svg"/><Relationship Id="rId48" Type="http://schemas.openxmlformats.org/officeDocument/2006/relationships/image" Target="../media/image121.png"/><Relationship Id="rId8" Type="http://schemas.openxmlformats.org/officeDocument/2006/relationships/image" Target="../media/image101.png"/><Relationship Id="rId3" Type="http://schemas.openxmlformats.org/officeDocument/2006/relationships/image" Target="../media/image157.svg"/><Relationship Id="rId12" Type="http://schemas.openxmlformats.org/officeDocument/2006/relationships/image" Target="../media/image103.png"/><Relationship Id="rId17" Type="http://schemas.openxmlformats.org/officeDocument/2006/relationships/image" Target="../media/image171.svg"/><Relationship Id="rId25" Type="http://schemas.openxmlformats.org/officeDocument/2006/relationships/image" Target="../media/image179.svg"/><Relationship Id="rId33" Type="http://schemas.openxmlformats.org/officeDocument/2006/relationships/image" Target="../media/image187.svg"/><Relationship Id="rId38" Type="http://schemas.openxmlformats.org/officeDocument/2006/relationships/image" Target="../media/image116.png"/><Relationship Id="rId46" Type="http://schemas.openxmlformats.org/officeDocument/2006/relationships/image" Target="../media/image120.png"/><Relationship Id="rId20" Type="http://schemas.openxmlformats.org/officeDocument/2006/relationships/image" Target="../media/image107.png"/><Relationship Id="rId41" Type="http://schemas.openxmlformats.org/officeDocument/2006/relationships/image" Target="../media/image19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5.svg"/><Relationship Id="rId18" Type="http://schemas.openxmlformats.org/officeDocument/2006/relationships/image" Target="../media/image130.png"/><Relationship Id="rId26" Type="http://schemas.openxmlformats.org/officeDocument/2006/relationships/image" Target="../media/image134.png"/><Relationship Id="rId39" Type="http://schemas.openxmlformats.org/officeDocument/2006/relationships/image" Target="../media/image241.svg"/><Relationship Id="rId21" Type="http://schemas.openxmlformats.org/officeDocument/2006/relationships/image" Target="../media/image223.svg"/><Relationship Id="rId34" Type="http://schemas.openxmlformats.org/officeDocument/2006/relationships/image" Target="../media/image138.png"/><Relationship Id="rId42" Type="http://schemas.openxmlformats.org/officeDocument/2006/relationships/image" Target="../media/image142.png"/><Relationship Id="rId47" Type="http://schemas.openxmlformats.org/officeDocument/2006/relationships/image" Target="../media/image249.svg"/><Relationship Id="rId7" Type="http://schemas.openxmlformats.org/officeDocument/2006/relationships/image" Target="../media/image209.svg"/><Relationship Id="rId2" Type="http://schemas.openxmlformats.org/officeDocument/2006/relationships/image" Target="../media/image122.png"/><Relationship Id="rId16" Type="http://schemas.openxmlformats.org/officeDocument/2006/relationships/image" Target="../media/image129.png"/><Relationship Id="rId29" Type="http://schemas.openxmlformats.org/officeDocument/2006/relationships/image" Target="../media/image231.svg"/><Relationship Id="rId11" Type="http://schemas.openxmlformats.org/officeDocument/2006/relationships/image" Target="../media/image213.svg"/><Relationship Id="rId24" Type="http://schemas.openxmlformats.org/officeDocument/2006/relationships/image" Target="../media/image133.png"/><Relationship Id="rId32" Type="http://schemas.openxmlformats.org/officeDocument/2006/relationships/image" Target="../media/image137.png"/><Relationship Id="rId37" Type="http://schemas.openxmlformats.org/officeDocument/2006/relationships/image" Target="../media/image239.svg"/><Relationship Id="rId40" Type="http://schemas.openxmlformats.org/officeDocument/2006/relationships/image" Target="../media/image141.png"/><Relationship Id="rId45" Type="http://schemas.openxmlformats.org/officeDocument/2006/relationships/image" Target="../media/image247.svg"/><Relationship Id="rId5" Type="http://schemas.openxmlformats.org/officeDocument/2006/relationships/image" Target="../media/image207.svg"/><Relationship Id="rId15" Type="http://schemas.openxmlformats.org/officeDocument/2006/relationships/image" Target="../media/image217.svg"/><Relationship Id="rId23" Type="http://schemas.openxmlformats.org/officeDocument/2006/relationships/image" Target="../media/image225.svg"/><Relationship Id="rId28" Type="http://schemas.openxmlformats.org/officeDocument/2006/relationships/image" Target="../media/image135.png"/><Relationship Id="rId36" Type="http://schemas.openxmlformats.org/officeDocument/2006/relationships/image" Target="../media/image139.png"/><Relationship Id="rId49" Type="http://schemas.openxmlformats.org/officeDocument/2006/relationships/image" Target="../media/image251.svg"/><Relationship Id="rId10" Type="http://schemas.openxmlformats.org/officeDocument/2006/relationships/image" Target="../media/image126.png"/><Relationship Id="rId19" Type="http://schemas.openxmlformats.org/officeDocument/2006/relationships/image" Target="../media/image221.svg"/><Relationship Id="rId31" Type="http://schemas.openxmlformats.org/officeDocument/2006/relationships/image" Target="../media/image233.svg"/><Relationship Id="rId44" Type="http://schemas.openxmlformats.org/officeDocument/2006/relationships/image" Target="../media/image143.png"/><Relationship Id="rId4" Type="http://schemas.openxmlformats.org/officeDocument/2006/relationships/image" Target="../media/image123.png"/><Relationship Id="rId9" Type="http://schemas.openxmlformats.org/officeDocument/2006/relationships/image" Target="../media/image211.svg"/><Relationship Id="rId14" Type="http://schemas.openxmlformats.org/officeDocument/2006/relationships/image" Target="../media/image128.png"/><Relationship Id="rId22" Type="http://schemas.openxmlformats.org/officeDocument/2006/relationships/image" Target="../media/image132.png"/><Relationship Id="rId27" Type="http://schemas.openxmlformats.org/officeDocument/2006/relationships/image" Target="../media/image229.svg"/><Relationship Id="rId30" Type="http://schemas.openxmlformats.org/officeDocument/2006/relationships/image" Target="../media/image136.png"/><Relationship Id="rId35" Type="http://schemas.openxmlformats.org/officeDocument/2006/relationships/image" Target="../media/image237.svg"/><Relationship Id="rId43" Type="http://schemas.openxmlformats.org/officeDocument/2006/relationships/image" Target="../media/image245.svg"/><Relationship Id="rId48" Type="http://schemas.openxmlformats.org/officeDocument/2006/relationships/image" Target="../media/image145.png"/><Relationship Id="rId8" Type="http://schemas.openxmlformats.org/officeDocument/2006/relationships/image" Target="../media/image125.png"/><Relationship Id="rId3" Type="http://schemas.openxmlformats.org/officeDocument/2006/relationships/image" Target="../media/image205.svg"/><Relationship Id="rId12" Type="http://schemas.openxmlformats.org/officeDocument/2006/relationships/image" Target="../media/image127.png"/><Relationship Id="rId17" Type="http://schemas.openxmlformats.org/officeDocument/2006/relationships/image" Target="../media/image219.svg"/><Relationship Id="rId25" Type="http://schemas.openxmlformats.org/officeDocument/2006/relationships/image" Target="../media/image227.svg"/><Relationship Id="rId33" Type="http://schemas.openxmlformats.org/officeDocument/2006/relationships/image" Target="../media/image235.svg"/><Relationship Id="rId38" Type="http://schemas.openxmlformats.org/officeDocument/2006/relationships/image" Target="../media/image140.png"/><Relationship Id="rId46" Type="http://schemas.openxmlformats.org/officeDocument/2006/relationships/image" Target="../media/image144.png"/><Relationship Id="rId20" Type="http://schemas.openxmlformats.org/officeDocument/2006/relationships/image" Target="../media/image131.png"/><Relationship Id="rId41" Type="http://schemas.openxmlformats.org/officeDocument/2006/relationships/image" Target="../media/image243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263.svg"/><Relationship Id="rId18" Type="http://schemas.openxmlformats.org/officeDocument/2006/relationships/image" Target="../media/image154.png"/><Relationship Id="rId3" Type="http://schemas.openxmlformats.org/officeDocument/2006/relationships/image" Target="../media/image253.svg"/><Relationship Id="rId21" Type="http://schemas.openxmlformats.org/officeDocument/2006/relationships/image" Target="../media/image271.svg"/><Relationship Id="rId7" Type="http://schemas.openxmlformats.org/officeDocument/2006/relationships/image" Target="../media/image257.svg"/><Relationship Id="rId12" Type="http://schemas.openxmlformats.org/officeDocument/2006/relationships/image" Target="../media/image151.png"/><Relationship Id="rId17" Type="http://schemas.openxmlformats.org/officeDocument/2006/relationships/image" Target="../media/image267.svg"/><Relationship Id="rId25" Type="http://schemas.openxmlformats.org/officeDocument/2006/relationships/image" Target="../media/image275.svg"/><Relationship Id="rId2" Type="http://schemas.openxmlformats.org/officeDocument/2006/relationships/image" Target="../media/image146.png"/><Relationship Id="rId16" Type="http://schemas.openxmlformats.org/officeDocument/2006/relationships/image" Target="../media/image153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png"/><Relationship Id="rId11" Type="http://schemas.openxmlformats.org/officeDocument/2006/relationships/image" Target="../media/image261.svg"/><Relationship Id="rId24" Type="http://schemas.openxmlformats.org/officeDocument/2006/relationships/image" Target="../media/image157.png"/><Relationship Id="rId5" Type="http://schemas.openxmlformats.org/officeDocument/2006/relationships/image" Target="../media/image255.svg"/><Relationship Id="rId15" Type="http://schemas.openxmlformats.org/officeDocument/2006/relationships/image" Target="../media/image265.svg"/><Relationship Id="rId23" Type="http://schemas.openxmlformats.org/officeDocument/2006/relationships/image" Target="../media/image273.svg"/><Relationship Id="rId10" Type="http://schemas.openxmlformats.org/officeDocument/2006/relationships/image" Target="../media/image150.png"/><Relationship Id="rId19" Type="http://schemas.openxmlformats.org/officeDocument/2006/relationships/image" Target="../media/image269.svg"/><Relationship Id="rId4" Type="http://schemas.openxmlformats.org/officeDocument/2006/relationships/image" Target="../media/image147.png"/><Relationship Id="rId9" Type="http://schemas.openxmlformats.org/officeDocument/2006/relationships/image" Target="../media/image259.svg"/><Relationship Id="rId14" Type="http://schemas.openxmlformats.org/officeDocument/2006/relationships/image" Target="../media/image152.png"/><Relationship Id="rId22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9.jpeg"/><Relationship Id="rId18" Type="http://schemas.openxmlformats.org/officeDocument/2006/relationships/image" Target="../media/image17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12" Type="http://schemas.openxmlformats.org/officeDocument/2006/relationships/image" Target="../media/image168.jpeg"/><Relationship Id="rId17" Type="http://schemas.openxmlformats.org/officeDocument/2006/relationships/image" Target="../media/image173.jpeg"/><Relationship Id="rId2" Type="http://schemas.openxmlformats.org/officeDocument/2006/relationships/image" Target="../media/image158.jpeg"/><Relationship Id="rId16" Type="http://schemas.openxmlformats.org/officeDocument/2006/relationships/image" Target="../media/image17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5" Type="http://schemas.openxmlformats.org/officeDocument/2006/relationships/image" Target="../media/image171.jpeg"/><Relationship Id="rId10" Type="http://schemas.openxmlformats.org/officeDocument/2006/relationships/image" Target="../media/image166.jpeg"/><Relationship Id="rId19" Type="http://schemas.openxmlformats.org/officeDocument/2006/relationships/image" Target="../media/image175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Relationship Id="rId14" Type="http://schemas.openxmlformats.org/officeDocument/2006/relationships/image" Target="../media/image1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9DB204-DFFD-50EC-D900-85E85F7EA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495" r="13770"/>
          <a:stretch/>
        </p:blipFill>
        <p:spPr>
          <a:xfrm>
            <a:off x="0" y="0"/>
            <a:ext cx="10052050" cy="11309349"/>
          </a:xfrm>
          <a:prstGeom prst="rect">
            <a:avLst/>
          </a:prstGeom>
        </p:spPr>
      </p:pic>
      <p:pic>
        <p:nvPicPr>
          <p:cNvPr id="8" name="Picture 7" descr="Logo, icon, company name&#10;&#10;Description automatically generated">
            <a:extLst>
              <a:ext uri="{FF2B5EF4-FFF2-40B4-BE49-F238E27FC236}">
                <a16:creationId xmlns:a16="http://schemas.microsoft.com/office/drawing/2014/main" id="{4BD85164-90FF-9131-F4F5-0635E67E6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74255" r="49998"/>
          <a:stretch/>
        </p:blipFill>
        <p:spPr>
          <a:xfrm>
            <a:off x="4260850" y="8397875"/>
            <a:ext cx="5791200" cy="2911474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90D12959-79A4-5458-7836-A97DAA9379E6}"/>
              </a:ext>
            </a:extLst>
          </p:cNvPr>
          <p:cNvSpPr txBox="1">
            <a:spLocks/>
          </p:cNvSpPr>
          <p:nvPr/>
        </p:nvSpPr>
        <p:spPr>
          <a:xfrm>
            <a:off x="11423367" y="3411631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LOREM IPSUM DOLOR</a:t>
            </a:r>
            <a:endParaRPr lang="en-MY" sz="4400" b="1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BC103F34-603B-9518-D411-FF73E16C5D70}"/>
              </a:ext>
            </a:extLst>
          </p:cNvPr>
          <p:cNvSpPr txBox="1"/>
          <p:nvPr/>
        </p:nvSpPr>
        <p:spPr>
          <a:xfrm>
            <a:off x="11423367" y="4069652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2362DD"/>
                </a:solidFill>
                <a:latin typeface="Arial Black"/>
                <a:cs typeface="Arial Black"/>
              </a:rPr>
              <a:t>SIT AMET ELIT EGET</a:t>
            </a:r>
            <a:endParaRPr sz="4400" dirty="0">
              <a:solidFill>
                <a:srgbClr val="2362DD"/>
              </a:solidFill>
              <a:latin typeface="Arial Black"/>
              <a:cs typeface="Arial Black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FE05159D-11CF-F8CF-3728-55F85B111177}"/>
              </a:ext>
            </a:extLst>
          </p:cNvPr>
          <p:cNvSpPr txBox="1"/>
          <p:nvPr/>
        </p:nvSpPr>
        <p:spPr>
          <a:xfrm>
            <a:off x="11418060" y="6363540"/>
            <a:ext cx="68191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1800E7"/>
                </a:solidFill>
                <a:latin typeface="Arial"/>
                <a:cs typeface="Arial"/>
              </a:rPr>
              <a:t>SUBHEADLINE </a:t>
            </a:r>
            <a:r>
              <a:rPr lang="en-GB" sz="2800" dirty="0">
                <a:solidFill>
                  <a:srgbClr val="1800E7"/>
                </a:solidFill>
                <a:latin typeface="Arial"/>
                <a:cs typeface="Arial"/>
              </a:rPr>
              <a:t>(Regular, 28)</a:t>
            </a:r>
            <a:endParaRPr sz="2800" dirty="0">
              <a:solidFill>
                <a:srgbClr val="1800E7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87B83F8C-F780-14AC-146D-A957173345B1}"/>
              </a:ext>
            </a:extLst>
          </p:cNvPr>
          <p:cNvSpPr txBox="1"/>
          <p:nvPr/>
        </p:nvSpPr>
        <p:spPr>
          <a:xfrm>
            <a:off x="11407886" y="7815695"/>
            <a:ext cx="309562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0" dirty="0">
                <a:solidFill>
                  <a:srgbClr val="2362DD"/>
                </a:solidFill>
                <a:latin typeface="Arial"/>
                <a:cs typeface="Arial"/>
              </a:rPr>
              <a:t>DATE:</a:t>
            </a:r>
            <a:r>
              <a:rPr sz="2800" spc="-21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62DD"/>
                </a:solidFill>
                <a:latin typeface="Arial"/>
                <a:cs typeface="Arial"/>
              </a:rPr>
              <a:t>1/1/2023</a:t>
            </a:r>
            <a:endParaRPr sz="2800" dirty="0">
              <a:solidFill>
                <a:srgbClr val="2362DD"/>
              </a:solidFill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C08881C-9A4A-30DA-41D0-06D417E966DC}"/>
              </a:ext>
            </a:extLst>
          </p:cNvPr>
          <p:cNvSpPr txBox="1">
            <a:spLocks/>
          </p:cNvSpPr>
          <p:nvPr/>
        </p:nvSpPr>
        <p:spPr>
          <a:xfrm>
            <a:off x="11423367" y="4720202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ADIPISCING CRAS</a:t>
            </a:r>
            <a:endParaRPr lang="en-MY" sz="4400" b="1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3D8014E8-ED81-A3A1-BE5B-E82A5D8472F5}"/>
              </a:ext>
            </a:extLst>
          </p:cNvPr>
          <p:cNvSpPr txBox="1"/>
          <p:nvPr/>
        </p:nvSpPr>
        <p:spPr>
          <a:xfrm>
            <a:off x="11423367" y="5378223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2362DD"/>
                </a:solidFill>
                <a:latin typeface="Arial Black"/>
                <a:cs typeface="Arial Black"/>
              </a:rPr>
              <a:t>(Arial Black, 44)</a:t>
            </a:r>
            <a:endParaRPr sz="4400" dirty="0">
              <a:solidFill>
                <a:srgbClr val="2362DD"/>
              </a:solidFill>
              <a:latin typeface="Arial Black"/>
              <a:cs typeface="Arial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01604" y="10490037"/>
            <a:ext cx="99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/>
            <a:r>
              <a:rPr lang="en-US" sz="900" i="1" dirty="0" smtClean="0">
                <a:latin typeface="Arial"/>
              </a:rPr>
              <a:t>This presentation and the information in it are provided in confidence, for the sole purpose of information sharing between TM Technology Services </a:t>
            </a:r>
            <a:r>
              <a:rPr lang="en-US" sz="900" i="1" dirty="0" err="1" smtClean="0">
                <a:latin typeface="Arial"/>
              </a:rPr>
              <a:t>Sdn</a:t>
            </a:r>
            <a:r>
              <a:rPr lang="en-US" sz="900" i="1" dirty="0" smtClean="0">
                <a:latin typeface="Arial"/>
              </a:rPr>
              <a:t>. Bhd. (“</a:t>
            </a:r>
            <a:r>
              <a:rPr lang="en-US" sz="900" b="1" i="1" dirty="0" smtClean="0">
                <a:latin typeface="Arial"/>
              </a:rPr>
              <a:t>TM</a:t>
            </a:r>
            <a:r>
              <a:rPr lang="en-US" sz="900" i="1" dirty="0" smtClean="0">
                <a:latin typeface="Arial"/>
              </a:rPr>
              <a:t>”) and the receiving party. Information presented herein does not grant any intellectual property rights (“</a:t>
            </a:r>
            <a:r>
              <a:rPr lang="en-US" sz="900" b="1" i="1" dirty="0" smtClean="0">
                <a:latin typeface="Arial"/>
              </a:rPr>
              <a:t>IPR</a:t>
            </a:r>
            <a:r>
              <a:rPr lang="en-US" sz="900" i="1" dirty="0" smtClean="0">
                <a:latin typeface="Arial"/>
              </a:rPr>
              <a:t>”) of TM or that of third party(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TM disclaims all liabilities arising out of the use of the information in this presentation for any case of infringement of IPR of third party 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Do not reproduce or distribute this presentation in part or in its entirety without written permission from TM. The information presented and its contents are subject to change without notice.</a:t>
            </a:r>
            <a:r>
              <a:rPr lang="en-US" sz="900" i="1" dirty="0" smtClean="0">
                <a:latin typeface="Arial"/>
                <a:cs typeface="Arial"/>
              </a:rPr>
              <a:t> </a:t>
            </a:r>
            <a:endParaRPr lang="en-US" sz="9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63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object 2">
            <a:extLst>
              <a:ext uri="{FF2B5EF4-FFF2-40B4-BE49-F238E27FC236}">
                <a16:creationId xmlns:a16="http://schemas.microsoft.com/office/drawing/2014/main" id="{2B0D1414-E037-1EAA-2753-D15092E3C767}"/>
              </a:ext>
            </a:extLst>
          </p:cNvPr>
          <p:cNvGrpSpPr/>
          <p:nvPr/>
        </p:nvGrpSpPr>
        <p:grpSpPr>
          <a:xfrm>
            <a:off x="0" y="0"/>
            <a:ext cx="20106005" cy="11308715"/>
            <a:chOff x="0" y="0"/>
            <a:chExt cx="20106005" cy="11308715"/>
          </a:xfrm>
        </p:grpSpPr>
        <p:pic>
          <p:nvPicPr>
            <p:cNvPr id="16" name="object 3">
              <a:extLst>
                <a:ext uri="{FF2B5EF4-FFF2-40B4-BE49-F238E27FC236}">
                  <a16:creationId xmlns:a16="http://schemas.microsoft.com/office/drawing/2014/main" id="{B6867995-C922-E4A4-159D-9C59CCF22D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" y="0"/>
              <a:ext cx="20103147" cy="11308555"/>
            </a:xfrm>
            <a:prstGeom prst="rect">
              <a:avLst/>
            </a:prstGeom>
          </p:spPr>
        </p:pic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9170F26C-C902-09B8-1551-0B75D26021A3}"/>
                </a:ext>
              </a:extLst>
            </p:cNvPr>
            <p:cNvSpPr/>
            <p:nvPr/>
          </p:nvSpPr>
          <p:spPr>
            <a:xfrm>
              <a:off x="0" y="0"/>
              <a:ext cx="20106005" cy="11308715"/>
            </a:xfrm>
            <a:custGeom>
              <a:avLst/>
              <a:gdLst/>
              <a:ahLst/>
              <a:cxnLst/>
              <a:rect l="l" t="t" r="r" b="b"/>
              <a:pathLst>
                <a:path w="20106005" h="11308715">
                  <a:moveTo>
                    <a:pt x="20105681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5681" y="11308556"/>
                  </a:lnTo>
                  <a:lnTo>
                    <a:pt x="20105681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object 6">
            <a:extLst>
              <a:ext uri="{FF2B5EF4-FFF2-40B4-BE49-F238E27FC236}">
                <a16:creationId xmlns:a16="http://schemas.microsoft.com/office/drawing/2014/main" id="{24B16EAB-0720-D991-22A8-640B6E23736C}"/>
              </a:ext>
            </a:extLst>
          </p:cNvPr>
          <p:cNvSpPr txBox="1"/>
          <p:nvPr/>
        </p:nvSpPr>
        <p:spPr>
          <a:xfrm>
            <a:off x="1060450" y="6034032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AECDD013-1CE3-01F0-5920-7352807AFE6E}"/>
              </a:ext>
            </a:extLst>
          </p:cNvPr>
          <p:cNvSpPr/>
          <p:nvPr/>
        </p:nvSpPr>
        <p:spPr>
          <a:xfrm>
            <a:off x="907554" y="4979300"/>
            <a:ext cx="7005638" cy="896047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57D723EE-B4FC-881B-9190-631F4D5097E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050" cy="908259"/>
            <a:chOff x="0" y="4967342"/>
            <a:chExt cx="908050" cy="908259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65F0B75A-3570-1E7E-A46A-18637B3CBD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613" y="542195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138" y="0"/>
                  </a:moveTo>
                  <a:lnTo>
                    <a:pt x="0" y="453138"/>
                  </a:lnTo>
                  <a:lnTo>
                    <a:pt x="453138" y="453138"/>
                  </a:lnTo>
                  <a:lnTo>
                    <a:pt x="453138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E8D3F483-E0BF-30EA-CBD5-71D34F86A29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0" y="907752"/>
                  </a:lnTo>
                  <a:lnTo>
                    <a:pt x="454614" y="907752"/>
                  </a:lnTo>
                  <a:lnTo>
                    <a:pt x="907752" y="454614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E95FE390-6453-2115-5889-34E7E5EE4D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4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454614" y="0"/>
                  </a:lnTo>
                  <a:lnTo>
                    <a:pt x="0" y="454614"/>
                  </a:lnTo>
                  <a:lnTo>
                    <a:pt x="0" y="907752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E4D45BA9-C6BF-762C-EE8B-628B04A2D08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614" y="0"/>
                  </a:moveTo>
                  <a:lnTo>
                    <a:pt x="0" y="0"/>
                  </a:lnTo>
                  <a:lnTo>
                    <a:pt x="0" y="454614"/>
                  </a:lnTo>
                  <a:lnTo>
                    <a:pt x="454614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F4F2EA0D-FA2A-42FD-9413-12AF871388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171" y="5648895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579" y="0"/>
                  </a:moveTo>
                  <a:lnTo>
                    <a:pt x="0" y="226579"/>
                  </a:lnTo>
                  <a:lnTo>
                    <a:pt x="226579" y="226579"/>
                  </a:lnTo>
                  <a:lnTo>
                    <a:pt x="226579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8414E7BC-9F1D-FDC1-84E2-FCDB711AD8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3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0" y="453902"/>
                  </a:lnTo>
                  <a:lnTo>
                    <a:pt x="227322" y="453902"/>
                  </a:lnTo>
                  <a:lnTo>
                    <a:pt x="453902" y="22732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30FA5B9B-EF65-5B2A-9C42-634A737F9D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6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227322" y="0"/>
                  </a:lnTo>
                  <a:lnTo>
                    <a:pt x="0" y="227322"/>
                  </a:lnTo>
                  <a:lnTo>
                    <a:pt x="0" y="45390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61595491-60B7-65C0-FC90-9A7F578D6D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52" y="542157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322" y="0"/>
                  </a:moveTo>
                  <a:lnTo>
                    <a:pt x="0" y="0"/>
                  </a:lnTo>
                  <a:lnTo>
                    <a:pt x="0" y="227322"/>
                  </a:lnTo>
                  <a:lnTo>
                    <a:pt x="22732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020DF86-B2B3-8EC7-EFC5-7B2B568E54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DDB27-68BD-1B2D-C186-30712A923D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8250" y="-621015"/>
            <a:ext cx="3124740" cy="2499675"/>
          </a:xfrm>
          <a:prstGeom prst="rect">
            <a:avLst/>
          </a:prstGeom>
        </p:spPr>
      </p:pic>
      <p:sp>
        <p:nvSpPr>
          <p:cNvPr id="18" name="object 6">
            <a:extLst>
              <a:ext uri="{FF2B5EF4-FFF2-40B4-BE49-F238E27FC236}">
                <a16:creationId xmlns:a16="http://schemas.microsoft.com/office/drawing/2014/main" id="{BF07D419-07B8-E342-BE15-033CC466F6CA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2362DD"/>
                </a:solidFill>
              </a:rPr>
              <a:t>OPTION </a:t>
            </a:r>
            <a:r>
              <a:rPr lang="en-MY" sz="3200" spc="-50" dirty="0">
                <a:solidFill>
                  <a:srgbClr val="2362DD"/>
                </a:solidFill>
              </a:rPr>
              <a:t>4 </a:t>
            </a:r>
            <a:r>
              <a:rPr lang="en-MY" sz="3200" dirty="0">
                <a:solidFill>
                  <a:srgbClr val="2362DD"/>
                </a:solidFill>
              </a:rPr>
              <a:t>DIVIDER</a:t>
            </a:r>
            <a:r>
              <a:rPr lang="en-MY" sz="3200" spc="125" dirty="0">
                <a:solidFill>
                  <a:srgbClr val="2362DD"/>
                </a:solidFill>
              </a:rPr>
              <a:t> </a:t>
            </a:r>
            <a:r>
              <a:rPr lang="en-MY" sz="3200" dirty="0">
                <a:solidFill>
                  <a:srgbClr val="2362DD"/>
                </a:solidFill>
              </a:rPr>
              <a:t>PAGE</a:t>
            </a:r>
            <a:endParaRPr lang="en-MY" sz="3200" spc="-50" dirty="0">
              <a:solidFill>
                <a:srgbClr val="2362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98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A45CEF5-2FE2-366F-4099-51C49AEA9621}"/>
              </a:ext>
            </a:extLst>
          </p:cNvPr>
          <p:cNvGrpSpPr/>
          <p:nvPr/>
        </p:nvGrpSpPr>
        <p:grpSpPr>
          <a:xfrm>
            <a:off x="1359110" y="3444875"/>
            <a:ext cx="17388644" cy="5640705"/>
            <a:chOff x="1359110" y="3444875"/>
            <a:chExt cx="17388644" cy="564070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71E8CC1-6CDB-255F-D303-7097C7842758}"/>
                </a:ext>
              </a:extLst>
            </p:cNvPr>
            <p:cNvSpPr/>
            <p:nvPr/>
          </p:nvSpPr>
          <p:spPr>
            <a:xfrm>
              <a:off x="1359110" y="3444875"/>
              <a:ext cx="8477250" cy="5640705"/>
            </a:xfrm>
            <a:custGeom>
              <a:avLst/>
              <a:gdLst/>
              <a:ahLst/>
              <a:cxnLst/>
              <a:rect l="l" t="t" r="r" b="b"/>
              <a:pathLst>
                <a:path w="8477250" h="5640705">
                  <a:moveTo>
                    <a:pt x="8477092" y="0"/>
                  </a:moveTo>
                  <a:lnTo>
                    <a:pt x="0" y="0"/>
                  </a:lnTo>
                  <a:lnTo>
                    <a:pt x="0" y="5640707"/>
                  </a:lnTo>
                  <a:lnTo>
                    <a:pt x="8477092" y="5640707"/>
                  </a:lnTo>
                  <a:lnTo>
                    <a:pt x="8477092" y="0"/>
                  </a:lnTo>
                  <a:close/>
                </a:path>
              </a:pathLst>
            </a:custGeom>
            <a:solidFill>
              <a:srgbClr val="90ACFF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F0BBB67-CF94-3099-8BC0-A11C88CFD9B9}"/>
                </a:ext>
              </a:extLst>
            </p:cNvPr>
            <p:cNvSpPr txBox="1"/>
            <p:nvPr/>
          </p:nvSpPr>
          <p:spPr>
            <a:xfrm>
              <a:off x="3070347" y="4106119"/>
              <a:ext cx="5071745" cy="51498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3200" spc="70" dirty="0">
                  <a:solidFill>
                    <a:srgbClr val="2362DD"/>
                  </a:solidFill>
                  <a:latin typeface="Arial Black"/>
                  <a:cs typeface="Arial Black"/>
                </a:rPr>
                <a:t>Headline</a:t>
              </a:r>
              <a:r>
                <a:rPr sz="3200" spc="19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3200" dirty="0">
                  <a:solidFill>
                    <a:srgbClr val="2362DD"/>
                  </a:solidFill>
                  <a:latin typeface="Arial Black"/>
                  <a:cs typeface="Arial Black"/>
                </a:rPr>
                <a:t>of</a:t>
              </a:r>
              <a:r>
                <a:rPr sz="3200" spc="39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3200" spc="50" dirty="0">
                  <a:solidFill>
                    <a:srgbClr val="2362DD"/>
                  </a:solidFill>
                  <a:latin typeface="Arial Black"/>
                  <a:cs typeface="Arial Black"/>
                </a:rPr>
                <a:t>Bar</a:t>
              </a:r>
              <a:r>
                <a:rPr sz="3200" spc="195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3200" spc="75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endParaRPr sz="3200">
                <a:latin typeface="Arial Black"/>
                <a:cs typeface="Arial Black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FD9C4C01-2361-9D2F-4C0A-61D0C408506D}"/>
                </a:ext>
              </a:extLst>
            </p:cNvPr>
            <p:cNvSpPr txBox="1"/>
            <p:nvPr/>
          </p:nvSpPr>
          <p:spPr>
            <a:xfrm>
              <a:off x="4441552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2020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B24F1BEE-DEA9-BEC6-D104-778F92D8B3AA}"/>
                </a:ext>
              </a:extLst>
            </p:cNvPr>
            <p:cNvSpPr txBox="1"/>
            <p:nvPr/>
          </p:nvSpPr>
          <p:spPr>
            <a:xfrm>
              <a:off x="2705988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2019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6F537C1-4ED0-EED6-6294-DC080EF55B75}"/>
                </a:ext>
              </a:extLst>
            </p:cNvPr>
            <p:cNvSpPr txBox="1"/>
            <p:nvPr/>
          </p:nvSpPr>
          <p:spPr>
            <a:xfrm>
              <a:off x="6176864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2021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E2C072C-30D4-788A-F62E-74BCA52AA2BA}"/>
                </a:ext>
              </a:extLst>
            </p:cNvPr>
            <p:cNvSpPr txBox="1"/>
            <p:nvPr/>
          </p:nvSpPr>
          <p:spPr>
            <a:xfrm>
              <a:off x="7912427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2022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22A2D3B8-4142-6F30-FA41-C2EFEDD3E831}"/>
                </a:ext>
              </a:extLst>
            </p:cNvPr>
            <p:cNvSpPr txBox="1"/>
            <p:nvPr/>
          </p:nvSpPr>
          <p:spPr>
            <a:xfrm>
              <a:off x="8045485" y="5141457"/>
              <a:ext cx="334645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35" dirty="0">
                  <a:solidFill>
                    <a:srgbClr val="2362DD"/>
                  </a:solidFill>
                  <a:latin typeface="Arial"/>
                  <a:cs typeface="Arial"/>
                </a:rPr>
                <a:t>3X</a:t>
              </a:r>
              <a:endParaRPr sz="1950">
                <a:latin typeface="Arial"/>
                <a:cs typeface="Arial"/>
              </a:endParaRPr>
            </a:p>
          </p:txBody>
        </p:sp>
        <p:grpSp>
          <p:nvGrpSpPr>
            <p:cNvPr id="11" name="object 11">
              <a:extLst>
                <a:ext uri="{FF2B5EF4-FFF2-40B4-BE49-F238E27FC236}">
                  <a16:creationId xmlns:a16="http://schemas.microsoft.com/office/drawing/2014/main" id="{32F691EB-6D35-D3D6-DDD9-7C6485BE54A8}"/>
                </a:ext>
              </a:extLst>
            </p:cNvPr>
            <p:cNvGrpSpPr/>
            <p:nvPr/>
          </p:nvGrpSpPr>
          <p:grpSpPr>
            <a:xfrm>
              <a:off x="2140031" y="5278124"/>
              <a:ext cx="6915784" cy="2616835"/>
              <a:chOff x="2140031" y="5537335"/>
              <a:chExt cx="6915784" cy="2616835"/>
            </a:xfrm>
          </p:grpSpPr>
          <p:sp>
            <p:nvSpPr>
              <p:cNvPr id="12" name="object 12">
                <a:extLst>
                  <a:ext uri="{FF2B5EF4-FFF2-40B4-BE49-F238E27FC236}">
                    <a16:creationId xmlns:a16="http://schemas.microsoft.com/office/drawing/2014/main" id="{CD642BBD-169B-F915-4C74-99595064CF89}"/>
                  </a:ext>
                </a:extLst>
              </p:cNvPr>
              <p:cNvSpPr/>
              <p:nvPr/>
            </p:nvSpPr>
            <p:spPr>
              <a:xfrm>
                <a:off x="2489733" y="7089743"/>
                <a:ext cx="2749550" cy="1064260"/>
              </a:xfrm>
              <a:custGeom>
                <a:avLst/>
                <a:gdLst/>
                <a:ahLst/>
                <a:cxnLst/>
                <a:rect l="l" t="t" r="r" b="b"/>
                <a:pathLst>
                  <a:path w="2749550" h="1064259">
                    <a:moveTo>
                      <a:pt x="1014044" y="0"/>
                    </a:moveTo>
                    <a:lnTo>
                      <a:pt x="0" y="0"/>
                    </a:lnTo>
                    <a:lnTo>
                      <a:pt x="0" y="1063891"/>
                    </a:lnTo>
                    <a:lnTo>
                      <a:pt x="1014044" y="1063891"/>
                    </a:lnTo>
                    <a:lnTo>
                      <a:pt x="1014044" y="0"/>
                    </a:lnTo>
                    <a:close/>
                  </a:path>
                  <a:path w="2749550" h="1064259">
                    <a:moveTo>
                      <a:pt x="2749499" y="0"/>
                    </a:moveTo>
                    <a:lnTo>
                      <a:pt x="1735455" y="0"/>
                    </a:lnTo>
                    <a:lnTo>
                      <a:pt x="1735455" y="422719"/>
                    </a:lnTo>
                    <a:lnTo>
                      <a:pt x="2749499" y="422719"/>
                    </a:lnTo>
                    <a:lnTo>
                      <a:pt x="2749499" y="0"/>
                    </a:lnTo>
                    <a:close/>
                  </a:path>
                </a:pathLst>
              </a:custGeom>
              <a:solidFill>
                <a:srgbClr val="99B6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>
                <a:extLst>
                  <a:ext uri="{FF2B5EF4-FFF2-40B4-BE49-F238E27FC236}">
                    <a16:creationId xmlns:a16="http://schemas.microsoft.com/office/drawing/2014/main" id="{7877ACA6-2E2C-A4FE-76F2-6FA130E8DDBA}"/>
                  </a:ext>
                </a:extLst>
              </p:cNvPr>
              <p:cNvSpPr/>
              <p:nvPr/>
            </p:nvSpPr>
            <p:spPr>
              <a:xfrm>
                <a:off x="5960643" y="5902382"/>
                <a:ext cx="274955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w="2749550" h="1187450">
                    <a:moveTo>
                      <a:pt x="1014044" y="737743"/>
                    </a:moveTo>
                    <a:lnTo>
                      <a:pt x="0" y="737743"/>
                    </a:lnTo>
                    <a:lnTo>
                      <a:pt x="0" y="1187361"/>
                    </a:lnTo>
                    <a:lnTo>
                      <a:pt x="1014044" y="1187361"/>
                    </a:lnTo>
                    <a:lnTo>
                      <a:pt x="1014044" y="737743"/>
                    </a:lnTo>
                    <a:close/>
                  </a:path>
                  <a:path w="2749550" h="1187450">
                    <a:moveTo>
                      <a:pt x="2749486" y="0"/>
                    </a:moveTo>
                    <a:lnTo>
                      <a:pt x="1735442" y="0"/>
                    </a:lnTo>
                    <a:lnTo>
                      <a:pt x="1735442" y="1187361"/>
                    </a:lnTo>
                    <a:lnTo>
                      <a:pt x="2749486" y="1187361"/>
                    </a:lnTo>
                    <a:lnTo>
                      <a:pt x="2749486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id="{04DDBB31-CE28-96D7-C579-1988D1029798}"/>
                  </a:ext>
                </a:extLst>
              </p:cNvPr>
              <p:cNvSpPr/>
              <p:nvPr/>
            </p:nvSpPr>
            <p:spPr>
              <a:xfrm>
                <a:off x="2140031" y="7092214"/>
                <a:ext cx="6915784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15784">
                    <a:moveTo>
                      <a:pt x="0" y="0"/>
                    </a:moveTo>
                    <a:lnTo>
                      <a:pt x="6915255" y="0"/>
                    </a:lnTo>
                  </a:path>
                </a:pathLst>
              </a:custGeom>
              <a:ln w="31412">
                <a:solidFill>
                  <a:srgbClr val="2362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B252059E-7F0E-A7F2-3B44-EF040EACE246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92097" y="5603169"/>
                <a:ext cx="4336297" cy="997571"/>
              </a:xfrm>
              <a:prstGeom prst="rect">
                <a:avLst/>
              </a:prstGeom>
            </p:spPr>
          </p:pic>
          <p:sp>
            <p:nvSpPr>
              <p:cNvPr id="16" name="object 16">
                <a:extLst>
                  <a:ext uri="{FF2B5EF4-FFF2-40B4-BE49-F238E27FC236}">
                    <a16:creationId xmlns:a16="http://schemas.microsoft.com/office/drawing/2014/main" id="{E01275D6-A370-A6B4-4242-7B4CE9A6D86E}"/>
                  </a:ext>
                </a:extLst>
              </p:cNvPr>
              <p:cNvSpPr/>
              <p:nvPr/>
            </p:nvSpPr>
            <p:spPr>
              <a:xfrm>
                <a:off x="7273840" y="5537335"/>
                <a:ext cx="182880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182879" h="187325">
                    <a:moveTo>
                      <a:pt x="0" y="0"/>
                    </a:moveTo>
                    <a:lnTo>
                      <a:pt x="40846" y="187261"/>
                    </a:lnTo>
                    <a:lnTo>
                      <a:pt x="182591" y="582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ECE0D7E9-2CC5-C6CA-F339-C4DE965DB480}"/>
                </a:ext>
              </a:extLst>
            </p:cNvPr>
            <p:cNvSpPr/>
            <p:nvPr/>
          </p:nvSpPr>
          <p:spPr>
            <a:xfrm>
              <a:off x="10270504" y="3444875"/>
              <a:ext cx="8477250" cy="5640705"/>
            </a:xfrm>
            <a:custGeom>
              <a:avLst/>
              <a:gdLst/>
              <a:ahLst/>
              <a:cxnLst/>
              <a:rect l="l" t="t" r="r" b="b"/>
              <a:pathLst>
                <a:path w="8477250" h="5640705">
                  <a:moveTo>
                    <a:pt x="8477092" y="5640707"/>
                  </a:moveTo>
                  <a:lnTo>
                    <a:pt x="0" y="5640707"/>
                  </a:lnTo>
                  <a:lnTo>
                    <a:pt x="0" y="0"/>
                  </a:lnTo>
                  <a:lnTo>
                    <a:pt x="8477092" y="0"/>
                  </a:lnTo>
                  <a:lnTo>
                    <a:pt x="8477092" y="5640707"/>
                  </a:lnTo>
                  <a:close/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861BE329-E20A-B0D4-6D80-C56BEB0F90EC}"/>
                </a:ext>
              </a:extLst>
            </p:cNvPr>
            <p:cNvSpPr txBox="1"/>
            <p:nvPr/>
          </p:nvSpPr>
          <p:spPr>
            <a:xfrm>
              <a:off x="11980615" y="3971292"/>
              <a:ext cx="5071745" cy="1149350"/>
            </a:xfrm>
            <a:prstGeom prst="rect">
              <a:avLst/>
            </a:prstGeom>
          </p:spPr>
          <p:txBody>
            <a:bodyPr vert="horz" wrap="square" lIns="0" tIns="148590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170"/>
                </a:spcBef>
              </a:pPr>
              <a:r>
                <a:rPr sz="3200" spc="70" dirty="0">
                  <a:solidFill>
                    <a:srgbClr val="2362DD"/>
                  </a:solidFill>
                  <a:latin typeface="Arial Black"/>
                  <a:cs typeface="Arial Black"/>
                </a:rPr>
                <a:t>Headline</a:t>
              </a:r>
              <a:r>
                <a:rPr sz="3200" spc="19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3200" dirty="0">
                  <a:solidFill>
                    <a:srgbClr val="2362DD"/>
                  </a:solidFill>
                  <a:latin typeface="Arial Black"/>
                  <a:cs typeface="Arial Black"/>
                </a:rPr>
                <a:t>of</a:t>
              </a:r>
              <a:r>
                <a:rPr sz="3200" spc="39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3200" spc="50" dirty="0">
                  <a:solidFill>
                    <a:srgbClr val="2362DD"/>
                  </a:solidFill>
                  <a:latin typeface="Arial Black"/>
                  <a:cs typeface="Arial Black"/>
                </a:rPr>
                <a:t>Bar</a:t>
              </a:r>
              <a:r>
                <a:rPr sz="3200" spc="195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3200" spc="75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endParaRPr sz="3200" dirty="0">
                <a:latin typeface="Arial Black"/>
                <a:cs typeface="Arial Black"/>
              </a:endParaRPr>
            </a:p>
            <a:p>
              <a:pPr algn="ctr">
                <a:lnSpc>
                  <a:spcPct val="100000"/>
                </a:lnSpc>
                <a:spcBef>
                  <a:spcPts val="869"/>
                </a:spcBef>
              </a:pPr>
              <a:r>
                <a:rPr sz="2550" spc="45" dirty="0">
                  <a:solidFill>
                    <a:srgbClr val="2362DD"/>
                  </a:solidFill>
                  <a:latin typeface="Arial"/>
                  <a:cs typeface="Arial"/>
                </a:rPr>
                <a:t>XXX%</a:t>
              </a:r>
              <a:r>
                <a:rPr sz="2550" spc="165" dirty="0">
                  <a:solidFill>
                    <a:srgbClr val="2362DD"/>
                  </a:solidFill>
                  <a:latin typeface="Arial"/>
                  <a:cs typeface="Arial"/>
                </a:rPr>
                <a:t> </a:t>
              </a:r>
              <a:r>
                <a:rPr sz="2550" dirty="0">
                  <a:solidFill>
                    <a:srgbClr val="2362DD"/>
                  </a:solidFill>
                  <a:latin typeface="Arial"/>
                  <a:cs typeface="Arial"/>
                </a:rPr>
                <a:t>of</a:t>
              </a:r>
              <a:r>
                <a:rPr sz="2550" spc="170" dirty="0">
                  <a:solidFill>
                    <a:srgbClr val="2362DD"/>
                  </a:solidFill>
                  <a:latin typeface="Arial"/>
                  <a:cs typeface="Arial"/>
                </a:rPr>
                <a:t> </a:t>
              </a:r>
              <a:r>
                <a:rPr sz="2550" spc="50" dirty="0">
                  <a:solidFill>
                    <a:srgbClr val="2362DD"/>
                  </a:solidFill>
                  <a:latin typeface="Arial"/>
                  <a:cs typeface="Arial"/>
                </a:rPr>
                <a:t>Gross</a:t>
              </a:r>
              <a:r>
                <a:rPr sz="2550" spc="20" dirty="0">
                  <a:solidFill>
                    <a:srgbClr val="2362DD"/>
                  </a:solidFill>
                  <a:latin typeface="Arial"/>
                  <a:cs typeface="Arial"/>
                </a:rPr>
                <a:t> </a:t>
              </a:r>
              <a:r>
                <a:rPr sz="2550" spc="45" dirty="0">
                  <a:solidFill>
                    <a:srgbClr val="2362DD"/>
                  </a:solidFill>
                  <a:latin typeface="Arial"/>
                  <a:cs typeface="Arial"/>
                </a:rPr>
                <a:t>Adds</a:t>
              </a:r>
              <a:endParaRPr sz="2550" dirty="0">
                <a:latin typeface="Arial"/>
                <a:cs typeface="Arial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5C3D6B53-26E8-25C9-7F5F-E0FC302133F6}"/>
                </a:ext>
              </a:extLst>
            </p:cNvPr>
            <p:cNvSpPr txBox="1"/>
            <p:nvPr/>
          </p:nvSpPr>
          <p:spPr>
            <a:xfrm>
              <a:off x="11616169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2019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6E4F83F1-0B02-9A98-D401-680C6C834517}"/>
                </a:ext>
              </a:extLst>
            </p:cNvPr>
            <p:cNvSpPr txBox="1"/>
            <p:nvPr/>
          </p:nvSpPr>
          <p:spPr>
            <a:xfrm>
              <a:off x="13351732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2020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B7249177-67CA-5970-563D-7D3573959C39}"/>
                </a:ext>
              </a:extLst>
            </p:cNvPr>
            <p:cNvSpPr txBox="1"/>
            <p:nvPr/>
          </p:nvSpPr>
          <p:spPr>
            <a:xfrm>
              <a:off x="15087296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2021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CAEBE9DB-DB2B-2894-FA17-F94FB6BC971C}"/>
                </a:ext>
              </a:extLst>
            </p:cNvPr>
            <p:cNvSpPr txBox="1"/>
            <p:nvPr/>
          </p:nvSpPr>
          <p:spPr>
            <a:xfrm>
              <a:off x="16822607" y="7993498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2362DD"/>
                  </a:solidFill>
                  <a:latin typeface="Arial"/>
                  <a:cs typeface="Arial"/>
                </a:rPr>
                <a:t>2022</a:t>
              </a:r>
              <a:endParaRPr sz="1950">
                <a:latin typeface="Arial"/>
                <a:cs typeface="Arial"/>
              </a:endParaRPr>
            </a:p>
          </p:txBody>
        </p:sp>
        <p:grpSp>
          <p:nvGrpSpPr>
            <p:cNvPr id="23" name="object 23">
              <a:extLst>
                <a:ext uri="{FF2B5EF4-FFF2-40B4-BE49-F238E27FC236}">
                  <a16:creationId xmlns:a16="http://schemas.microsoft.com/office/drawing/2014/main" id="{224A079E-FAF5-1A7D-7863-4988D1357F70}"/>
                </a:ext>
              </a:extLst>
            </p:cNvPr>
            <p:cNvGrpSpPr/>
            <p:nvPr/>
          </p:nvGrpSpPr>
          <p:grpSpPr>
            <a:xfrm>
              <a:off x="11051417" y="5713329"/>
              <a:ext cx="6915784" cy="2060575"/>
              <a:chOff x="11051417" y="5972540"/>
              <a:chExt cx="6915784" cy="2060575"/>
            </a:xfrm>
          </p:grpSpPr>
          <p:sp>
            <p:nvSpPr>
              <p:cNvPr id="24" name="object 24">
                <a:extLst>
                  <a:ext uri="{FF2B5EF4-FFF2-40B4-BE49-F238E27FC236}">
                    <a16:creationId xmlns:a16="http://schemas.microsoft.com/office/drawing/2014/main" id="{2C3AFDB6-1048-0842-1F94-422CCFEAFFCE}"/>
                  </a:ext>
                </a:extLst>
              </p:cNvPr>
              <p:cNvSpPr/>
              <p:nvPr/>
            </p:nvSpPr>
            <p:spPr>
              <a:xfrm>
                <a:off x="11399800" y="5972549"/>
                <a:ext cx="6220460" cy="2044700"/>
              </a:xfrm>
              <a:custGeom>
                <a:avLst/>
                <a:gdLst/>
                <a:ahLst/>
                <a:cxnLst/>
                <a:rect l="l" t="t" r="r" b="b"/>
                <a:pathLst>
                  <a:path w="6220459" h="2044700">
                    <a:moveTo>
                      <a:pt x="1014044" y="432777"/>
                    </a:moveTo>
                    <a:lnTo>
                      <a:pt x="0" y="432777"/>
                    </a:lnTo>
                    <a:lnTo>
                      <a:pt x="0" y="2044382"/>
                    </a:lnTo>
                    <a:lnTo>
                      <a:pt x="1014044" y="2044382"/>
                    </a:lnTo>
                    <a:lnTo>
                      <a:pt x="1014044" y="432777"/>
                    </a:lnTo>
                    <a:close/>
                  </a:path>
                  <a:path w="6220459" h="2044700">
                    <a:moveTo>
                      <a:pt x="2749486" y="303364"/>
                    </a:moveTo>
                    <a:lnTo>
                      <a:pt x="1735455" y="303364"/>
                    </a:lnTo>
                    <a:lnTo>
                      <a:pt x="1735455" y="2044382"/>
                    </a:lnTo>
                    <a:lnTo>
                      <a:pt x="2749486" y="2044382"/>
                    </a:lnTo>
                    <a:lnTo>
                      <a:pt x="2749486" y="303364"/>
                    </a:lnTo>
                    <a:close/>
                  </a:path>
                  <a:path w="6220459" h="2044700">
                    <a:moveTo>
                      <a:pt x="4484941" y="129413"/>
                    </a:moveTo>
                    <a:lnTo>
                      <a:pt x="3470910" y="129413"/>
                    </a:lnTo>
                    <a:lnTo>
                      <a:pt x="3470910" y="2044382"/>
                    </a:lnTo>
                    <a:lnTo>
                      <a:pt x="4484941" y="2044382"/>
                    </a:lnTo>
                    <a:lnTo>
                      <a:pt x="4484941" y="129413"/>
                    </a:lnTo>
                    <a:close/>
                  </a:path>
                  <a:path w="6220459" h="2044700">
                    <a:moveTo>
                      <a:pt x="6220396" y="0"/>
                    </a:moveTo>
                    <a:lnTo>
                      <a:pt x="5206365" y="0"/>
                    </a:lnTo>
                    <a:lnTo>
                      <a:pt x="5206365" y="2044395"/>
                    </a:lnTo>
                    <a:lnTo>
                      <a:pt x="6220396" y="2044395"/>
                    </a:lnTo>
                    <a:lnTo>
                      <a:pt x="6220396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>
                <a:extLst>
                  <a:ext uri="{FF2B5EF4-FFF2-40B4-BE49-F238E27FC236}">
                    <a16:creationId xmlns:a16="http://schemas.microsoft.com/office/drawing/2014/main" id="{6C14074B-A137-600C-B7F3-637E8B344DD6}"/>
                  </a:ext>
                </a:extLst>
              </p:cNvPr>
              <p:cNvSpPr/>
              <p:nvPr/>
            </p:nvSpPr>
            <p:spPr>
              <a:xfrm>
                <a:off x="11051417" y="8016933"/>
                <a:ext cx="6915784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15784">
                    <a:moveTo>
                      <a:pt x="0" y="0"/>
                    </a:moveTo>
                    <a:lnTo>
                      <a:pt x="6915255" y="0"/>
                    </a:lnTo>
                  </a:path>
                </a:pathLst>
              </a:custGeom>
              <a:ln w="31412">
                <a:solidFill>
                  <a:srgbClr val="2362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421A550B-D50B-F646-C5E0-EA9A0D499C82}"/>
                </a:ext>
              </a:extLst>
            </p:cNvPr>
            <p:cNvSpPr txBox="1"/>
            <p:nvPr/>
          </p:nvSpPr>
          <p:spPr>
            <a:xfrm>
              <a:off x="11647613" y="6622057"/>
              <a:ext cx="537845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35" dirty="0">
                  <a:solidFill>
                    <a:srgbClr val="FFFFFF"/>
                  </a:solidFill>
                  <a:latin typeface="Arial"/>
                  <a:cs typeface="Arial"/>
                </a:rPr>
                <a:t>76%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F45CE758-D73C-DF35-97F5-3FB793D17808}"/>
                </a:ext>
              </a:extLst>
            </p:cNvPr>
            <p:cNvSpPr txBox="1"/>
            <p:nvPr/>
          </p:nvSpPr>
          <p:spPr>
            <a:xfrm>
              <a:off x="13383176" y="6622057"/>
              <a:ext cx="537845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35" dirty="0">
                  <a:solidFill>
                    <a:srgbClr val="FFFFFF"/>
                  </a:solidFill>
                  <a:latin typeface="Arial"/>
                  <a:cs typeface="Arial"/>
                </a:rPr>
                <a:t>79%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A107D4B8-C852-6E42-1F9D-6951EE5B8AF6}"/>
                </a:ext>
              </a:extLst>
            </p:cNvPr>
            <p:cNvSpPr txBox="1"/>
            <p:nvPr/>
          </p:nvSpPr>
          <p:spPr>
            <a:xfrm>
              <a:off x="15118740" y="6622057"/>
              <a:ext cx="537845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35" dirty="0">
                  <a:solidFill>
                    <a:srgbClr val="FFFFFF"/>
                  </a:solidFill>
                  <a:latin typeface="Arial"/>
                  <a:cs typeface="Arial"/>
                </a:rPr>
                <a:t>86%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40763212-998E-DECC-728C-844F00BDF3FA}"/>
                </a:ext>
              </a:extLst>
            </p:cNvPr>
            <p:cNvSpPr txBox="1"/>
            <p:nvPr/>
          </p:nvSpPr>
          <p:spPr>
            <a:xfrm>
              <a:off x="16854304" y="6622057"/>
              <a:ext cx="537845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35" dirty="0">
                  <a:solidFill>
                    <a:srgbClr val="FFFFFF"/>
                  </a:solidFill>
                  <a:latin typeface="Arial"/>
                  <a:cs typeface="Arial"/>
                </a:rPr>
                <a:t>93%</a:t>
              </a:r>
              <a:endParaRPr sz="1950">
                <a:latin typeface="Arial"/>
                <a:cs typeface="Arial"/>
              </a:endParaRPr>
            </a:p>
          </p:txBody>
        </p:sp>
      </p:grp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6E61FF78-1F87-61AC-0C49-F7420FE1E6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CC33A4FD-1044-A8DA-0CD7-028810853D8D}"/>
              </a:ext>
            </a:extLst>
          </p:cNvPr>
          <p:cNvSpPr txBox="1">
            <a:spLocks/>
          </p:cNvSpPr>
          <p:nvPr/>
        </p:nvSpPr>
        <p:spPr>
          <a:xfrm>
            <a:off x="2213492" y="184742"/>
            <a:ext cx="15357331" cy="86049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5500" spc="120" dirty="0">
                <a:solidFill>
                  <a:srgbClr val="2362DD"/>
                </a:solidFill>
              </a:rPr>
              <a:t>BAR CHART TITLE HERE</a:t>
            </a: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610651F3-3B8A-6215-A5EA-547BBA534FEA}"/>
              </a:ext>
            </a:extLst>
          </p:cNvPr>
          <p:cNvSpPr txBox="1"/>
          <p:nvPr/>
        </p:nvSpPr>
        <p:spPr>
          <a:xfrm>
            <a:off x="2231422" y="1218097"/>
            <a:ext cx="8843645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amet,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consectetuer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adipiscing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elit,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sed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diam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nonummy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nibh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chemeClr val="tx1"/>
                </a:solidFill>
                <a:latin typeface="Arial"/>
                <a:cs typeface="Arial"/>
              </a:rPr>
              <a:t>euis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tincidunt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laoreet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magna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aliquam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erat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volutpat.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nostrud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exerci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tation</a:t>
            </a:r>
            <a:r>
              <a:rPr sz="1700" spc="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ullam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suscipit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lobortis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nisl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aliquip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ea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commodo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Duis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autem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iriure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dolor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drerit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vulputate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esse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molestie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endParaRPr sz="17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609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8996E1B7-56ED-F12A-5132-003F62E438F8}"/>
              </a:ext>
            </a:extLst>
          </p:cNvPr>
          <p:cNvGrpSpPr/>
          <p:nvPr/>
        </p:nvGrpSpPr>
        <p:grpSpPr>
          <a:xfrm>
            <a:off x="857251" y="1799111"/>
            <a:ext cx="18392702" cy="7970364"/>
            <a:chOff x="857251" y="1799111"/>
            <a:chExt cx="18392702" cy="7970364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713FA826-81E0-B6EA-402F-2B560C6DF8F8}"/>
                </a:ext>
              </a:extLst>
            </p:cNvPr>
            <p:cNvSpPr/>
            <p:nvPr/>
          </p:nvSpPr>
          <p:spPr>
            <a:xfrm>
              <a:off x="857251" y="1833880"/>
              <a:ext cx="5579745" cy="7935595"/>
            </a:xfrm>
            <a:custGeom>
              <a:avLst/>
              <a:gdLst/>
              <a:ahLst/>
              <a:cxnLst/>
              <a:rect l="l" t="t" r="r" b="b"/>
              <a:pathLst>
                <a:path w="5579745" h="7935595">
                  <a:moveTo>
                    <a:pt x="5579693" y="0"/>
                  </a:moveTo>
                  <a:lnTo>
                    <a:pt x="0" y="0"/>
                  </a:lnTo>
                  <a:lnTo>
                    <a:pt x="0" y="7935014"/>
                  </a:lnTo>
                  <a:lnTo>
                    <a:pt x="5579693" y="7935014"/>
                  </a:lnTo>
                  <a:lnTo>
                    <a:pt x="5579693" y="0"/>
                  </a:lnTo>
                  <a:close/>
                </a:path>
              </a:pathLst>
            </a:custGeom>
            <a:solidFill>
              <a:srgbClr val="90AC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345C0D7-285B-2333-D39F-C34FA327DC6B}"/>
                </a:ext>
              </a:extLst>
            </p:cNvPr>
            <p:cNvSpPr txBox="1"/>
            <p:nvPr/>
          </p:nvSpPr>
          <p:spPr>
            <a:xfrm>
              <a:off x="1597474" y="2054394"/>
              <a:ext cx="3064510" cy="46545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2850" spc="60" dirty="0">
                  <a:solidFill>
                    <a:srgbClr val="2362DD"/>
                  </a:solidFill>
                  <a:latin typeface="Arial Black"/>
                  <a:cs typeface="Arial Black"/>
                </a:rPr>
                <a:t>Pie</a:t>
              </a:r>
              <a:r>
                <a:rPr sz="2850" spc="155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2850" spc="105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r>
                <a:rPr sz="2850" spc="17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2850" spc="70" dirty="0">
                  <a:solidFill>
                    <a:srgbClr val="2362DD"/>
                  </a:solidFill>
                  <a:latin typeface="Arial Black"/>
                  <a:cs typeface="Arial Black"/>
                </a:rPr>
                <a:t>Title</a:t>
              </a:r>
              <a:endParaRPr sz="2850">
                <a:latin typeface="Arial Black"/>
                <a:cs typeface="Arial Black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6354EA3-A05F-AD78-35EB-F5FD4FCE1058}"/>
                </a:ext>
              </a:extLst>
            </p:cNvPr>
            <p:cNvSpPr txBox="1"/>
            <p:nvPr/>
          </p:nvSpPr>
          <p:spPr>
            <a:xfrm>
              <a:off x="1614663" y="3123714"/>
              <a:ext cx="1395730" cy="50545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3150" spc="70" dirty="0">
                  <a:solidFill>
                    <a:srgbClr val="2362DD"/>
                  </a:solidFill>
                  <a:latin typeface="Arial Black"/>
                  <a:cs typeface="Arial Black"/>
                </a:rPr>
                <a:t>+3.4%</a:t>
              </a:r>
              <a:endParaRPr sz="3150" dirty="0">
                <a:latin typeface="Arial Black"/>
                <a:cs typeface="Arial Black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9D17B031-AFAC-8772-0E39-CF18D0A8078B}"/>
                </a:ext>
              </a:extLst>
            </p:cNvPr>
            <p:cNvSpPr txBox="1"/>
            <p:nvPr/>
          </p:nvSpPr>
          <p:spPr>
            <a:xfrm>
              <a:off x="1614663" y="3459708"/>
              <a:ext cx="626110" cy="40957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0"/>
                </a:spcBef>
              </a:pPr>
              <a:r>
                <a:rPr sz="2500" spc="-25" dirty="0">
                  <a:solidFill>
                    <a:srgbClr val="2362DD"/>
                  </a:solidFill>
                  <a:latin typeface="Arial Black"/>
                  <a:cs typeface="Arial Black"/>
                </a:rPr>
                <a:t>yoy</a:t>
              </a:r>
              <a:endParaRPr sz="2500">
                <a:latin typeface="Arial Black"/>
                <a:cs typeface="Arial Black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CC353E75-9734-6853-B0DF-4AC033209705}"/>
                </a:ext>
              </a:extLst>
            </p:cNvPr>
            <p:cNvSpPr txBox="1"/>
            <p:nvPr/>
          </p:nvSpPr>
          <p:spPr>
            <a:xfrm>
              <a:off x="3694147" y="3566435"/>
              <a:ext cx="1248410" cy="986790"/>
            </a:xfrm>
            <a:prstGeom prst="rect">
              <a:avLst/>
            </a:prstGeom>
          </p:spPr>
          <p:txBody>
            <a:bodyPr vert="horz" wrap="square" lIns="0" tIns="172085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355"/>
                </a:spcBef>
              </a:pPr>
              <a:r>
                <a:rPr sz="3100" spc="70" dirty="0">
                  <a:solidFill>
                    <a:srgbClr val="170091"/>
                  </a:solidFill>
                  <a:latin typeface="Arial Black"/>
                  <a:cs typeface="Arial Black"/>
                </a:rPr>
                <a:t>1,000</a:t>
              </a:r>
              <a:endParaRPr sz="3100">
                <a:latin typeface="Arial Black"/>
                <a:cs typeface="Arial Black"/>
              </a:endParaRPr>
            </a:p>
            <a:p>
              <a:pPr marR="16510" algn="ctr">
                <a:lnSpc>
                  <a:spcPct val="100000"/>
                </a:lnSpc>
                <a:spcBef>
                  <a:spcPts val="665"/>
                </a:spcBef>
              </a:pPr>
              <a:r>
                <a:rPr sz="1600" b="1" dirty="0">
                  <a:solidFill>
                    <a:srgbClr val="170091"/>
                  </a:solidFill>
                  <a:latin typeface="Arial"/>
                  <a:cs typeface="Arial"/>
                </a:rPr>
                <a:t>FY</a:t>
              </a:r>
              <a:r>
                <a:rPr sz="1600" b="1" spc="95" dirty="0">
                  <a:solidFill>
                    <a:srgbClr val="170091"/>
                  </a:solidFill>
                  <a:latin typeface="Arial"/>
                  <a:cs typeface="Arial"/>
                </a:rPr>
                <a:t> </a:t>
              </a:r>
              <a:r>
                <a:rPr sz="1600" b="1" spc="-25" dirty="0">
                  <a:solidFill>
                    <a:srgbClr val="170091"/>
                  </a:solidFill>
                  <a:latin typeface="Arial"/>
                  <a:cs typeface="Arial"/>
                </a:rPr>
                <a:t>21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8" name="object 8">
              <a:extLst>
                <a:ext uri="{FF2B5EF4-FFF2-40B4-BE49-F238E27FC236}">
                  <a16:creationId xmlns:a16="http://schemas.microsoft.com/office/drawing/2014/main" id="{4637B0DE-43F1-C9BA-B56D-C52A8A65DB62}"/>
                </a:ext>
              </a:extLst>
            </p:cNvPr>
            <p:cNvGrpSpPr/>
            <p:nvPr/>
          </p:nvGrpSpPr>
          <p:grpSpPr>
            <a:xfrm>
              <a:off x="3126542" y="2984279"/>
              <a:ext cx="2369185" cy="2367915"/>
              <a:chOff x="3126542" y="3102266"/>
              <a:chExt cx="2369185" cy="2367915"/>
            </a:xfrm>
          </p:grpSpPr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E769B1BA-5727-C265-B5CF-893EBE059485}"/>
                  </a:ext>
                </a:extLst>
              </p:cNvPr>
              <p:cNvSpPr/>
              <p:nvPr/>
            </p:nvSpPr>
            <p:spPr>
              <a:xfrm>
                <a:off x="3128158" y="3107367"/>
                <a:ext cx="2367915" cy="2362200"/>
              </a:xfrm>
              <a:custGeom>
                <a:avLst/>
                <a:gdLst/>
                <a:ahLst/>
                <a:cxnLst/>
                <a:rect l="l" t="t" r="r" b="b"/>
                <a:pathLst>
                  <a:path w="2367915" h="2362200">
                    <a:moveTo>
                      <a:pt x="1375643" y="2349500"/>
                    </a:moveTo>
                    <a:lnTo>
                      <a:pt x="991656" y="2349500"/>
                    </a:lnTo>
                    <a:lnTo>
                      <a:pt x="1038825" y="2362200"/>
                    </a:lnTo>
                    <a:lnTo>
                      <a:pt x="1328474" y="2362200"/>
                    </a:lnTo>
                    <a:lnTo>
                      <a:pt x="1375643" y="2349500"/>
                    </a:lnTo>
                    <a:close/>
                  </a:path>
                  <a:path w="2367915" h="2362200">
                    <a:moveTo>
                      <a:pt x="1375643" y="12700"/>
                    </a:moveTo>
                    <a:lnTo>
                      <a:pt x="991656" y="12700"/>
                    </a:lnTo>
                    <a:lnTo>
                      <a:pt x="899206" y="38100"/>
                    </a:lnTo>
                    <a:lnTo>
                      <a:pt x="722921" y="88900"/>
                    </a:lnTo>
                    <a:lnTo>
                      <a:pt x="680867" y="114300"/>
                    </a:lnTo>
                    <a:lnTo>
                      <a:pt x="639696" y="139700"/>
                    </a:lnTo>
                    <a:lnTo>
                      <a:pt x="599446" y="152400"/>
                    </a:lnTo>
                    <a:lnTo>
                      <a:pt x="560155" y="177800"/>
                    </a:lnTo>
                    <a:lnTo>
                      <a:pt x="521861" y="203200"/>
                    </a:lnTo>
                    <a:lnTo>
                      <a:pt x="484603" y="228600"/>
                    </a:lnTo>
                    <a:lnTo>
                      <a:pt x="448418" y="254000"/>
                    </a:lnTo>
                    <a:lnTo>
                      <a:pt x="413344" y="292100"/>
                    </a:lnTo>
                    <a:lnTo>
                      <a:pt x="379420" y="317500"/>
                    </a:lnTo>
                    <a:lnTo>
                      <a:pt x="346684" y="342900"/>
                    </a:lnTo>
                    <a:lnTo>
                      <a:pt x="315173" y="381000"/>
                    </a:lnTo>
                    <a:lnTo>
                      <a:pt x="284926" y="419100"/>
                    </a:lnTo>
                    <a:lnTo>
                      <a:pt x="255981" y="444500"/>
                    </a:lnTo>
                    <a:lnTo>
                      <a:pt x="228376" y="482600"/>
                    </a:lnTo>
                    <a:lnTo>
                      <a:pt x="202149" y="520700"/>
                    </a:lnTo>
                    <a:lnTo>
                      <a:pt x="177338" y="558800"/>
                    </a:lnTo>
                    <a:lnTo>
                      <a:pt x="153982" y="596900"/>
                    </a:lnTo>
                    <a:lnTo>
                      <a:pt x="132117" y="635000"/>
                    </a:lnTo>
                    <a:lnTo>
                      <a:pt x="111783" y="685800"/>
                    </a:lnTo>
                    <a:lnTo>
                      <a:pt x="93017" y="723900"/>
                    </a:lnTo>
                    <a:lnTo>
                      <a:pt x="75858" y="762000"/>
                    </a:lnTo>
                    <a:lnTo>
                      <a:pt x="60343" y="812800"/>
                    </a:lnTo>
                    <a:lnTo>
                      <a:pt x="46511" y="850900"/>
                    </a:lnTo>
                    <a:lnTo>
                      <a:pt x="34400" y="901700"/>
                    </a:lnTo>
                    <a:lnTo>
                      <a:pt x="24047" y="952500"/>
                    </a:lnTo>
                    <a:lnTo>
                      <a:pt x="15492" y="990600"/>
                    </a:lnTo>
                    <a:lnTo>
                      <a:pt x="8771" y="1041400"/>
                    </a:lnTo>
                    <a:lnTo>
                      <a:pt x="3923" y="1092200"/>
                    </a:lnTo>
                    <a:lnTo>
                      <a:pt x="987" y="1130300"/>
                    </a:lnTo>
                    <a:lnTo>
                      <a:pt x="0" y="1181100"/>
                    </a:lnTo>
                    <a:lnTo>
                      <a:pt x="987" y="1231900"/>
                    </a:lnTo>
                    <a:lnTo>
                      <a:pt x="3923" y="1282700"/>
                    </a:lnTo>
                    <a:lnTo>
                      <a:pt x="8771" y="1333500"/>
                    </a:lnTo>
                    <a:lnTo>
                      <a:pt x="15492" y="1371600"/>
                    </a:lnTo>
                    <a:lnTo>
                      <a:pt x="24047" y="1422400"/>
                    </a:lnTo>
                    <a:lnTo>
                      <a:pt x="34400" y="1473200"/>
                    </a:lnTo>
                    <a:lnTo>
                      <a:pt x="46511" y="1511300"/>
                    </a:lnTo>
                    <a:lnTo>
                      <a:pt x="60343" y="1562100"/>
                    </a:lnTo>
                    <a:lnTo>
                      <a:pt x="75858" y="1600200"/>
                    </a:lnTo>
                    <a:lnTo>
                      <a:pt x="93017" y="1651000"/>
                    </a:lnTo>
                    <a:lnTo>
                      <a:pt x="111783" y="1689100"/>
                    </a:lnTo>
                    <a:lnTo>
                      <a:pt x="132117" y="1727200"/>
                    </a:lnTo>
                    <a:lnTo>
                      <a:pt x="153982" y="1765300"/>
                    </a:lnTo>
                    <a:lnTo>
                      <a:pt x="177338" y="1803400"/>
                    </a:lnTo>
                    <a:lnTo>
                      <a:pt x="202149" y="1841500"/>
                    </a:lnTo>
                    <a:lnTo>
                      <a:pt x="228376" y="1879600"/>
                    </a:lnTo>
                    <a:lnTo>
                      <a:pt x="255981" y="1917700"/>
                    </a:lnTo>
                    <a:lnTo>
                      <a:pt x="284926" y="1955800"/>
                    </a:lnTo>
                    <a:lnTo>
                      <a:pt x="315173" y="1993900"/>
                    </a:lnTo>
                    <a:lnTo>
                      <a:pt x="346684" y="2019300"/>
                    </a:lnTo>
                    <a:lnTo>
                      <a:pt x="379420" y="2057400"/>
                    </a:lnTo>
                    <a:lnTo>
                      <a:pt x="413344" y="2082800"/>
                    </a:lnTo>
                    <a:lnTo>
                      <a:pt x="448418" y="2108200"/>
                    </a:lnTo>
                    <a:lnTo>
                      <a:pt x="484603" y="2146300"/>
                    </a:lnTo>
                    <a:lnTo>
                      <a:pt x="521861" y="2171700"/>
                    </a:lnTo>
                    <a:lnTo>
                      <a:pt x="560155" y="2197100"/>
                    </a:lnTo>
                    <a:lnTo>
                      <a:pt x="599446" y="2209800"/>
                    </a:lnTo>
                    <a:lnTo>
                      <a:pt x="639696" y="2235200"/>
                    </a:lnTo>
                    <a:lnTo>
                      <a:pt x="680867" y="2260600"/>
                    </a:lnTo>
                    <a:lnTo>
                      <a:pt x="722921" y="2273300"/>
                    </a:lnTo>
                    <a:lnTo>
                      <a:pt x="765820" y="2298700"/>
                    </a:lnTo>
                    <a:lnTo>
                      <a:pt x="945104" y="2349500"/>
                    </a:lnTo>
                    <a:lnTo>
                      <a:pt x="1422195" y="2349500"/>
                    </a:lnTo>
                    <a:lnTo>
                      <a:pt x="1601479" y="2298700"/>
                    </a:lnTo>
                    <a:lnTo>
                      <a:pt x="1644378" y="2273300"/>
                    </a:lnTo>
                    <a:lnTo>
                      <a:pt x="1686432" y="2260600"/>
                    </a:lnTo>
                    <a:lnTo>
                      <a:pt x="1727603" y="2235200"/>
                    </a:lnTo>
                    <a:lnTo>
                      <a:pt x="1767853" y="2209800"/>
                    </a:lnTo>
                    <a:lnTo>
                      <a:pt x="1807144" y="2197100"/>
                    </a:lnTo>
                    <a:lnTo>
                      <a:pt x="1845437" y="2171700"/>
                    </a:lnTo>
                    <a:lnTo>
                      <a:pt x="1882696" y="2146300"/>
                    </a:lnTo>
                    <a:lnTo>
                      <a:pt x="1918881" y="2108200"/>
                    </a:lnTo>
                    <a:lnTo>
                      <a:pt x="1953954" y="2082800"/>
                    </a:lnTo>
                    <a:lnTo>
                      <a:pt x="1987878" y="2057400"/>
                    </a:lnTo>
                    <a:lnTo>
                      <a:pt x="2020615" y="2019300"/>
                    </a:lnTo>
                    <a:lnTo>
                      <a:pt x="2052125" y="1993900"/>
                    </a:lnTo>
                    <a:lnTo>
                      <a:pt x="2072290" y="1968500"/>
                    </a:lnTo>
                    <a:lnTo>
                      <a:pt x="1088271" y="1968500"/>
                    </a:lnTo>
                    <a:lnTo>
                      <a:pt x="1041808" y="1955800"/>
                    </a:lnTo>
                    <a:lnTo>
                      <a:pt x="996270" y="1955800"/>
                    </a:lnTo>
                    <a:lnTo>
                      <a:pt x="908307" y="1930400"/>
                    </a:lnTo>
                    <a:lnTo>
                      <a:pt x="866045" y="1905000"/>
                    </a:lnTo>
                    <a:lnTo>
                      <a:pt x="825041" y="1892300"/>
                    </a:lnTo>
                    <a:lnTo>
                      <a:pt x="785376" y="1866900"/>
                    </a:lnTo>
                    <a:lnTo>
                      <a:pt x="747133" y="1841500"/>
                    </a:lnTo>
                    <a:lnTo>
                      <a:pt x="710395" y="1816100"/>
                    </a:lnTo>
                    <a:lnTo>
                      <a:pt x="675243" y="1790700"/>
                    </a:lnTo>
                    <a:lnTo>
                      <a:pt x="641762" y="1752600"/>
                    </a:lnTo>
                    <a:lnTo>
                      <a:pt x="610032" y="1727200"/>
                    </a:lnTo>
                    <a:lnTo>
                      <a:pt x="580138" y="1689100"/>
                    </a:lnTo>
                    <a:lnTo>
                      <a:pt x="552160" y="1663700"/>
                    </a:lnTo>
                    <a:lnTo>
                      <a:pt x="526182" y="1625600"/>
                    </a:lnTo>
                    <a:lnTo>
                      <a:pt x="502287" y="1587500"/>
                    </a:lnTo>
                    <a:lnTo>
                      <a:pt x="480557" y="1549400"/>
                    </a:lnTo>
                    <a:lnTo>
                      <a:pt x="461074" y="1498600"/>
                    </a:lnTo>
                    <a:lnTo>
                      <a:pt x="443920" y="1460500"/>
                    </a:lnTo>
                    <a:lnTo>
                      <a:pt x="429180" y="1422400"/>
                    </a:lnTo>
                    <a:lnTo>
                      <a:pt x="416934" y="1371600"/>
                    </a:lnTo>
                    <a:lnTo>
                      <a:pt x="407266" y="1320800"/>
                    </a:lnTo>
                    <a:lnTo>
                      <a:pt x="400258" y="1282700"/>
                    </a:lnTo>
                    <a:lnTo>
                      <a:pt x="395993" y="1231900"/>
                    </a:lnTo>
                    <a:lnTo>
                      <a:pt x="394553" y="1181100"/>
                    </a:lnTo>
                    <a:lnTo>
                      <a:pt x="395993" y="1143000"/>
                    </a:lnTo>
                    <a:lnTo>
                      <a:pt x="400258" y="1092200"/>
                    </a:lnTo>
                    <a:lnTo>
                      <a:pt x="407266" y="1041400"/>
                    </a:lnTo>
                    <a:lnTo>
                      <a:pt x="416934" y="1003300"/>
                    </a:lnTo>
                    <a:lnTo>
                      <a:pt x="429180" y="952500"/>
                    </a:lnTo>
                    <a:lnTo>
                      <a:pt x="443920" y="914400"/>
                    </a:lnTo>
                    <a:lnTo>
                      <a:pt x="461074" y="863600"/>
                    </a:lnTo>
                    <a:lnTo>
                      <a:pt x="480557" y="825500"/>
                    </a:lnTo>
                    <a:lnTo>
                      <a:pt x="502287" y="787400"/>
                    </a:lnTo>
                    <a:lnTo>
                      <a:pt x="526182" y="749300"/>
                    </a:lnTo>
                    <a:lnTo>
                      <a:pt x="552160" y="711200"/>
                    </a:lnTo>
                    <a:lnTo>
                      <a:pt x="580138" y="673100"/>
                    </a:lnTo>
                    <a:lnTo>
                      <a:pt x="610032" y="647700"/>
                    </a:lnTo>
                    <a:lnTo>
                      <a:pt x="641762" y="609600"/>
                    </a:lnTo>
                    <a:lnTo>
                      <a:pt x="675243" y="584200"/>
                    </a:lnTo>
                    <a:lnTo>
                      <a:pt x="710395" y="558800"/>
                    </a:lnTo>
                    <a:lnTo>
                      <a:pt x="747133" y="533400"/>
                    </a:lnTo>
                    <a:lnTo>
                      <a:pt x="785376" y="508000"/>
                    </a:lnTo>
                    <a:lnTo>
                      <a:pt x="825041" y="482600"/>
                    </a:lnTo>
                    <a:lnTo>
                      <a:pt x="866045" y="457200"/>
                    </a:lnTo>
                    <a:lnTo>
                      <a:pt x="951743" y="431800"/>
                    </a:lnTo>
                    <a:lnTo>
                      <a:pt x="1041808" y="406400"/>
                    </a:lnTo>
                    <a:lnTo>
                      <a:pt x="1088271" y="406400"/>
                    </a:lnTo>
                    <a:lnTo>
                      <a:pt x="1135579" y="393700"/>
                    </a:lnTo>
                    <a:lnTo>
                      <a:pt x="2062208" y="393700"/>
                    </a:lnTo>
                    <a:lnTo>
                      <a:pt x="2052125" y="381000"/>
                    </a:lnTo>
                    <a:lnTo>
                      <a:pt x="2020615" y="342900"/>
                    </a:lnTo>
                    <a:lnTo>
                      <a:pt x="1987878" y="317500"/>
                    </a:lnTo>
                    <a:lnTo>
                      <a:pt x="1953954" y="292100"/>
                    </a:lnTo>
                    <a:lnTo>
                      <a:pt x="1918881" y="254000"/>
                    </a:lnTo>
                    <a:lnTo>
                      <a:pt x="1882696" y="228600"/>
                    </a:lnTo>
                    <a:lnTo>
                      <a:pt x="1845437" y="203200"/>
                    </a:lnTo>
                    <a:lnTo>
                      <a:pt x="1807144" y="177800"/>
                    </a:lnTo>
                    <a:lnTo>
                      <a:pt x="1767853" y="152400"/>
                    </a:lnTo>
                    <a:lnTo>
                      <a:pt x="1727603" y="139700"/>
                    </a:lnTo>
                    <a:lnTo>
                      <a:pt x="1686432" y="114300"/>
                    </a:lnTo>
                    <a:lnTo>
                      <a:pt x="1644378" y="88900"/>
                    </a:lnTo>
                    <a:lnTo>
                      <a:pt x="1468093" y="38100"/>
                    </a:lnTo>
                    <a:lnTo>
                      <a:pt x="1375643" y="12700"/>
                    </a:lnTo>
                    <a:close/>
                  </a:path>
                  <a:path w="2367915" h="2362200">
                    <a:moveTo>
                      <a:pt x="2062208" y="393700"/>
                    </a:moveTo>
                    <a:lnTo>
                      <a:pt x="1231719" y="393700"/>
                    </a:lnTo>
                    <a:lnTo>
                      <a:pt x="1279027" y="406400"/>
                    </a:lnTo>
                    <a:lnTo>
                      <a:pt x="1325491" y="406400"/>
                    </a:lnTo>
                    <a:lnTo>
                      <a:pt x="1415556" y="431800"/>
                    </a:lnTo>
                    <a:lnTo>
                      <a:pt x="1501253" y="457200"/>
                    </a:lnTo>
                    <a:lnTo>
                      <a:pt x="1542258" y="482600"/>
                    </a:lnTo>
                    <a:lnTo>
                      <a:pt x="1581923" y="508000"/>
                    </a:lnTo>
                    <a:lnTo>
                      <a:pt x="1620166" y="533400"/>
                    </a:lnTo>
                    <a:lnTo>
                      <a:pt x="1656904" y="558800"/>
                    </a:lnTo>
                    <a:lnTo>
                      <a:pt x="1692055" y="584200"/>
                    </a:lnTo>
                    <a:lnTo>
                      <a:pt x="1725537" y="609600"/>
                    </a:lnTo>
                    <a:lnTo>
                      <a:pt x="1757266" y="647700"/>
                    </a:lnTo>
                    <a:lnTo>
                      <a:pt x="1787161" y="673100"/>
                    </a:lnTo>
                    <a:lnTo>
                      <a:pt x="1815139" y="711200"/>
                    </a:lnTo>
                    <a:lnTo>
                      <a:pt x="1841116" y="749300"/>
                    </a:lnTo>
                    <a:lnTo>
                      <a:pt x="1865012" y="787400"/>
                    </a:lnTo>
                    <a:lnTo>
                      <a:pt x="1886742" y="825500"/>
                    </a:lnTo>
                    <a:lnTo>
                      <a:pt x="1906225" y="863600"/>
                    </a:lnTo>
                    <a:lnTo>
                      <a:pt x="1923378" y="914400"/>
                    </a:lnTo>
                    <a:lnTo>
                      <a:pt x="1938119" y="952500"/>
                    </a:lnTo>
                    <a:lnTo>
                      <a:pt x="1950364" y="1003300"/>
                    </a:lnTo>
                    <a:lnTo>
                      <a:pt x="1960032" y="1041400"/>
                    </a:lnTo>
                    <a:lnTo>
                      <a:pt x="1967040" y="1092200"/>
                    </a:lnTo>
                    <a:lnTo>
                      <a:pt x="1971306" y="1143000"/>
                    </a:lnTo>
                    <a:lnTo>
                      <a:pt x="1972746" y="1181100"/>
                    </a:lnTo>
                    <a:lnTo>
                      <a:pt x="1971306" y="1231900"/>
                    </a:lnTo>
                    <a:lnTo>
                      <a:pt x="1967040" y="1282700"/>
                    </a:lnTo>
                    <a:lnTo>
                      <a:pt x="1960032" y="1320800"/>
                    </a:lnTo>
                    <a:lnTo>
                      <a:pt x="1950364" y="1371600"/>
                    </a:lnTo>
                    <a:lnTo>
                      <a:pt x="1938119" y="1422400"/>
                    </a:lnTo>
                    <a:lnTo>
                      <a:pt x="1923378" y="1460500"/>
                    </a:lnTo>
                    <a:lnTo>
                      <a:pt x="1906225" y="1498600"/>
                    </a:lnTo>
                    <a:lnTo>
                      <a:pt x="1886742" y="1549400"/>
                    </a:lnTo>
                    <a:lnTo>
                      <a:pt x="1865012" y="1587500"/>
                    </a:lnTo>
                    <a:lnTo>
                      <a:pt x="1841116" y="1625600"/>
                    </a:lnTo>
                    <a:lnTo>
                      <a:pt x="1815139" y="1663700"/>
                    </a:lnTo>
                    <a:lnTo>
                      <a:pt x="1787161" y="1689100"/>
                    </a:lnTo>
                    <a:lnTo>
                      <a:pt x="1757266" y="1727200"/>
                    </a:lnTo>
                    <a:lnTo>
                      <a:pt x="1725537" y="1752600"/>
                    </a:lnTo>
                    <a:lnTo>
                      <a:pt x="1692055" y="1790700"/>
                    </a:lnTo>
                    <a:lnTo>
                      <a:pt x="1656904" y="1816100"/>
                    </a:lnTo>
                    <a:lnTo>
                      <a:pt x="1620166" y="1841500"/>
                    </a:lnTo>
                    <a:lnTo>
                      <a:pt x="1581923" y="1866900"/>
                    </a:lnTo>
                    <a:lnTo>
                      <a:pt x="1542258" y="1892300"/>
                    </a:lnTo>
                    <a:lnTo>
                      <a:pt x="1501253" y="1905000"/>
                    </a:lnTo>
                    <a:lnTo>
                      <a:pt x="1458992" y="1930400"/>
                    </a:lnTo>
                    <a:lnTo>
                      <a:pt x="1371028" y="1955800"/>
                    </a:lnTo>
                    <a:lnTo>
                      <a:pt x="1325491" y="1955800"/>
                    </a:lnTo>
                    <a:lnTo>
                      <a:pt x="1279027" y="1968500"/>
                    </a:lnTo>
                    <a:lnTo>
                      <a:pt x="2072290" y="1968500"/>
                    </a:lnTo>
                    <a:lnTo>
                      <a:pt x="2082372" y="1955800"/>
                    </a:lnTo>
                    <a:lnTo>
                      <a:pt x="2111317" y="1917700"/>
                    </a:lnTo>
                    <a:lnTo>
                      <a:pt x="2138922" y="1879600"/>
                    </a:lnTo>
                    <a:lnTo>
                      <a:pt x="2165149" y="1841500"/>
                    </a:lnTo>
                    <a:lnTo>
                      <a:pt x="2189960" y="1803400"/>
                    </a:lnTo>
                    <a:lnTo>
                      <a:pt x="2213317" y="1765300"/>
                    </a:lnTo>
                    <a:lnTo>
                      <a:pt x="2235182" y="1727200"/>
                    </a:lnTo>
                    <a:lnTo>
                      <a:pt x="2255516" y="1689100"/>
                    </a:lnTo>
                    <a:lnTo>
                      <a:pt x="2274282" y="1651000"/>
                    </a:lnTo>
                    <a:lnTo>
                      <a:pt x="2291441" y="1600200"/>
                    </a:lnTo>
                    <a:lnTo>
                      <a:pt x="2306956" y="1562100"/>
                    </a:lnTo>
                    <a:lnTo>
                      <a:pt x="2320788" y="1511300"/>
                    </a:lnTo>
                    <a:lnTo>
                      <a:pt x="2332899" y="1473200"/>
                    </a:lnTo>
                    <a:lnTo>
                      <a:pt x="2343251" y="1422400"/>
                    </a:lnTo>
                    <a:lnTo>
                      <a:pt x="2351807" y="1371600"/>
                    </a:lnTo>
                    <a:lnTo>
                      <a:pt x="2358528" y="1333500"/>
                    </a:lnTo>
                    <a:lnTo>
                      <a:pt x="2363375" y="1282700"/>
                    </a:lnTo>
                    <a:lnTo>
                      <a:pt x="2366312" y="1231900"/>
                    </a:lnTo>
                    <a:lnTo>
                      <a:pt x="2367299" y="1181100"/>
                    </a:lnTo>
                    <a:lnTo>
                      <a:pt x="2366312" y="1130300"/>
                    </a:lnTo>
                    <a:lnTo>
                      <a:pt x="2363375" y="1092200"/>
                    </a:lnTo>
                    <a:lnTo>
                      <a:pt x="2358528" y="1041400"/>
                    </a:lnTo>
                    <a:lnTo>
                      <a:pt x="2351807" y="990600"/>
                    </a:lnTo>
                    <a:lnTo>
                      <a:pt x="2343251" y="952500"/>
                    </a:lnTo>
                    <a:lnTo>
                      <a:pt x="2332899" y="901700"/>
                    </a:lnTo>
                    <a:lnTo>
                      <a:pt x="2320788" y="850900"/>
                    </a:lnTo>
                    <a:lnTo>
                      <a:pt x="2306956" y="812800"/>
                    </a:lnTo>
                    <a:lnTo>
                      <a:pt x="2291441" y="762000"/>
                    </a:lnTo>
                    <a:lnTo>
                      <a:pt x="2274282" y="723900"/>
                    </a:lnTo>
                    <a:lnTo>
                      <a:pt x="2255516" y="685800"/>
                    </a:lnTo>
                    <a:lnTo>
                      <a:pt x="2235182" y="635000"/>
                    </a:lnTo>
                    <a:lnTo>
                      <a:pt x="2213317" y="596900"/>
                    </a:lnTo>
                    <a:lnTo>
                      <a:pt x="2189960" y="558800"/>
                    </a:lnTo>
                    <a:lnTo>
                      <a:pt x="2165149" y="520700"/>
                    </a:lnTo>
                    <a:lnTo>
                      <a:pt x="2138922" y="482600"/>
                    </a:lnTo>
                    <a:lnTo>
                      <a:pt x="2111317" y="444500"/>
                    </a:lnTo>
                    <a:lnTo>
                      <a:pt x="2082372" y="419100"/>
                    </a:lnTo>
                    <a:lnTo>
                      <a:pt x="2062208" y="393700"/>
                    </a:lnTo>
                    <a:close/>
                  </a:path>
                  <a:path w="2367915" h="2362200">
                    <a:moveTo>
                      <a:pt x="1280726" y="0"/>
                    </a:moveTo>
                    <a:lnTo>
                      <a:pt x="1086572" y="0"/>
                    </a:lnTo>
                    <a:lnTo>
                      <a:pt x="1038825" y="12700"/>
                    </a:lnTo>
                    <a:lnTo>
                      <a:pt x="1328474" y="12700"/>
                    </a:lnTo>
                    <a:lnTo>
                      <a:pt x="1280726" y="0"/>
                    </a:lnTo>
                    <a:close/>
                  </a:path>
                </a:pathLst>
              </a:custGeom>
              <a:solidFill>
                <a:srgbClr val="97B4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id="{D3685A14-66CA-FE78-4173-2AEB7A4A29A2}"/>
                  </a:ext>
                </a:extLst>
              </p:cNvPr>
              <p:cNvSpPr/>
              <p:nvPr/>
            </p:nvSpPr>
            <p:spPr>
              <a:xfrm>
                <a:off x="3126542" y="3760338"/>
                <a:ext cx="832485" cy="1586865"/>
              </a:xfrm>
              <a:custGeom>
                <a:avLst/>
                <a:gdLst/>
                <a:ahLst/>
                <a:cxnLst/>
                <a:rect l="l" t="t" r="r" b="b"/>
                <a:pathLst>
                  <a:path w="832485" h="1586864">
                    <a:moveTo>
                      <a:pt x="123825" y="0"/>
                    </a:moveTo>
                    <a:lnTo>
                      <a:pt x="102992" y="44129"/>
                    </a:lnTo>
                    <a:lnTo>
                      <a:pt x="84127" y="88676"/>
                    </a:lnTo>
                    <a:lnTo>
                      <a:pt x="67214" y="133589"/>
                    </a:lnTo>
                    <a:lnTo>
                      <a:pt x="52236" y="178819"/>
                    </a:lnTo>
                    <a:lnTo>
                      <a:pt x="39175" y="224314"/>
                    </a:lnTo>
                    <a:lnTo>
                      <a:pt x="28014" y="270022"/>
                    </a:lnTo>
                    <a:lnTo>
                      <a:pt x="18737" y="315893"/>
                    </a:lnTo>
                    <a:lnTo>
                      <a:pt x="11326" y="361875"/>
                    </a:lnTo>
                    <a:lnTo>
                      <a:pt x="5764" y="407918"/>
                    </a:lnTo>
                    <a:lnTo>
                      <a:pt x="2034" y="453971"/>
                    </a:lnTo>
                    <a:lnTo>
                      <a:pt x="118" y="499982"/>
                    </a:lnTo>
                    <a:lnTo>
                      <a:pt x="0" y="545900"/>
                    </a:lnTo>
                    <a:lnTo>
                      <a:pt x="1662" y="591675"/>
                    </a:lnTo>
                    <a:lnTo>
                      <a:pt x="5087" y="637256"/>
                    </a:lnTo>
                    <a:lnTo>
                      <a:pt x="10258" y="682590"/>
                    </a:lnTo>
                    <a:lnTo>
                      <a:pt x="17158" y="727628"/>
                    </a:lnTo>
                    <a:lnTo>
                      <a:pt x="25770" y="772318"/>
                    </a:lnTo>
                    <a:lnTo>
                      <a:pt x="36077" y="816609"/>
                    </a:lnTo>
                    <a:lnTo>
                      <a:pt x="48061" y="860451"/>
                    </a:lnTo>
                    <a:lnTo>
                      <a:pt x="61706" y="903791"/>
                    </a:lnTo>
                    <a:lnTo>
                      <a:pt x="76993" y="946580"/>
                    </a:lnTo>
                    <a:lnTo>
                      <a:pt x="93907" y="988765"/>
                    </a:lnTo>
                    <a:lnTo>
                      <a:pt x="112429" y="1030297"/>
                    </a:lnTo>
                    <a:lnTo>
                      <a:pt x="132544" y="1071123"/>
                    </a:lnTo>
                    <a:lnTo>
                      <a:pt x="154232" y="1111194"/>
                    </a:lnTo>
                    <a:lnTo>
                      <a:pt x="177479" y="1150457"/>
                    </a:lnTo>
                    <a:lnTo>
                      <a:pt x="202265" y="1188861"/>
                    </a:lnTo>
                    <a:lnTo>
                      <a:pt x="228575" y="1226357"/>
                    </a:lnTo>
                    <a:lnTo>
                      <a:pt x="256391" y="1262892"/>
                    </a:lnTo>
                    <a:lnTo>
                      <a:pt x="285695" y="1298416"/>
                    </a:lnTo>
                    <a:lnTo>
                      <a:pt x="316472" y="1332878"/>
                    </a:lnTo>
                    <a:lnTo>
                      <a:pt x="348703" y="1366226"/>
                    </a:lnTo>
                    <a:lnTo>
                      <a:pt x="382371" y="1398409"/>
                    </a:lnTo>
                    <a:lnTo>
                      <a:pt x="417459" y="1429377"/>
                    </a:lnTo>
                    <a:lnTo>
                      <a:pt x="453951" y="1459078"/>
                    </a:lnTo>
                    <a:lnTo>
                      <a:pt x="491829" y="1487462"/>
                    </a:lnTo>
                    <a:lnTo>
                      <a:pt x="531075" y="1514477"/>
                    </a:lnTo>
                    <a:lnTo>
                      <a:pt x="571673" y="1540072"/>
                    </a:lnTo>
                    <a:lnTo>
                      <a:pt x="613606" y="1564197"/>
                    </a:lnTo>
                    <a:lnTo>
                      <a:pt x="656856" y="1586799"/>
                    </a:lnTo>
                    <a:lnTo>
                      <a:pt x="832485" y="1233491"/>
                    </a:lnTo>
                    <a:lnTo>
                      <a:pt x="790081" y="1210804"/>
                    </a:lnTo>
                    <a:lnTo>
                      <a:pt x="749617" y="1185926"/>
                    </a:lnTo>
                    <a:lnTo>
                      <a:pt x="711130" y="1158967"/>
                    </a:lnTo>
                    <a:lnTo>
                      <a:pt x="674657" y="1130040"/>
                    </a:lnTo>
                    <a:lnTo>
                      <a:pt x="640235" y="1099253"/>
                    </a:lnTo>
                    <a:lnTo>
                      <a:pt x="607901" y="1066719"/>
                    </a:lnTo>
                    <a:lnTo>
                      <a:pt x="577693" y="1032547"/>
                    </a:lnTo>
                    <a:lnTo>
                      <a:pt x="549648" y="996848"/>
                    </a:lnTo>
                    <a:lnTo>
                      <a:pt x="523802" y="959733"/>
                    </a:lnTo>
                    <a:lnTo>
                      <a:pt x="500194" y="921312"/>
                    </a:lnTo>
                    <a:lnTo>
                      <a:pt x="478860" y="881696"/>
                    </a:lnTo>
                    <a:lnTo>
                      <a:pt x="459837" y="840996"/>
                    </a:lnTo>
                    <a:lnTo>
                      <a:pt x="443163" y="799322"/>
                    </a:lnTo>
                    <a:lnTo>
                      <a:pt x="428874" y="756786"/>
                    </a:lnTo>
                    <a:lnTo>
                      <a:pt x="417008" y="713497"/>
                    </a:lnTo>
                    <a:lnTo>
                      <a:pt x="407603" y="669566"/>
                    </a:lnTo>
                    <a:lnTo>
                      <a:pt x="400694" y="625105"/>
                    </a:lnTo>
                    <a:lnTo>
                      <a:pt x="396320" y="580223"/>
                    </a:lnTo>
                    <a:lnTo>
                      <a:pt x="394518" y="535031"/>
                    </a:lnTo>
                    <a:lnTo>
                      <a:pt x="395324" y="489641"/>
                    </a:lnTo>
                    <a:lnTo>
                      <a:pt x="398776" y="444162"/>
                    </a:lnTo>
                    <a:lnTo>
                      <a:pt x="404911" y="398705"/>
                    </a:lnTo>
                    <a:lnTo>
                      <a:pt x="413767" y="353381"/>
                    </a:lnTo>
                    <a:lnTo>
                      <a:pt x="425379" y="308301"/>
                    </a:lnTo>
                    <a:lnTo>
                      <a:pt x="439787" y="263575"/>
                    </a:lnTo>
                    <a:lnTo>
                      <a:pt x="457026" y="219313"/>
                    </a:lnTo>
                    <a:lnTo>
                      <a:pt x="477134" y="175628"/>
                    </a:lnTo>
                    <a:lnTo>
                      <a:pt x="123825" y="0"/>
                    </a:lnTo>
                    <a:close/>
                  </a:path>
                </a:pathLst>
              </a:custGeom>
              <a:solidFill>
                <a:srgbClr val="1700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8D47220E-FD64-6D4F-CE07-3C74AC9E67D6}"/>
                  </a:ext>
                </a:extLst>
              </p:cNvPr>
              <p:cNvSpPr/>
              <p:nvPr/>
            </p:nvSpPr>
            <p:spPr>
              <a:xfrm>
                <a:off x="3128158" y="3102266"/>
                <a:ext cx="2367915" cy="2367915"/>
              </a:xfrm>
              <a:custGeom>
                <a:avLst/>
                <a:gdLst/>
                <a:ahLst/>
                <a:cxnLst/>
                <a:rect l="l" t="t" r="r" b="b"/>
                <a:pathLst>
                  <a:path w="2367915" h="2367915">
                    <a:moveTo>
                      <a:pt x="1183649" y="0"/>
                    </a:moveTo>
                    <a:lnTo>
                      <a:pt x="1183649" y="394553"/>
                    </a:lnTo>
                    <a:lnTo>
                      <a:pt x="1231719" y="395993"/>
                    </a:lnTo>
                    <a:lnTo>
                      <a:pt x="1279027" y="400258"/>
                    </a:lnTo>
                    <a:lnTo>
                      <a:pt x="1325491" y="407266"/>
                    </a:lnTo>
                    <a:lnTo>
                      <a:pt x="1371028" y="416934"/>
                    </a:lnTo>
                    <a:lnTo>
                      <a:pt x="1415556" y="429180"/>
                    </a:lnTo>
                    <a:lnTo>
                      <a:pt x="1458992" y="443920"/>
                    </a:lnTo>
                    <a:lnTo>
                      <a:pt x="1501253" y="461074"/>
                    </a:lnTo>
                    <a:lnTo>
                      <a:pt x="1542258" y="480557"/>
                    </a:lnTo>
                    <a:lnTo>
                      <a:pt x="1581923" y="502287"/>
                    </a:lnTo>
                    <a:lnTo>
                      <a:pt x="1620166" y="526182"/>
                    </a:lnTo>
                    <a:lnTo>
                      <a:pt x="1656904" y="552160"/>
                    </a:lnTo>
                    <a:lnTo>
                      <a:pt x="1692055" y="580138"/>
                    </a:lnTo>
                    <a:lnTo>
                      <a:pt x="1725537" y="610032"/>
                    </a:lnTo>
                    <a:lnTo>
                      <a:pt x="1757266" y="641762"/>
                    </a:lnTo>
                    <a:lnTo>
                      <a:pt x="1787161" y="675243"/>
                    </a:lnTo>
                    <a:lnTo>
                      <a:pt x="1815139" y="710395"/>
                    </a:lnTo>
                    <a:lnTo>
                      <a:pt x="1841116" y="747133"/>
                    </a:lnTo>
                    <a:lnTo>
                      <a:pt x="1865012" y="785376"/>
                    </a:lnTo>
                    <a:lnTo>
                      <a:pt x="1886742" y="825041"/>
                    </a:lnTo>
                    <a:lnTo>
                      <a:pt x="1906225" y="866045"/>
                    </a:lnTo>
                    <a:lnTo>
                      <a:pt x="1923378" y="908307"/>
                    </a:lnTo>
                    <a:lnTo>
                      <a:pt x="1938119" y="951743"/>
                    </a:lnTo>
                    <a:lnTo>
                      <a:pt x="1950364" y="996270"/>
                    </a:lnTo>
                    <a:lnTo>
                      <a:pt x="1960032" y="1041808"/>
                    </a:lnTo>
                    <a:lnTo>
                      <a:pt x="1967040" y="1088271"/>
                    </a:lnTo>
                    <a:lnTo>
                      <a:pt x="1971306" y="1135579"/>
                    </a:lnTo>
                    <a:lnTo>
                      <a:pt x="1972746" y="1183649"/>
                    </a:lnTo>
                    <a:lnTo>
                      <a:pt x="1971306" y="1231719"/>
                    </a:lnTo>
                    <a:lnTo>
                      <a:pt x="1967040" y="1279027"/>
                    </a:lnTo>
                    <a:lnTo>
                      <a:pt x="1960032" y="1325491"/>
                    </a:lnTo>
                    <a:lnTo>
                      <a:pt x="1950364" y="1371028"/>
                    </a:lnTo>
                    <a:lnTo>
                      <a:pt x="1938119" y="1415556"/>
                    </a:lnTo>
                    <a:lnTo>
                      <a:pt x="1923378" y="1458992"/>
                    </a:lnTo>
                    <a:lnTo>
                      <a:pt x="1906225" y="1501253"/>
                    </a:lnTo>
                    <a:lnTo>
                      <a:pt x="1886742" y="1542258"/>
                    </a:lnTo>
                    <a:lnTo>
                      <a:pt x="1865012" y="1581923"/>
                    </a:lnTo>
                    <a:lnTo>
                      <a:pt x="1841116" y="1620166"/>
                    </a:lnTo>
                    <a:lnTo>
                      <a:pt x="1815139" y="1656904"/>
                    </a:lnTo>
                    <a:lnTo>
                      <a:pt x="1787161" y="1692055"/>
                    </a:lnTo>
                    <a:lnTo>
                      <a:pt x="1757266" y="1725537"/>
                    </a:lnTo>
                    <a:lnTo>
                      <a:pt x="1725537" y="1757266"/>
                    </a:lnTo>
                    <a:lnTo>
                      <a:pt x="1692055" y="1787161"/>
                    </a:lnTo>
                    <a:lnTo>
                      <a:pt x="1656904" y="1815139"/>
                    </a:lnTo>
                    <a:lnTo>
                      <a:pt x="1620166" y="1841116"/>
                    </a:lnTo>
                    <a:lnTo>
                      <a:pt x="1581923" y="1865012"/>
                    </a:lnTo>
                    <a:lnTo>
                      <a:pt x="1542258" y="1886742"/>
                    </a:lnTo>
                    <a:lnTo>
                      <a:pt x="1501253" y="1906225"/>
                    </a:lnTo>
                    <a:lnTo>
                      <a:pt x="1458992" y="1923378"/>
                    </a:lnTo>
                    <a:lnTo>
                      <a:pt x="1415556" y="1938119"/>
                    </a:lnTo>
                    <a:lnTo>
                      <a:pt x="1371028" y="1950364"/>
                    </a:lnTo>
                    <a:lnTo>
                      <a:pt x="1325491" y="1960032"/>
                    </a:lnTo>
                    <a:lnTo>
                      <a:pt x="1279027" y="1967040"/>
                    </a:lnTo>
                    <a:lnTo>
                      <a:pt x="1231719" y="1971306"/>
                    </a:lnTo>
                    <a:lnTo>
                      <a:pt x="1183649" y="1972746"/>
                    </a:lnTo>
                    <a:lnTo>
                      <a:pt x="1135579" y="1971306"/>
                    </a:lnTo>
                    <a:lnTo>
                      <a:pt x="1088271" y="1967040"/>
                    </a:lnTo>
                    <a:lnTo>
                      <a:pt x="1041808" y="1960032"/>
                    </a:lnTo>
                    <a:lnTo>
                      <a:pt x="996270" y="1950364"/>
                    </a:lnTo>
                    <a:lnTo>
                      <a:pt x="951743" y="1938119"/>
                    </a:lnTo>
                    <a:lnTo>
                      <a:pt x="908307" y="1923378"/>
                    </a:lnTo>
                    <a:lnTo>
                      <a:pt x="866045" y="1906225"/>
                    </a:lnTo>
                    <a:lnTo>
                      <a:pt x="825041" y="1886742"/>
                    </a:lnTo>
                    <a:lnTo>
                      <a:pt x="785376" y="1865012"/>
                    </a:lnTo>
                    <a:lnTo>
                      <a:pt x="747133" y="1841116"/>
                    </a:lnTo>
                    <a:lnTo>
                      <a:pt x="710395" y="1815139"/>
                    </a:lnTo>
                    <a:lnTo>
                      <a:pt x="675243" y="1787161"/>
                    </a:lnTo>
                    <a:lnTo>
                      <a:pt x="641762" y="1757266"/>
                    </a:lnTo>
                    <a:lnTo>
                      <a:pt x="610032" y="1725537"/>
                    </a:lnTo>
                    <a:lnTo>
                      <a:pt x="580138" y="1692055"/>
                    </a:lnTo>
                    <a:lnTo>
                      <a:pt x="552160" y="1656904"/>
                    </a:lnTo>
                    <a:lnTo>
                      <a:pt x="526182" y="1620166"/>
                    </a:lnTo>
                    <a:lnTo>
                      <a:pt x="502287" y="1581923"/>
                    </a:lnTo>
                    <a:lnTo>
                      <a:pt x="480557" y="1542258"/>
                    </a:lnTo>
                    <a:lnTo>
                      <a:pt x="461074" y="1501253"/>
                    </a:lnTo>
                    <a:lnTo>
                      <a:pt x="443920" y="1458992"/>
                    </a:lnTo>
                    <a:lnTo>
                      <a:pt x="429180" y="1415556"/>
                    </a:lnTo>
                    <a:lnTo>
                      <a:pt x="416934" y="1371028"/>
                    </a:lnTo>
                    <a:lnTo>
                      <a:pt x="407266" y="1325491"/>
                    </a:lnTo>
                    <a:lnTo>
                      <a:pt x="400258" y="1279027"/>
                    </a:lnTo>
                    <a:lnTo>
                      <a:pt x="395993" y="1231719"/>
                    </a:lnTo>
                    <a:lnTo>
                      <a:pt x="394553" y="1183649"/>
                    </a:lnTo>
                    <a:lnTo>
                      <a:pt x="0" y="1183649"/>
                    </a:lnTo>
                    <a:lnTo>
                      <a:pt x="987" y="1232439"/>
                    </a:lnTo>
                    <a:lnTo>
                      <a:pt x="3923" y="1280726"/>
                    </a:lnTo>
                    <a:lnTo>
                      <a:pt x="8771" y="1328474"/>
                    </a:lnTo>
                    <a:lnTo>
                      <a:pt x="15492" y="1375643"/>
                    </a:lnTo>
                    <a:lnTo>
                      <a:pt x="24047" y="1422195"/>
                    </a:lnTo>
                    <a:lnTo>
                      <a:pt x="34400" y="1468093"/>
                    </a:lnTo>
                    <a:lnTo>
                      <a:pt x="46511" y="1513298"/>
                    </a:lnTo>
                    <a:lnTo>
                      <a:pt x="60343" y="1557773"/>
                    </a:lnTo>
                    <a:lnTo>
                      <a:pt x="75858" y="1601479"/>
                    </a:lnTo>
                    <a:lnTo>
                      <a:pt x="93017" y="1644378"/>
                    </a:lnTo>
                    <a:lnTo>
                      <a:pt x="111783" y="1686432"/>
                    </a:lnTo>
                    <a:lnTo>
                      <a:pt x="132117" y="1727603"/>
                    </a:lnTo>
                    <a:lnTo>
                      <a:pt x="153982" y="1767853"/>
                    </a:lnTo>
                    <a:lnTo>
                      <a:pt x="177338" y="1807144"/>
                    </a:lnTo>
                    <a:lnTo>
                      <a:pt x="202149" y="1845437"/>
                    </a:lnTo>
                    <a:lnTo>
                      <a:pt x="228376" y="1882696"/>
                    </a:lnTo>
                    <a:lnTo>
                      <a:pt x="255981" y="1918881"/>
                    </a:lnTo>
                    <a:lnTo>
                      <a:pt x="284926" y="1953954"/>
                    </a:lnTo>
                    <a:lnTo>
                      <a:pt x="315173" y="1987878"/>
                    </a:lnTo>
                    <a:lnTo>
                      <a:pt x="346684" y="2020615"/>
                    </a:lnTo>
                    <a:lnTo>
                      <a:pt x="379420" y="2052125"/>
                    </a:lnTo>
                    <a:lnTo>
                      <a:pt x="413344" y="2082372"/>
                    </a:lnTo>
                    <a:lnTo>
                      <a:pt x="448418" y="2111317"/>
                    </a:lnTo>
                    <a:lnTo>
                      <a:pt x="484603" y="2138922"/>
                    </a:lnTo>
                    <a:lnTo>
                      <a:pt x="521861" y="2165149"/>
                    </a:lnTo>
                    <a:lnTo>
                      <a:pt x="560155" y="2189960"/>
                    </a:lnTo>
                    <a:lnTo>
                      <a:pt x="599446" y="2213317"/>
                    </a:lnTo>
                    <a:lnTo>
                      <a:pt x="639696" y="2235182"/>
                    </a:lnTo>
                    <a:lnTo>
                      <a:pt x="680867" y="2255516"/>
                    </a:lnTo>
                    <a:lnTo>
                      <a:pt x="722921" y="2274282"/>
                    </a:lnTo>
                    <a:lnTo>
                      <a:pt x="765820" y="2291441"/>
                    </a:lnTo>
                    <a:lnTo>
                      <a:pt x="809526" y="2306956"/>
                    </a:lnTo>
                    <a:lnTo>
                      <a:pt x="854001" y="2320788"/>
                    </a:lnTo>
                    <a:lnTo>
                      <a:pt x="899206" y="2332899"/>
                    </a:lnTo>
                    <a:lnTo>
                      <a:pt x="945104" y="2343251"/>
                    </a:lnTo>
                    <a:lnTo>
                      <a:pt x="991656" y="2351807"/>
                    </a:lnTo>
                    <a:lnTo>
                      <a:pt x="1038825" y="2358528"/>
                    </a:lnTo>
                    <a:lnTo>
                      <a:pt x="1086572" y="2363375"/>
                    </a:lnTo>
                    <a:lnTo>
                      <a:pt x="1134860" y="2366312"/>
                    </a:lnTo>
                    <a:lnTo>
                      <a:pt x="1183649" y="2367299"/>
                    </a:lnTo>
                    <a:lnTo>
                      <a:pt x="1232439" y="2366312"/>
                    </a:lnTo>
                    <a:lnTo>
                      <a:pt x="1280726" y="2363375"/>
                    </a:lnTo>
                    <a:lnTo>
                      <a:pt x="1328474" y="2358528"/>
                    </a:lnTo>
                    <a:lnTo>
                      <a:pt x="1375643" y="2351807"/>
                    </a:lnTo>
                    <a:lnTo>
                      <a:pt x="1422195" y="2343251"/>
                    </a:lnTo>
                    <a:lnTo>
                      <a:pt x="1468093" y="2332899"/>
                    </a:lnTo>
                    <a:lnTo>
                      <a:pt x="1513298" y="2320788"/>
                    </a:lnTo>
                    <a:lnTo>
                      <a:pt x="1557773" y="2306956"/>
                    </a:lnTo>
                    <a:lnTo>
                      <a:pt x="1601479" y="2291441"/>
                    </a:lnTo>
                    <a:lnTo>
                      <a:pt x="1644378" y="2274282"/>
                    </a:lnTo>
                    <a:lnTo>
                      <a:pt x="1686432" y="2255516"/>
                    </a:lnTo>
                    <a:lnTo>
                      <a:pt x="1727603" y="2235182"/>
                    </a:lnTo>
                    <a:lnTo>
                      <a:pt x="1767853" y="2213317"/>
                    </a:lnTo>
                    <a:lnTo>
                      <a:pt x="1807144" y="2189960"/>
                    </a:lnTo>
                    <a:lnTo>
                      <a:pt x="1845437" y="2165149"/>
                    </a:lnTo>
                    <a:lnTo>
                      <a:pt x="1882696" y="2138922"/>
                    </a:lnTo>
                    <a:lnTo>
                      <a:pt x="1918881" y="2111317"/>
                    </a:lnTo>
                    <a:lnTo>
                      <a:pt x="1953954" y="2082372"/>
                    </a:lnTo>
                    <a:lnTo>
                      <a:pt x="1987878" y="2052125"/>
                    </a:lnTo>
                    <a:lnTo>
                      <a:pt x="2020615" y="2020615"/>
                    </a:lnTo>
                    <a:lnTo>
                      <a:pt x="2052125" y="1987878"/>
                    </a:lnTo>
                    <a:lnTo>
                      <a:pt x="2082372" y="1953954"/>
                    </a:lnTo>
                    <a:lnTo>
                      <a:pt x="2111317" y="1918881"/>
                    </a:lnTo>
                    <a:lnTo>
                      <a:pt x="2138922" y="1882696"/>
                    </a:lnTo>
                    <a:lnTo>
                      <a:pt x="2165149" y="1845437"/>
                    </a:lnTo>
                    <a:lnTo>
                      <a:pt x="2189960" y="1807144"/>
                    </a:lnTo>
                    <a:lnTo>
                      <a:pt x="2213317" y="1767853"/>
                    </a:lnTo>
                    <a:lnTo>
                      <a:pt x="2235182" y="1727603"/>
                    </a:lnTo>
                    <a:lnTo>
                      <a:pt x="2255516" y="1686432"/>
                    </a:lnTo>
                    <a:lnTo>
                      <a:pt x="2274282" y="1644378"/>
                    </a:lnTo>
                    <a:lnTo>
                      <a:pt x="2291441" y="1601479"/>
                    </a:lnTo>
                    <a:lnTo>
                      <a:pt x="2306956" y="1557773"/>
                    </a:lnTo>
                    <a:lnTo>
                      <a:pt x="2320788" y="1513298"/>
                    </a:lnTo>
                    <a:lnTo>
                      <a:pt x="2332899" y="1468093"/>
                    </a:lnTo>
                    <a:lnTo>
                      <a:pt x="2343251" y="1422195"/>
                    </a:lnTo>
                    <a:lnTo>
                      <a:pt x="2351807" y="1375643"/>
                    </a:lnTo>
                    <a:lnTo>
                      <a:pt x="2358528" y="1328474"/>
                    </a:lnTo>
                    <a:lnTo>
                      <a:pt x="2363375" y="1280726"/>
                    </a:lnTo>
                    <a:lnTo>
                      <a:pt x="2366312" y="1232439"/>
                    </a:lnTo>
                    <a:lnTo>
                      <a:pt x="2367299" y="1183649"/>
                    </a:lnTo>
                    <a:lnTo>
                      <a:pt x="2366312" y="1134860"/>
                    </a:lnTo>
                    <a:lnTo>
                      <a:pt x="2363375" y="1086572"/>
                    </a:lnTo>
                    <a:lnTo>
                      <a:pt x="2358528" y="1038825"/>
                    </a:lnTo>
                    <a:lnTo>
                      <a:pt x="2351807" y="991656"/>
                    </a:lnTo>
                    <a:lnTo>
                      <a:pt x="2343251" y="945104"/>
                    </a:lnTo>
                    <a:lnTo>
                      <a:pt x="2332899" y="899206"/>
                    </a:lnTo>
                    <a:lnTo>
                      <a:pt x="2320788" y="854001"/>
                    </a:lnTo>
                    <a:lnTo>
                      <a:pt x="2306956" y="809526"/>
                    </a:lnTo>
                    <a:lnTo>
                      <a:pt x="2291441" y="765820"/>
                    </a:lnTo>
                    <a:lnTo>
                      <a:pt x="2274282" y="722921"/>
                    </a:lnTo>
                    <a:lnTo>
                      <a:pt x="2255516" y="680867"/>
                    </a:lnTo>
                    <a:lnTo>
                      <a:pt x="2235182" y="639696"/>
                    </a:lnTo>
                    <a:lnTo>
                      <a:pt x="2213317" y="599446"/>
                    </a:lnTo>
                    <a:lnTo>
                      <a:pt x="2189960" y="560155"/>
                    </a:lnTo>
                    <a:lnTo>
                      <a:pt x="2165149" y="521861"/>
                    </a:lnTo>
                    <a:lnTo>
                      <a:pt x="2138922" y="484603"/>
                    </a:lnTo>
                    <a:lnTo>
                      <a:pt x="2111317" y="448418"/>
                    </a:lnTo>
                    <a:lnTo>
                      <a:pt x="2082372" y="413344"/>
                    </a:lnTo>
                    <a:lnTo>
                      <a:pt x="2052125" y="379420"/>
                    </a:lnTo>
                    <a:lnTo>
                      <a:pt x="2020615" y="346684"/>
                    </a:lnTo>
                    <a:lnTo>
                      <a:pt x="1987878" y="315173"/>
                    </a:lnTo>
                    <a:lnTo>
                      <a:pt x="1953954" y="284926"/>
                    </a:lnTo>
                    <a:lnTo>
                      <a:pt x="1918881" y="255981"/>
                    </a:lnTo>
                    <a:lnTo>
                      <a:pt x="1882696" y="228376"/>
                    </a:lnTo>
                    <a:lnTo>
                      <a:pt x="1845437" y="202149"/>
                    </a:lnTo>
                    <a:lnTo>
                      <a:pt x="1807144" y="177338"/>
                    </a:lnTo>
                    <a:lnTo>
                      <a:pt x="1767853" y="153982"/>
                    </a:lnTo>
                    <a:lnTo>
                      <a:pt x="1727603" y="132117"/>
                    </a:lnTo>
                    <a:lnTo>
                      <a:pt x="1686432" y="111783"/>
                    </a:lnTo>
                    <a:lnTo>
                      <a:pt x="1644378" y="93017"/>
                    </a:lnTo>
                    <a:lnTo>
                      <a:pt x="1601479" y="75858"/>
                    </a:lnTo>
                    <a:lnTo>
                      <a:pt x="1557773" y="60343"/>
                    </a:lnTo>
                    <a:lnTo>
                      <a:pt x="1513298" y="46511"/>
                    </a:lnTo>
                    <a:lnTo>
                      <a:pt x="1468093" y="34400"/>
                    </a:lnTo>
                    <a:lnTo>
                      <a:pt x="1422195" y="24047"/>
                    </a:lnTo>
                    <a:lnTo>
                      <a:pt x="1375643" y="15492"/>
                    </a:lnTo>
                    <a:lnTo>
                      <a:pt x="1328474" y="8771"/>
                    </a:lnTo>
                    <a:lnTo>
                      <a:pt x="1280726" y="3923"/>
                    </a:lnTo>
                    <a:lnTo>
                      <a:pt x="1232439" y="987"/>
                    </a:lnTo>
                    <a:lnTo>
                      <a:pt x="1183649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B89C4BE-E901-5FF1-CC22-31BFDC66C1C5}"/>
                </a:ext>
              </a:extLst>
            </p:cNvPr>
            <p:cNvSpPr txBox="1"/>
            <p:nvPr/>
          </p:nvSpPr>
          <p:spPr>
            <a:xfrm>
              <a:off x="1614663" y="6497056"/>
              <a:ext cx="1395730" cy="50545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3150" spc="70" dirty="0">
                  <a:solidFill>
                    <a:srgbClr val="2362DD"/>
                  </a:solidFill>
                  <a:latin typeface="Arial Black"/>
                  <a:cs typeface="Arial Black"/>
                </a:rPr>
                <a:t>+3.4%</a:t>
              </a:r>
              <a:endParaRPr sz="3150">
                <a:latin typeface="Arial Black"/>
                <a:cs typeface="Arial Black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32DD069E-7CD3-608E-F85A-4E59D77D33AB}"/>
                </a:ext>
              </a:extLst>
            </p:cNvPr>
            <p:cNvSpPr txBox="1"/>
            <p:nvPr/>
          </p:nvSpPr>
          <p:spPr>
            <a:xfrm>
              <a:off x="1614663" y="6833051"/>
              <a:ext cx="626110" cy="40957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0"/>
                </a:spcBef>
              </a:pPr>
              <a:r>
                <a:rPr sz="2500" spc="-25" dirty="0">
                  <a:solidFill>
                    <a:srgbClr val="2362DD"/>
                  </a:solidFill>
                  <a:latin typeface="Arial Black"/>
                  <a:cs typeface="Arial Black"/>
                </a:rPr>
                <a:t>yoy</a:t>
              </a:r>
              <a:endParaRPr sz="2500">
                <a:latin typeface="Arial Black"/>
                <a:cs typeface="Arial Black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93EB8106-4741-90C7-CE8B-F89E3530955F}"/>
                </a:ext>
              </a:extLst>
            </p:cNvPr>
            <p:cNvSpPr txBox="1"/>
            <p:nvPr/>
          </p:nvSpPr>
          <p:spPr>
            <a:xfrm>
              <a:off x="3694147" y="6939746"/>
              <a:ext cx="1248410" cy="986790"/>
            </a:xfrm>
            <a:prstGeom prst="rect">
              <a:avLst/>
            </a:prstGeom>
          </p:spPr>
          <p:txBody>
            <a:bodyPr vert="horz" wrap="square" lIns="0" tIns="172085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355"/>
                </a:spcBef>
              </a:pPr>
              <a:r>
                <a:rPr sz="3100" spc="70" dirty="0">
                  <a:solidFill>
                    <a:srgbClr val="170091"/>
                  </a:solidFill>
                  <a:latin typeface="Arial Black"/>
                  <a:cs typeface="Arial Black"/>
                </a:rPr>
                <a:t>1,000</a:t>
              </a:r>
              <a:endParaRPr sz="3100">
                <a:latin typeface="Arial Black"/>
                <a:cs typeface="Arial Black"/>
              </a:endParaRPr>
            </a:p>
            <a:p>
              <a:pPr marR="16510" algn="ctr">
                <a:lnSpc>
                  <a:spcPct val="100000"/>
                </a:lnSpc>
                <a:spcBef>
                  <a:spcPts val="665"/>
                </a:spcBef>
              </a:pPr>
              <a:r>
                <a:rPr sz="1600" b="1" dirty="0">
                  <a:solidFill>
                    <a:srgbClr val="170091"/>
                  </a:solidFill>
                  <a:latin typeface="Arial"/>
                  <a:cs typeface="Arial"/>
                </a:rPr>
                <a:t>FY</a:t>
              </a:r>
              <a:r>
                <a:rPr sz="1600" b="1" spc="95" dirty="0">
                  <a:solidFill>
                    <a:srgbClr val="170091"/>
                  </a:solidFill>
                  <a:latin typeface="Arial"/>
                  <a:cs typeface="Arial"/>
                </a:rPr>
                <a:t> </a:t>
              </a:r>
              <a:r>
                <a:rPr sz="1600" b="1" spc="-25" dirty="0">
                  <a:solidFill>
                    <a:srgbClr val="170091"/>
                  </a:solidFill>
                  <a:latin typeface="Arial"/>
                  <a:cs typeface="Arial"/>
                </a:rPr>
                <a:t>21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15" name="object 15">
              <a:extLst>
                <a:ext uri="{FF2B5EF4-FFF2-40B4-BE49-F238E27FC236}">
                  <a16:creationId xmlns:a16="http://schemas.microsoft.com/office/drawing/2014/main" id="{E40FEDA4-2969-CCB3-FCBF-C82A0AB32D83}"/>
                </a:ext>
              </a:extLst>
            </p:cNvPr>
            <p:cNvGrpSpPr/>
            <p:nvPr/>
          </p:nvGrpSpPr>
          <p:grpSpPr>
            <a:xfrm>
              <a:off x="1248360" y="5848695"/>
              <a:ext cx="4715510" cy="3663950"/>
              <a:chOff x="1248360" y="5966682"/>
              <a:chExt cx="4715510" cy="3663950"/>
            </a:xfrm>
          </p:grpSpPr>
          <p:sp>
            <p:nvSpPr>
              <p:cNvPr id="16" name="object 16">
                <a:extLst>
                  <a:ext uri="{FF2B5EF4-FFF2-40B4-BE49-F238E27FC236}">
                    <a16:creationId xmlns:a16="http://schemas.microsoft.com/office/drawing/2014/main" id="{981ABED8-DC7B-E0A4-AFED-639011C9F91D}"/>
                  </a:ext>
                </a:extLst>
              </p:cNvPr>
              <p:cNvSpPr/>
              <p:nvPr/>
            </p:nvSpPr>
            <p:spPr>
              <a:xfrm>
                <a:off x="3128158" y="6480706"/>
                <a:ext cx="2367915" cy="2362200"/>
              </a:xfrm>
              <a:custGeom>
                <a:avLst/>
                <a:gdLst/>
                <a:ahLst/>
                <a:cxnLst/>
                <a:rect l="l" t="t" r="r" b="b"/>
                <a:pathLst>
                  <a:path w="2367915" h="2362200">
                    <a:moveTo>
                      <a:pt x="1375643" y="2349500"/>
                    </a:moveTo>
                    <a:lnTo>
                      <a:pt x="991656" y="2349500"/>
                    </a:lnTo>
                    <a:lnTo>
                      <a:pt x="1038825" y="2362200"/>
                    </a:lnTo>
                    <a:lnTo>
                      <a:pt x="1328474" y="2362200"/>
                    </a:lnTo>
                    <a:lnTo>
                      <a:pt x="1375643" y="2349500"/>
                    </a:lnTo>
                    <a:close/>
                  </a:path>
                  <a:path w="2367915" h="2362200">
                    <a:moveTo>
                      <a:pt x="1375643" y="12700"/>
                    </a:moveTo>
                    <a:lnTo>
                      <a:pt x="991656" y="12700"/>
                    </a:lnTo>
                    <a:lnTo>
                      <a:pt x="899206" y="38100"/>
                    </a:lnTo>
                    <a:lnTo>
                      <a:pt x="722921" y="88900"/>
                    </a:lnTo>
                    <a:lnTo>
                      <a:pt x="680867" y="114300"/>
                    </a:lnTo>
                    <a:lnTo>
                      <a:pt x="639696" y="139700"/>
                    </a:lnTo>
                    <a:lnTo>
                      <a:pt x="599446" y="152400"/>
                    </a:lnTo>
                    <a:lnTo>
                      <a:pt x="560155" y="177800"/>
                    </a:lnTo>
                    <a:lnTo>
                      <a:pt x="521861" y="203200"/>
                    </a:lnTo>
                    <a:lnTo>
                      <a:pt x="484603" y="228600"/>
                    </a:lnTo>
                    <a:lnTo>
                      <a:pt x="448418" y="254000"/>
                    </a:lnTo>
                    <a:lnTo>
                      <a:pt x="413344" y="292100"/>
                    </a:lnTo>
                    <a:lnTo>
                      <a:pt x="379420" y="317500"/>
                    </a:lnTo>
                    <a:lnTo>
                      <a:pt x="346684" y="342900"/>
                    </a:lnTo>
                    <a:lnTo>
                      <a:pt x="315173" y="381000"/>
                    </a:lnTo>
                    <a:lnTo>
                      <a:pt x="284926" y="419100"/>
                    </a:lnTo>
                    <a:lnTo>
                      <a:pt x="255981" y="444500"/>
                    </a:lnTo>
                    <a:lnTo>
                      <a:pt x="228376" y="482600"/>
                    </a:lnTo>
                    <a:lnTo>
                      <a:pt x="202149" y="520700"/>
                    </a:lnTo>
                    <a:lnTo>
                      <a:pt x="177338" y="558800"/>
                    </a:lnTo>
                    <a:lnTo>
                      <a:pt x="153982" y="596900"/>
                    </a:lnTo>
                    <a:lnTo>
                      <a:pt x="132117" y="635000"/>
                    </a:lnTo>
                    <a:lnTo>
                      <a:pt x="111783" y="685800"/>
                    </a:lnTo>
                    <a:lnTo>
                      <a:pt x="93017" y="723900"/>
                    </a:lnTo>
                    <a:lnTo>
                      <a:pt x="75858" y="762000"/>
                    </a:lnTo>
                    <a:lnTo>
                      <a:pt x="60343" y="812800"/>
                    </a:lnTo>
                    <a:lnTo>
                      <a:pt x="46511" y="850900"/>
                    </a:lnTo>
                    <a:lnTo>
                      <a:pt x="34400" y="901700"/>
                    </a:lnTo>
                    <a:lnTo>
                      <a:pt x="24047" y="952500"/>
                    </a:lnTo>
                    <a:lnTo>
                      <a:pt x="15492" y="990600"/>
                    </a:lnTo>
                    <a:lnTo>
                      <a:pt x="8771" y="1041400"/>
                    </a:lnTo>
                    <a:lnTo>
                      <a:pt x="3923" y="1092200"/>
                    </a:lnTo>
                    <a:lnTo>
                      <a:pt x="987" y="1130300"/>
                    </a:lnTo>
                    <a:lnTo>
                      <a:pt x="0" y="1181100"/>
                    </a:lnTo>
                    <a:lnTo>
                      <a:pt x="987" y="1231900"/>
                    </a:lnTo>
                    <a:lnTo>
                      <a:pt x="3923" y="1282700"/>
                    </a:lnTo>
                    <a:lnTo>
                      <a:pt x="8771" y="1333500"/>
                    </a:lnTo>
                    <a:lnTo>
                      <a:pt x="15492" y="1371600"/>
                    </a:lnTo>
                    <a:lnTo>
                      <a:pt x="24047" y="1422400"/>
                    </a:lnTo>
                    <a:lnTo>
                      <a:pt x="34400" y="1473200"/>
                    </a:lnTo>
                    <a:lnTo>
                      <a:pt x="46511" y="1511300"/>
                    </a:lnTo>
                    <a:lnTo>
                      <a:pt x="60343" y="1562100"/>
                    </a:lnTo>
                    <a:lnTo>
                      <a:pt x="75858" y="1600200"/>
                    </a:lnTo>
                    <a:lnTo>
                      <a:pt x="93017" y="1651000"/>
                    </a:lnTo>
                    <a:lnTo>
                      <a:pt x="111783" y="1689100"/>
                    </a:lnTo>
                    <a:lnTo>
                      <a:pt x="132117" y="1727200"/>
                    </a:lnTo>
                    <a:lnTo>
                      <a:pt x="153982" y="1765300"/>
                    </a:lnTo>
                    <a:lnTo>
                      <a:pt x="177338" y="1803400"/>
                    </a:lnTo>
                    <a:lnTo>
                      <a:pt x="202149" y="1841500"/>
                    </a:lnTo>
                    <a:lnTo>
                      <a:pt x="228376" y="1879600"/>
                    </a:lnTo>
                    <a:lnTo>
                      <a:pt x="255981" y="1917700"/>
                    </a:lnTo>
                    <a:lnTo>
                      <a:pt x="284926" y="1955800"/>
                    </a:lnTo>
                    <a:lnTo>
                      <a:pt x="315173" y="1993900"/>
                    </a:lnTo>
                    <a:lnTo>
                      <a:pt x="346684" y="2019300"/>
                    </a:lnTo>
                    <a:lnTo>
                      <a:pt x="379420" y="2057400"/>
                    </a:lnTo>
                    <a:lnTo>
                      <a:pt x="413344" y="2082800"/>
                    </a:lnTo>
                    <a:lnTo>
                      <a:pt x="448418" y="2108200"/>
                    </a:lnTo>
                    <a:lnTo>
                      <a:pt x="484603" y="2146300"/>
                    </a:lnTo>
                    <a:lnTo>
                      <a:pt x="521861" y="2171700"/>
                    </a:lnTo>
                    <a:lnTo>
                      <a:pt x="560155" y="2197100"/>
                    </a:lnTo>
                    <a:lnTo>
                      <a:pt x="599446" y="2209800"/>
                    </a:lnTo>
                    <a:lnTo>
                      <a:pt x="639696" y="2235200"/>
                    </a:lnTo>
                    <a:lnTo>
                      <a:pt x="680867" y="2260600"/>
                    </a:lnTo>
                    <a:lnTo>
                      <a:pt x="722921" y="2273300"/>
                    </a:lnTo>
                    <a:lnTo>
                      <a:pt x="765820" y="2298700"/>
                    </a:lnTo>
                    <a:lnTo>
                      <a:pt x="945104" y="2349500"/>
                    </a:lnTo>
                    <a:lnTo>
                      <a:pt x="1422195" y="2349500"/>
                    </a:lnTo>
                    <a:lnTo>
                      <a:pt x="1601479" y="2298700"/>
                    </a:lnTo>
                    <a:lnTo>
                      <a:pt x="1644378" y="2273300"/>
                    </a:lnTo>
                    <a:lnTo>
                      <a:pt x="1686432" y="2260600"/>
                    </a:lnTo>
                    <a:lnTo>
                      <a:pt x="1727603" y="2235200"/>
                    </a:lnTo>
                    <a:lnTo>
                      <a:pt x="1767853" y="2209800"/>
                    </a:lnTo>
                    <a:lnTo>
                      <a:pt x="1807144" y="2197100"/>
                    </a:lnTo>
                    <a:lnTo>
                      <a:pt x="1845437" y="2171700"/>
                    </a:lnTo>
                    <a:lnTo>
                      <a:pt x="1882696" y="2146300"/>
                    </a:lnTo>
                    <a:lnTo>
                      <a:pt x="1918881" y="2108200"/>
                    </a:lnTo>
                    <a:lnTo>
                      <a:pt x="1953954" y="2082800"/>
                    </a:lnTo>
                    <a:lnTo>
                      <a:pt x="1987878" y="2057400"/>
                    </a:lnTo>
                    <a:lnTo>
                      <a:pt x="2020615" y="2019300"/>
                    </a:lnTo>
                    <a:lnTo>
                      <a:pt x="2052125" y="1993900"/>
                    </a:lnTo>
                    <a:lnTo>
                      <a:pt x="2072290" y="1968500"/>
                    </a:lnTo>
                    <a:lnTo>
                      <a:pt x="1088271" y="1968500"/>
                    </a:lnTo>
                    <a:lnTo>
                      <a:pt x="1041808" y="1955800"/>
                    </a:lnTo>
                    <a:lnTo>
                      <a:pt x="996270" y="1955800"/>
                    </a:lnTo>
                    <a:lnTo>
                      <a:pt x="908307" y="1930400"/>
                    </a:lnTo>
                    <a:lnTo>
                      <a:pt x="866045" y="1905000"/>
                    </a:lnTo>
                    <a:lnTo>
                      <a:pt x="825041" y="1892300"/>
                    </a:lnTo>
                    <a:lnTo>
                      <a:pt x="785376" y="1866900"/>
                    </a:lnTo>
                    <a:lnTo>
                      <a:pt x="747133" y="1841500"/>
                    </a:lnTo>
                    <a:lnTo>
                      <a:pt x="710395" y="1816100"/>
                    </a:lnTo>
                    <a:lnTo>
                      <a:pt x="675243" y="1790700"/>
                    </a:lnTo>
                    <a:lnTo>
                      <a:pt x="641762" y="1752600"/>
                    </a:lnTo>
                    <a:lnTo>
                      <a:pt x="610032" y="1727200"/>
                    </a:lnTo>
                    <a:lnTo>
                      <a:pt x="580138" y="1689100"/>
                    </a:lnTo>
                    <a:lnTo>
                      <a:pt x="552160" y="1663700"/>
                    </a:lnTo>
                    <a:lnTo>
                      <a:pt x="526182" y="1625600"/>
                    </a:lnTo>
                    <a:lnTo>
                      <a:pt x="502287" y="1587500"/>
                    </a:lnTo>
                    <a:lnTo>
                      <a:pt x="480557" y="1549400"/>
                    </a:lnTo>
                    <a:lnTo>
                      <a:pt x="461074" y="1498600"/>
                    </a:lnTo>
                    <a:lnTo>
                      <a:pt x="443920" y="1460500"/>
                    </a:lnTo>
                    <a:lnTo>
                      <a:pt x="429180" y="1422400"/>
                    </a:lnTo>
                    <a:lnTo>
                      <a:pt x="416934" y="1371600"/>
                    </a:lnTo>
                    <a:lnTo>
                      <a:pt x="407266" y="1320800"/>
                    </a:lnTo>
                    <a:lnTo>
                      <a:pt x="400258" y="1282700"/>
                    </a:lnTo>
                    <a:lnTo>
                      <a:pt x="395993" y="1231900"/>
                    </a:lnTo>
                    <a:lnTo>
                      <a:pt x="394553" y="1181100"/>
                    </a:lnTo>
                    <a:lnTo>
                      <a:pt x="395993" y="1143000"/>
                    </a:lnTo>
                    <a:lnTo>
                      <a:pt x="400258" y="1092200"/>
                    </a:lnTo>
                    <a:lnTo>
                      <a:pt x="407266" y="1041400"/>
                    </a:lnTo>
                    <a:lnTo>
                      <a:pt x="416934" y="1003300"/>
                    </a:lnTo>
                    <a:lnTo>
                      <a:pt x="429180" y="952500"/>
                    </a:lnTo>
                    <a:lnTo>
                      <a:pt x="443920" y="914400"/>
                    </a:lnTo>
                    <a:lnTo>
                      <a:pt x="461074" y="863600"/>
                    </a:lnTo>
                    <a:lnTo>
                      <a:pt x="480557" y="825500"/>
                    </a:lnTo>
                    <a:lnTo>
                      <a:pt x="502287" y="787400"/>
                    </a:lnTo>
                    <a:lnTo>
                      <a:pt x="526182" y="749300"/>
                    </a:lnTo>
                    <a:lnTo>
                      <a:pt x="552160" y="711200"/>
                    </a:lnTo>
                    <a:lnTo>
                      <a:pt x="580138" y="673100"/>
                    </a:lnTo>
                    <a:lnTo>
                      <a:pt x="610032" y="647700"/>
                    </a:lnTo>
                    <a:lnTo>
                      <a:pt x="641762" y="609600"/>
                    </a:lnTo>
                    <a:lnTo>
                      <a:pt x="675243" y="584200"/>
                    </a:lnTo>
                    <a:lnTo>
                      <a:pt x="710395" y="558800"/>
                    </a:lnTo>
                    <a:lnTo>
                      <a:pt x="747133" y="533400"/>
                    </a:lnTo>
                    <a:lnTo>
                      <a:pt x="785376" y="508000"/>
                    </a:lnTo>
                    <a:lnTo>
                      <a:pt x="825041" y="482600"/>
                    </a:lnTo>
                    <a:lnTo>
                      <a:pt x="866045" y="457200"/>
                    </a:lnTo>
                    <a:lnTo>
                      <a:pt x="951743" y="431800"/>
                    </a:lnTo>
                    <a:lnTo>
                      <a:pt x="1041808" y="406400"/>
                    </a:lnTo>
                    <a:lnTo>
                      <a:pt x="1088271" y="406400"/>
                    </a:lnTo>
                    <a:lnTo>
                      <a:pt x="1135579" y="393700"/>
                    </a:lnTo>
                    <a:lnTo>
                      <a:pt x="2062208" y="393700"/>
                    </a:lnTo>
                    <a:lnTo>
                      <a:pt x="2052125" y="381000"/>
                    </a:lnTo>
                    <a:lnTo>
                      <a:pt x="2020615" y="342900"/>
                    </a:lnTo>
                    <a:lnTo>
                      <a:pt x="1987878" y="317500"/>
                    </a:lnTo>
                    <a:lnTo>
                      <a:pt x="1953954" y="292100"/>
                    </a:lnTo>
                    <a:lnTo>
                      <a:pt x="1918881" y="254000"/>
                    </a:lnTo>
                    <a:lnTo>
                      <a:pt x="1882696" y="228600"/>
                    </a:lnTo>
                    <a:lnTo>
                      <a:pt x="1845437" y="203200"/>
                    </a:lnTo>
                    <a:lnTo>
                      <a:pt x="1807144" y="177800"/>
                    </a:lnTo>
                    <a:lnTo>
                      <a:pt x="1767853" y="152400"/>
                    </a:lnTo>
                    <a:lnTo>
                      <a:pt x="1727603" y="139700"/>
                    </a:lnTo>
                    <a:lnTo>
                      <a:pt x="1686432" y="114300"/>
                    </a:lnTo>
                    <a:lnTo>
                      <a:pt x="1644378" y="88900"/>
                    </a:lnTo>
                    <a:lnTo>
                      <a:pt x="1468093" y="38100"/>
                    </a:lnTo>
                    <a:lnTo>
                      <a:pt x="1375643" y="12700"/>
                    </a:lnTo>
                    <a:close/>
                  </a:path>
                  <a:path w="2367915" h="2362200">
                    <a:moveTo>
                      <a:pt x="2062208" y="393700"/>
                    </a:moveTo>
                    <a:lnTo>
                      <a:pt x="1231719" y="393700"/>
                    </a:lnTo>
                    <a:lnTo>
                      <a:pt x="1279027" y="406400"/>
                    </a:lnTo>
                    <a:lnTo>
                      <a:pt x="1325491" y="406400"/>
                    </a:lnTo>
                    <a:lnTo>
                      <a:pt x="1415556" y="431800"/>
                    </a:lnTo>
                    <a:lnTo>
                      <a:pt x="1501253" y="457200"/>
                    </a:lnTo>
                    <a:lnTo>
                      <a:pt x="1542258" y="482600"/>
                    </a:lnTo>
                    <a:lnTo>
                      <a:pt x="1581923" y="508000"/>
                    </a:lnTo>
                    <a:lnTo>
                      <a:pt x="1620166" y="533400"/>
                    </a:lnTo>
                    <a:lnTo>
                      <a:pt x="1656904" y="558800"/>
                    </a:lnTo>
                    <a:lnTo>
                      <a:pt x="1692055" y="584200"/>
                    </a:lnTo>
                    <a:lnTo>
                      <a:pt x="1725537" y="609600"/>
                    </a:lnTo>
                    <a:lnTo>
                      <a:pt x="1757266" y="647700"/>
                    </a:lnTo>
                    <a:lnTo>
                      <a:pt x="1787161" y="673100"/>
                    </a:lnTo>
                    <a:lnTo>
                      <a:pt x="1815139" y="711200"/>
                    </a:lnTo>
                    <a:lnTo>
                      <a:pt x="1841116" y="749300"/>
                    </a:lnTo>
                    <a:lnTo>
                      <a:pt x="1865012" y="787400"/>
                    </a:lnTo>
                    <a:lnTo>
                      <a:pt x="1886742" y="825500"/>
                    </a:lnTo>
                    <a:lnTo>
                      <a:pt x="1906225" y="863600"/>
                    </a:lnTo>
                    <a:lnTo>
                      <a:pt x="1923378" y="914400"/>
                    </a:lnTo>
                    <a:lnTo>
                      <a:pt x="1938119" y="952500"/>
                    </a:lnTo>
                    <a:lnTo>
                      <a:pt x="1950364" y="1003300"/>
                    </a:lnTo>
                    <a:lnTo>
                      <a:pt x="1960032" y="1041400"/>
                    </a:lnTo>
                    <a:lnTo>
                      <a:pt x="1967040" y="1092200"/>
                    </a:lnTo>
                    <a:lnTo>
                      <a:pt x="1971306" y="1143000"/>
                    </a:lnTo>
                    <a:lnTo>
                      <a:pt x="1972746" y="1181100"/>
                    </a:lnTo>
                    <a:lnTo>
                      <a:pt x="1971306" y="1231900"/>
                    </a:lnTo>
                    <a:lnTo>
                      <a:pt x="1967040" y="1282700"/>
                    </a:lnTo>
                    <a:lnTo>
                      <a:pt x="1960032" y="1320800"/>
                    </a:lnTo>
                    <a:lnTo>
                      <a:pt x="1950364" y="1371600"/>
                    </a:lnTo>
                    <a:lnTo>
                      <a:pt x="1938119" y="1422400"/>
                    </a:lnTo>
                    <a:lnTo>
                      <a:pt x="1923378" y="1460500"/>
                    </a:lnTo>
                    <a:lnTo>
                      <a:pt x="1906225" y="1498600"/>
                    </a:lnTo>
                    <a:lnTo>
                      <a:pt x="1886742" y="1549400"/>
                    </a:lnTo>
                    <a:lnTo>
                      <a:pt x="1865012" y="1587500"/>
                    </a:lnTo>
                    <a:lnTo>
                      <a:pt x="1841116" y="1625600"/>
                    </a:lnTo>
                    <a:lnTo>
                      <a:pt x="1815139" y="1663700"/>
                    </a:lnTo>
                    <a:lnTo>
                      <a:pt x="1787161" y="1689100"/>
                    </a:lnTo>
                    <a:lnTo>
                      <a:pt x="1757266" y="1727200"/>
                    </a:lnTo>
                    <a:lnTo>
                      <a:pt x="1725537" y="1752600"/>
                    </a:lnTo>
                    <a:lnTo>
                      <a:pt x="1692055" y="1790700"/>
                    </a:lnTo>
                    <a:lnTo>
                      <a:pt x="1656904" y="1816100"/>
                    </a:lnTo>
                    <a:lnTo>
                      <a:pt x="1620166" y="1841500"/>
                    </a:lnTo>
                    <a:lnTo>
                      <a:pt x="1581923" y="1866900"/>
                    </a:lnTo>
                    <a:lnTo>
                      <a:pt x="1542258" y="1892300"/>
                    </a:lnTo>
                    <a:lnTo>
                      <a:pt x="1501253" y="1905000"/>
                    </a:lnTo>
                    <a:lnTo>
                      <a:pt x="1458992" y="1930400"/>
                    </a:lnTo>
                    <a:lnTo>
                      <a:pt x="1371028" y="1955800"/>
                    </a:lnTo>
                    <a:lnTo>
                      <a:pt x="1325491" y="1955800"/>
                    </a:lnTo>
                    <a:lnTo>
                      <a:pt x="1279027" y="1968500"/>
                    </a:lnTo>
                    <a:lnTo>
                      <a:pt x="2072290" y="1968500"/>
                    </a:lnTo>
                    <a:lnTo>
                      <a:pt x="2082372" y="1955800"/>
                    </a:lnTo>
                    <a:lnTo>
                      <a:pt x="2111317" y="1917700"/>
                    </a:lnTo>
                    <a:lnTo>
                      <a:pt x="2138922" y="1879600"/>
                    </a:lnTo>
                    <a:lnTo>
                      <a:pt x="2165149" y="1841500"/>
                    </a:lnTo>
                    <a:lnTo>
                      <a:pt x="2189960" y="1803400"/>
                    </a:lnTo>
                    <a:lnTo>
                      <a:pt x="2213317" y="1765300"/>
                    </a:lnTo>
                    <a:lnTo>
                      <a:pt x="2235182" y="1727200"/>
                    </a:lnTo>
                    <a:lnTo>
                      <a:pt x="2255516" y="1689100"/>
                    </a:lnTo>
                    <a:lnTo>
                      <a:pt x="2274282" y="1651000"/>
                    </a:lnTo>
                    <a:lnTo>
                      <a:pt x="2291441" y="1600200"/>
                    </a:lnTo>
                    <a:lnTo>
                      <a:pt x="2306956" y="1562100"/>
                    </a:lnTo>
                    <a:lnTo>
                      <a:pt x="2320788" y="1511300"/>
                    </a:lnTo>
                    <a:lnTo>
                      <a:pt x="2332899" y="1473200"/>
                    </a:lnTo>
                    <a:lnTo>
                      <a:pt x="2343251" y="1422400"/>
                    </a:lnTo>
                    <a:lnTo>
                      <a:pt x="2351807" y="1371600"/>
                    </a:lnTo>
                    <a:lnTo>
                      <a:pt x="2358528" y="1333500"/>
                    </a:lnTo>
                    <a:lnTo>
                      <a:pt x="2363375" y="1282700"/>
                    </a:lnTo>
                    <a:lnTo>
                      <a:pt x="2366312" y="1231900"/>
                    </a:lnTo>
                    <a:lnTo>
                      <a:pt x="2367299" y="1181100"/>
                    </a:lnTo>
                    <a:lnTo>
                      <a:pt x="2366312" y="1130300"/>
                    </a:lnTo>
                    <a:lnTo>
                      <a:pt x="2363375" y="1092200"/>
                    </a:lnTo>
                    <a:lnTo>
                      <a:pt x="2358528" y="1041400"/>
                    </a:lnTo>
                    <a:lnTo>
                      <a:pt x="2351807" y="990600"/>
                    </a:lnTo>
                    <a:lnTo>
                      <a:pt x="2343251" y="952500"/>
                    </a:lnTo>
                    <a:lnTo>
                      <a:pt x="2332899" y="901700"/>
                    </a:lnTo>
                    <a:lnTo>
                      <a:pt x="2320788" y="850900"/>
                    </a:lnTo>
                    <a:lnTo>
                      <a:pt x="2306956" y="812800"/>
                    </a:lnTo>
                    <a:lnTo>
                      <a:pt x="2291441" y="762000"/>
                    </a:lnTo>
                    <a:lnTo>
                      <a:pt x="2274282" y="723900"/>
                    </a:lnTo>
                    <a:lnTo>
                      <a:pt x="2255516" y="685800"/>
                    </a:lnTo>
                    <a:lnTo>
                      <a:pt x="2235182" y="635000"/>
                    </a:lnTo>
                    <a:lnTo>
                      <a:pt x="2213317" y="596900"/>
                    </a:lnTo>
                    <a:lnTo>
                      <a:pt x="2189960" y="558800"/>
                    </a:lnTo>
                    <a:lnTo>
                      <a:pt x="2165149" y="520700"/>
                    </a:lnTo>
                    <a:lnTo>
                      <a:pt x="2138922" y="482600"/>
                    </a:lnTo>
                    <a:lnTo>
                      <a:pt x="2111317" y="444500"/>
                    </a:lnTo>
                    <a:lnTo>
                      <a:pt x="2082372" y="419100"/>
                    </a:lnTo>
                    <a:lnTo>
                      <a:pt x="2062208" y="393700"/>
                    </a:lnTo>
                    <a:close/>
                  </a:path>
                  <a:path w="2367915" h="2362200">
                    <a:moveTo>
                      <a:pt x="1280726" y="0"/>
                    </a:moveTo>
                    <a:lnTo>
                      <a:pt x="1086572" y="0"/>
                    </a:lnTo>
                    <a:lnTo>
                      <a:pt x="1038825" y="12700"/>
                    </a:lnTo>
                    <a:lnTo>
                      <a:pt x="1328474" y="12700"/>
                    </a:lnTo>
                    <a:lnTo>
                      <a:pt x="1280726" y="0"/>
                    </a:lnTo>
                    <a:close/>
                  </a:path>
                </a:pathLst>
              </a:custGeom>
              <a:solidFill>
                <a:srgbClr val="97B4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A1C2BCAD-67F8-F9E1-1A35-51BB813E5988}"/>
                  </a:ext>
                </a:extLst>
              </p:cNvPr>
              <p:cNvSpPr/>
              <p:nvPr/>
            </p:nvSpPr>
            <p:spPr>
              <a:xfrm>
                <a:off x="3126542" y="7133678"/>
                <a:ext cx="832485" cy="1586865"/>
              </a:xfrm>
              <a:custGeom>
                <a:avLst/>
                <a:gdLst/>
                <a:ahLst/>
                <a:cxnLst/>
                <a:rect l="l" t="t" r="r" b="b"/>
                <a:pathLst>
                  <a:path w="832485" h="1586865">
                    <a:moveTo>
                      <a:pt x="123825" y="0"/>
                    </a:moveTo>
                    <a:lnTo>
                      <a:pt x="102992" y="44129"/>
                    </a:lnTo>
                    <a:lnTo>
                      <a:pt x="84127" y="88676"/>
                    </a:lnTo>
                    <a:lnTo>
                      <a:pt x="67214" y="133589"/>
                    </a:lnTo>
                    <a:lnTo>
                      <a:pt x="52236" y="178819"/>
                    </a:lnTo>
                    <a:lnTo>
                      <a:pt x="39175" y="224314"/>
                    </a:lnTo>
                    <a:lnTo>
                      <a:pt x="28014" y="270022"/>
                    </a:lnTo>
                    <a:lnTo>
                      <a:pt x="18737" y="315893"/>
                    </a:lnTo>
                    <a:lnTo>
                      <a:pt x="11326" y="361875"/>
                    </a:lnTo>
                    <a:lnTo>
                      <a:pt x="5764" y="407918"/>
                    </a:lnTo>
                    <a:lnTo>
                      <a:pt x="2034" y="453971"/>
                    </a:lnTo>
                    <a:lnTo>
                      <a:pt x="118" y="499982"/>
                    </a:lnTo>
                    <a:lnTo>
                      <a:pt x="0" y="545900"/>
                    </a:lnTo>
                    <a:lnTo>
                      <a:pt x="1662" y="591675"/>
                    </a:lnTo>
                    <a:lnTo>
                      <a:pt x="5087" y="637256"/>
                    </a:lnTo>
                    <a:lnTo>
                      <a:pt x="10258" y="682590"/>
                    </a:lnTo>
                    <a:lnTo>
                      <a:pt x="17158" y="727628"/>
                    </a:lnTo>
                    <a:lnTo>
                      <a:pt x="25770" y="772318"/>
                    </a:lnTo>
                    <a:lnTo>
                      <a:pt x="36077" y="816609"/>
                    </a:lnTo>
                    <a:lnTo>
                      <a:pt x="48061" y="860451"/>
                    </a:lnTo>
                    <a:lnTo>
                      <a:pt x="61706" y="903791"/>
                    </a:lnTo>
                    <a:lnTo>
                      <a:pt x="76993" y="946580"/>
                    </a:lnTo>
                    <a:lnTo>
                      <a:pt x="93907" y="988765"/>
                    </a:lnTo>
                    <a:lnTo>
                      <a:pt x="112429" y="1030297"/>
                    </a:lnTo>
                    <a:lnTo>
                      <a:pt x="132544" y="1071123"/>
                    </a:lnTo>
                    <a:lnTo>
                      <a:pt x="154232" y="1111194"/>
                    </a:lnTo>
                    <a:lnTo>
                      <a:pt x="177479" y="1150457"/>
                    </a:lnTo>
                    <a:lnTo>
                      <a:pt x="202265" y="1188861"/>
                    </a:lnTo>
                    <a:lnTo>
                      <a:pt x="228575" y="1226357"/>
                    </a:lnTo>
                    <a:lnTo>
                      <a:pt x="256391" y="1262892"/>
                    </a:lnTo>
                    <a:lnTo>
                      <a:pt x="285695" y="1298416"/>
                    </a:lnTo>
                    <a:lnTo>
                      <a:pt x="316472" y="1332878"/>
                    </a:lnTo>
                    <a:lnTo>
                      <a:pt x="348703" y="1366226"/>
                    </a:lnTo>
                    <a:lnTo>
                      <a:pt x="382371" y="1398409"/>
                    </a:lnTo>
                    <a:lnTo>
                      <a:pt x="417459" y="1429377"/>
                    </a:lnTo>
                    <a:lnTo>
                      <a:pt x="453951" y="1459078"/>
                    </a:lnTo>
                    <a:lnTo>
                      <a:pt x="491829" y="1487462"/>
                    </a:lnTo>
                    <a:lnTo>
                      <a:pt x="531075" y="1514477"/>
                    </a:lnTo>
                    <a:lnTo>
                      <a:pt x="571673" y="1540072"/>
                    </a:lnTo>
                    <a:lnTo>
                      <a:pt x="613606" y="1564197"/>
                    </a:lnTo>
                    <a:lnTo>
                      <a:pt x="656856" y="1586799"/>
                    </a:lnTo>
                    <a:lnTo>
                      <a:pt x="832485" y="1233491"/>
                    </a:lnTo>
                    <a:lnTo>
                      <a:pt x="790081" y="1210804"/>
                    </a:lnTo>
                    <a:lnTo>
                      <a:pt x="749617" y="1185926"/>
                    </a:lnTo>
                    <a:lnTo>
                      <a:pt x="711130" y="1158967"/>
                    </a:lnTo>
                    <a:lnTo>
                      <a:pt x="674657" y="1130040"/>
                    </a:lnTo>
                    <a:lnTo>
                      <a:pt x="640235" y="1099253"/>
                    </a:lnTo>
                    <a:lnTo>
                      <a:pt x="607901" y="1066719"/>
                    </a:lnTo>
                    <a:lnTo>
                      <a:pt x="577693" y="1032547"/>
                    </a:lnTo>
                    <a:lnTo>
                      <a:pt x="549648" y="996848"/>
                    </a:lnTo>
                    <a:lnTo>
                      <a:pt x="523802" y="959733"/>
                    </a:lnTo>
                    <a:lnTo>
                      <a:pt x="500194" y="921312"/>
                    </a:lnTo>
                    <a:lnTo>
                      <a:pt x="478860" y="881696"/>
                    </a:lnTo>
                    <a:lnTo>
                      <a:pt x="459837" y="840996"/>
                    </a:lnTo>
                    <a:lnTo>
                      <a:pt x="443163" y="799322"/>
                    </a:lnTo>
                    <a:lnTo>
                      <a:pt x="428874" y="756786"/>
                    </a:lnTo>
                    <a:lnTo>
                      <a:pt x="417008" y="713497"/>
                    </a:lnTo>
                    <a:lnTo>
                      <a:pt x="407603" y="669566"/>
                    </a:lnTo>
                    <a:lnTo>
                      <a:pt x="400694" y="625105"/>
                    </a:lnTo>
                    <a:lnTo>
                      <a:pt x="396320" y="580223"/>
                    </a:lnTo>
                    <a:lnTo>
                      <a:pt x="394518" y="535031"/>
                    </a:lnTo>
                    <a:lnTo>
                      <a:pt x="395324" y="489641"/>
                    </a:lnTo>
                    <a:lnTo>
                      <a:pt x="398776" y="444162"/>
                    </a:lnTo>
                    <a:lnTo>
                      <a:pt x="404911" y="398705"/>
                    </a:lnTo>
                    <a:lnTo>
                      <a:pt x="413767" y="353381"/>
                    </a:lnTo>
                    <a:lnTo>
                      <a:pt x="425379" y="308301"/>
                    </a:lnTo>
                    <a:lnTo>
                      <a:pt x="439787" y="263575"/>
                    </a:lnTo>
                    <a:lnTo>
                      <a:pt x="457026" y="219313"/>
                    </a:lnTo>
                    <a:lnTo>
                      <a:pt x="477134" y="175628"/>
                    </a:lnTo>
                    <a:lnTo>
                      <a:pt x="123825" y="0"/>
                    </a:lnTo>
                    <a:close/>
                  </a:path>
                </a:pathLst>
              </a:custGeom>
              <a:solidFill>
                <a:srgbClr val="1700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56D2AD16-A6DB-7AB7-F8CD-AFE8A55B7ADD}"/>
                  </a:ext>
                </a:extLst>
              </p:cNvPr>
              <p:cNvSpPr/>
              <p:nvPr/>
            </p:nvSpPr>
            <p:spPr>
              <a:xfrm>
                <a:off x="3128158" y="6475606"/>
                <a:ext cx="2367915" cy="2367915"/>
              </a:xfrm>
              <a:custGeom>
                <a:avLst/>
                <a:gdLst/>
                <a:ahLst/>
                <a:cxnLst/>
                <a:rect l="l" t="t" r="r" b="b"/>
                <a:pathLst>
                  <a:path w="2367915" h="2367915">
                    <a:moveTo>
                      <a:pt x="1183649" y="0"/>
                    </a:moveTo>
                    <a:lnTo>
                      <a:pt x="1183649" y="394553"/>
                    </a:lnTo>
                    <a:lnTo>
                      <a:pt x="1231719" y="395993"/>
                    </a:lnTo>
                    <a:lnTo>
                      <a:pt x="1279027" y="400258"/>
                    </a:lnTo>
                    <a:lnTo>
                      <a:pt x="1325491" y="407266"/>
                    </a:lnTo>
                    <a:lnTo>
                      <a:pt x="1371028" y="416934"/>
                    </a:lnTo>
                    <a:lnTo>
                      <a:pt x="1415556" y="429180"/>
                    </a:lnTo>
                    <a:lnTo>
                      <a:pt x="1458992" y="443920"/>
                    </a:lnTo>
                    <a:lnTo>
                      <a:pt x="1501253" y="461074"/>
                    </a:lnTo>
                    <a:lnTo>
                      <a:pt x="1542258" y="480557"/>
                    </a:lnTo>
                    <a:lnTo>
                      <a:pt x="1581923" y="502287"/>
                    </a:lnTo>
                    <a:lnTo>
                      <a:pt x="1620166" y="526182"/>
                    </a:lnTo>
                    <a:lnTo>
                      <a:pt x="1656904" y="552160"/>
                    </a:lnTo>
                    <a:lnTo>
                      <a:pt x="1692055" y="580138"/>
                    </a:lnTo>
                    <a:lnTo>
                      <a:pt x="1725537" y="610032"/>
                    </a:lnTo>
                    <a:lnTo>
                      <a:pt x="1757266" y="641762"/>
                    </a:lnTo>
                    <a:lnTo>
                      <a:pt x="1787161" y="675243"/>
                    </a:lnTo>
                    <a:lnTo>
                      <a:pt x="1815139" y="710395"/>
                    </a:lnTo>
                    <a:lnTo>
                      <a:pt x="1841116" y="747133"/>
                    </a:lnTo>
                    <a:lnTo>
                      <a:pt x="1865012" y="785376"/>
                    </a:lnTo>
                    <a:lnTo>
                      <a:pt x="1886742" y="825041"/>
                    </a:lnTo>
                    <a:lnTo>
                      <a:pt x="1906225" y="866045"/>
                    </a:lnTo>
                    <a:lnTo>
                      <a:pt x="1923378" y="908307"/>
                    </a:lnTo>
                    <a:lnTo>
                      <a:pt x="1938119" y="951743"/>
                    </a:lnTo>
                    <a:lnTo>
                      <a:pt x="1950364" y="996270"/>
                    </a:lnTo>
                    <a:lnTo>
                      <a:pt x="1960032" y="1041808"/>
                    </a:lnTo>
                    <a:lnTo>
                      <a:pt x="1967040" y="1088271"/>
                    </a:lnTo>
                    <a:lnTo>
                      <a:pt x="1971306" y="1135579"/>
                    </a:lnTo>
                    <a:lnTo>
                      <a:pt x="1972746" y="1183649"/>
                    </a:lnTo>
                    <a:lnTo>
                      <a:pt x="1971306" y="1231719"/>
                    </a:lnTo>
                    <a:lnTo>
                      <a:pt x="1967040" y="1279027"/>
                    </a:lnTo>
                    <a:lnTo>
                      <a:pt x="1960032" y="1325491"/>
                    </a:lnTo>
                    <a:lnTo>
                      <a:pt x="1950364" y="1371028"/>
                    </a:lnTo>
                    <a:lnTo>
                      <a:pt x="1938119" y="1415556"/>
                    </a:lnTo>
                    <a:lnTo>
                      <a:pt x="1923378" y="1458992"/>
                    </a:lnTo>
                    <a:lnTo>
                      <a:pt x="1906225" y="1501253"/>
                    </a:lnTo>
                    <a:lnTo>
                      <a:pt x="1886742" y="1542258"/>
                    </a:lnTo>
                    <a:lnTo>
                      <a:pt x="1865012" y="1581923"/>
                    </a:lnTo>
                    <a:lnTo>
                      <a:pt x="1841116" y="1620166"/>
                    </a:lnTo>
                    <a:lnTo>
                      <a:pt x="1815139" y="1656904"/>
                    </a:lnTo>
                    <a:lnTo>
                      <a:pt x="1787161" y="1692055"/>
                    </a:lnTo>
                    <a:lnTo>
                      <a:pt x="1757266" y="1725537"/>
                    </a:lnTo>
                    <a:lnTo>
                      <a:pt x="1725537" y="1757266"/>
                    </a:lnTo>
                    <a:lnTo>
                      <a:pt x="1692055" y="1787161"/>
                    </a:lnTo>
                    <a:lnTo>
                      <a:pt x="1656904" y="1815139"/>
                    </a:lnTo>
                    <a:lnTo>
                      <a:pt x="1620166" y="1841116"/>
                    </a:lnTo>
                    <a:lnTo>
                      <a:pt x="1581923" y="1865012"/>
                    </a:lnTo>
                    <a:lnTo>
                      <a:pt x="1542258" y="1886742"/>
                    </a:lnTo>
                    <a:lnTo>
                      <a:pt x="1501253" y="1906225"/>
                    </a:lnTo>
                    <a:lnTo>
                      <a:pt x="1458992" y="1923378"/>
                    </a:lnTo>
                    <a:lnTo>
                      <a:pt x="1415556" y="1938119"/>
                    </a:lnTo>
                    <a:lnTo>
                      <a:pt x="1371028" y="1950364"/>
                    </a:lnTo>
                    <a:lnTo>
                      <a:pt x="1325491" y="1960032"/>
                    </a:lnTo>
                    <a:lnTo>
                      <a:pt x="1279027" y="1967040"/>
                    </a:lnTo>
                    <a:lnTo>
                      <a:pt x="1231719" y="1971306"/>
                    </a:lnTo>
                    <a:lnTo>
                      <a:pt x="1183649" y="1972746"/>
                    </a:lnTo>
                    <a:lnTo>
                      <a:pt x="1135579" y="1971306"/>
                    </a:lnTo>
                    <a:lnTo>
                      <a:pt x="1088271" y="1967040"/>
                    </a:lnTo>
                    <a:lnTo>
                      <a:pt x="1041808" y="1960032"/>
                    </a:lnTo>
                    <a:lnTo>
                      <a:pt x="996270" y="1950364"/>
                    </a:lnTo>
                    <a:lnTo>
                      <a:pt x="951743" y="1938119"/>
                    </a:lnTo>
                    <a:lnTo>
                      <a:pt x="908307" y="1923378"/>
                    </a:lnTo>
                    <a:lnTo>
                      <a:pt x="866045" y="1906225"/>
                    </a:lnTo>
                    <a:lnTo>
                      <a:pt x="825041" y="1886742"/>
                    </a:lnTo>
                    <a:lnTo>
                      <a:pt x="785376" y="1865012"/>
                    </a:lnTo>
                    <a:lnTo>
                      <a:pt x="747133" y="1841116"/>
                    </a:lnTo>
                    <a:lnTo>
                      <a:pt x="710395" y="1815139"/>
                    </a:lnTo>
                    <a:lnTo>
                      <a:pt x="675243" y="1787161"/>
                    </a:lnTo>
                    <a:lnTo>
                      <a:pt x="641762" y="1757266"/>
                    </a:lnTo>
                    <a:lnTo>
                      <a:pt x="610032" y="1725537"/>
                    </a:lnTo>
                    <a:lnTo>
                      <a:pt x="580138" y="1692055"/>
                    </a:lnTo>
                    <a:lnTo>
                      <a:pt x="552160" y="1656904"/>
                    </a:lnTo>
                    <a:lnTo>
                      <a:pt x="526182" y="1620166"/>
                    </a:lnTo>
                    <a:lnTo>
                      <a:pt x="502287" y="1581923"/>
                    </a:lnTo>
                    <a:lnTo>
                      <a:pt x="480557" y="1542258"/>
                    </a:lnTo>
                    <a:lnTo>
                      <a:pt x="461074" y="1501253"/>
                    </a:lnTo>
                    <a:lnTo>
                      <a:pt x="443920" y="1458992"/>
                    </a:lnTo>
                    <a:lnTo>
                      <a:pt x="429180" y="1415556"/>
                    </a:lnTo>
                    <a:lnTo>
                      <a:pt x="416934" y="1371028"/>
                    </a:lnTo>
                    <a:lnTo>
                      <a:pt x="407266" y="1325491"/>
                    </a:lnTo>
                    <a:lnTo>
                      <a:pt x="400258" y="1279027"/>
                    </a:lnTo>
                    <a:lnTo>
                      <a:pt x="395993" y="1231719"/>
                    </a:lnTo>
                    <a:lnTo>
                      <a:pt x="394553" y="1183649"/>
                    </a:lnTo>
                    <a:lnTo>
                      <a:pt x="0" y="1183649"/>
                    </a:lnTo>
                    <a:lnTo>
                      <a:pt x="987" y="1232439"/>
                    </a:lnTo>
                    <a:lnTo>
                      <a:pt x="3923" y="1280726"/>
                    </a:lnTo>
                    <a:lnTo>
                      <a:pt x="8771" y="1328474"/>
                    </a:lnTo>
                    <a:lnTo>
                      <a:pt x="15492" y="1375643"/>
                    </a:lnTo>
                    <a:lnTo>
                      <a:pt x="24047" y="1422195"/>
                    </a:lnTo>
                    <a:lnTo>
                      <a:pt x="34400" y="1468093"/>
                    </a:lnTo>
                    <a:lnTo>
                      <a:pt x="46511" y="1513298"/>
                    </a:lnTo>
                    <a:lnTo>
                      <a:pt x="60343" y="1557773"/>
                    </a:lnTo>
                    <a:lnTo>
                      <a:pt x="75858" y="1601479"/>
                    </a:lnTo>
                    <a:lnTo>
                      <a:pt x="93017" y="1644378"/>
                    </a:lnTo>
                    <a:lnTo>
                      <a:pt x="111783" y="1686432"/>
                    </a:lnTo>
                    <a:lnTo>
                      <a:pt x="132117" y="1727603"/>
                    </a:lnTo>
                    <a:lnTo>
                      <a:pt x="153982" y="1767853"/>
                    </a:lnTo>
                    <a:lnTo>
                      <a:pt x="177338" y="1807144"/>
                    </a:lnTo>
                    <a:lnTo>
                      <a:pt x="202149" y="1845437"/>
                    </a:lnTo>
                    <a:lnTo>
                      <a:pt x="228376" y="1882696"/>
                    </a:lnTo>
                    <a:lnTo>
                      <a:pt x="255981" y="1918881"/>
                    </a:lnTo>
                    <a:lnTo>
                      <a:pt x="284926" y="1953954"/>
                    </a:lnTo>
                    <a:lnTo>
                      <a:pt x="315173" y="1987878"/>
                    </a:lnTo>
                    <a:lnTo>
                      <a:pt x="346684" y="2020615"/>
                    </a:lnTo>
                    <a:lnTo>
                      <a:pt x="379420" y="2052125"/>
                    </a:lnTo>
                    <a:lnTo>
                      <a:pt x="413344" y="2082372"/>
                    </a:lnTo>
                    <a:lnTo>
                      <a:pt x="448418" y="2111317"/>
                    </a:lnTo>
                    <a:lnTo>
                      <a:pt x="484603" y="2138922"/>
                    </a:lnTo>
                    <a:lnTo>
                      <a:pt x="521861" y="2165149"/>
                    </a:lnTo>
                    <a:lnTo>
                      <a:pt x="560155" y="2189960"/>
                    </a:lnTo>
                    <a:lnTo>
                      <a:pt x="599446" y="2213317"/>
                    </a:lnTo>
                    <a:lnTo>
                      <a:pt x="639696" y="2235182"/>
                    </a:lnTo>
                    <a:lnTo>
                      <a:pt x="680867" y="2255516"/>
                    </a:lnTo>
                    <a:lnTo>
                      <a:pt x="722921" y="2274282"/>
                    </a:lnTo>
                    <a:lnTo>
                      <a:pt x="765820" y="2291441"/>
                    </a:lnTo>
                    <a:lnTo>
                      <a:pt x="809526" y="2306956"/>
                    </a:lnTo>
                    <a:lnTo>
                      <a:pt x="854001" y="2320788"/>
                    </a:lnTo>
                    <a:lnTo>
                      <a:pt x="899206" y="2332899"/>
                    </a:lnTo>
                    <a:lnTo>
                      <a:pt x="945104" y="2343251"/>
                    </a:lnTo>
                    <a:lnTo>
                      <a:pt x="991656" y="2351807"/>
                    </a:lnTo>
                    <a:lnTo>
                      <a:pt x="1038825" y="2358528"/>
                    </a:lnTo>
                    <a:lnTo>
                      <a:pt x="1086572" y="2363375"/>
                    </a:lnTo>
                    <a:lnTo>
                      <a:pt x="1134860" y="2366312"/>
                    </a:lnTo>
                    <a:lnTo>
                      <a:pt x="1183649" y="2367299"/>
                    </a:lnTo>
                    <a:lnTo>
                      <a:pt x="1232439" y="2366312"/>
                    </a:lnTo>
                    <a:lnTo>
                      <a:pt x="1280726" y="2363375"/>
                    </a:lnTo>
                    <a:lnTo>
                      <a:pt x="1328474" y="2358528"/>
                    </a:lnTo>
                    <a:lnTo>
                      <a:pt x="1375643" y="2351807"/>
                    </a:lnTo>
                    <a:lnTo>
                      <a:pt x="1422195" y="2343251"/>
                    </a:lnTo>
                    <a:lnTo>
                      <a:pt x="1468093" y="2332899"/>
                    </a:lnTo>
                    <a:lnTo>
                      <a:pt x="1513298" y="2320788"/>
                    </a:lnTo>
                    <a:lnTo>
                      <a:pt x="1557773" y="2306956"/>
                    </a:lnTo>
                    <a:lnTo>
                      <a:pt x="1601479" y="2291441"/>
                    </a:lnTo>
                    <a:lnTo>
                      <a:pt x="1644378" y="2274282"/>
                    </a:lnTo>
                    <a:lnTo>
                      <a:pt x="1686432" y="2255516"/>
                    </a:lnTo>
                    <a:lnTo>
                      <a:pt x="1727603" y="2235182"/>
                    </a:lnTo>
                    <a:lnTo>
                      <a:pt x="1767853" y="2213317"/>
                    </a:lnTo>
                    <a:lnTo>
                      <a:pt x="1807144" y="2189960"/>
                    </a:lnTo>
                    <a:lnTo>
                      <a:pt x="1845437" y="2165149"/>
                    </a:lnTo>
                    <a:lnTo>
                      <a:pt x="1882696" y="2138922"/>
                    </a:lnTo>
                    <a:lnTo>
                      <a:pt x="1918881" y="2111317"/>
                    </a:lnTo>
                    <a:lnTo>
                      <a:pt x="1953954" y="2082372"/>
                    </a:lnTo>
                    <a:lnTo>
                      <a:pt x="1987878" y="2052125"/>
                    </a:lnTo>
                    <a:lnTo>
                      <a:pt x="2020615" y="2020615"/>
                    </a:lnTo>
                    <a:lnTo>
                      <a:pt x="2052125" y="1987878"/>
                    </a:lnTo>
                    <a:lnTo>
                      <a:pt x="2082372" y="1953954"/>
                    </a:lnTo>
                    <a:lnTo>
                      <a:pt x="2111317" y="1918881"/>
                    </a:lnTo>
                    <a:lnTo>
                      <a:pt x="2138922" y="1882696"/>
                    </a:lnTo>
                    <a:lnTo>
                      <a:pt x="2165149" y="1845437"/>
                    </a:lnTo>
                    <a:lnTo>
                      <a:pt x="2189960" y="1807144"/>
                    </a:lnTo>
                    <a:lnTo>
                      <a:pt x="2213317" y="1767853"/>
                    </a:lnTo>
                    <a:lnTo>
                      <a:pt x="2235182" y="1727603"/>
                    </a:lnTo>
                    <a:lnTo>
                      <a:pt x="2255516" y="1686432"/>
                    </a:lnTo>
                    <a:lnTo>
                      <a:pt x="2274282" y="1644378"/>
                    </a:lnTo>
                    <a:lnTo>
                      <a:pt x="2291441" y="1601479"/>
                    </a:lnTo>
                    <a:lnTo>
                      <a:pt x="2306956" y="1557773"/>
                    </a:lnTo>
                    <a:lnTo>
                      <a:pt x="2320788" y="1513298"/>
                    </a:lnTo>
                    <a:lnTo>
                      <a:pt x="2332899" y="1468093"/>
                    </a:lnTo>
                    <a:lnTo>
                      <a:pt x="2343251" y="1422195"/>
                    </a:lnTo>
                    <a:lnTo>
                      <a:pt x="2351807" y="1375643"/>
                    </a:lnTo>
                    <a:lnTo>
                      <a:pt x="2358528" y="1328474"/>
                    </a:lnTo>
                    <a:lnTo>
                      <a:pt x="2363375" y="1280726"/>
                    </a:lnTo>
                    <a:lnTo>
                      <a:pt x="2366312" y="1232439"/>
                    </a:lnTo>
                    <a:lnTo>
                      <a:pt x="2367299" y="1183649"/>
                    </a:lnTo>
                    <a:lnTo>
                      <a:pt x="2366312" y="1134860"/>
                    </a:lnTo>
                    <a:lnTo>
                      <a:pt x="2363375" y="1086572"/>
                    </a:lnTo>
                    <a:lnTo>
                      <a:pt x="2358528" y="1038825"/>
                    </a:lnTo>
                    <a:lnTo>
                      <a:pt x="2351807" y="991656"/>
                    </a:lnTo>
                    <a:lnTo>
                      <a:pt x="2343251" y="945104"/>
                    </a:lnTo>
                    <a:lnTo>
                      <a:pt x="2332899" y="899206"/>
                    </a:lnTo>
                    <a:lnTo>
                      <a:pt x="2320788" y="854001"/>
                    </a:lnTo>
                    <a:lnTo>
                      <a:pt x="2306956" y="809526"/>
                    </a:lnTo>
                    <a:lnTo>
                      <a:pt x="2291441" y="765820"/>
                    </a:lnTo>
                    <a:lnTo>
                      <a:pt x="2274282" y="722921"/>
                    </a:lnTo>
                    <a:lnTo>
                      <a:pt x="2255516" y="680867"/>
                    </a:lnTo>
                    <a:lnTo>
                      <a:pt x="2235182" y="639696"/>
                    </a:lnTo>
                    <a:lnTo>
                      <a:pt x="2213317" y="599446"/>
                    </a:lnTo>
                    <a:lnTo>
                      <a:pt x="2189960" y="560155"/>
                    </a:lnTo>
                    <a:lnTo>
                      <a:pt x="2165149" y="521861"/>
                    </a:lnTo>
                    <a:lnTo>
                      <a:pt x="2138922" y="484603"/>
                    </a:lnTo>
                    <a:lnTo>
                      <a:pt x="2111317" y="448418"/>
                    </a:lnTo>
                    <a:lnTo>
                      <a:pt x="2082372" y="413344"/>
                    </a:lnTo>
                    <a:lnTo>
                      <a:pt x="2052125" y="379420"/>
                    </a:lnTo>
                    <a:lnTo>
                      <a:pt x="2020615" y="346684"/>
                    </a:lnTo>
                    <a:lnTo>
                      <a:pt x="1987878" y="315173"/>
                    </a:lnTo>
                    <a:lnTo>
                      <a:pt x="1953954" y="284926"/>
                    </a:lnTo>
                    <a:lnTo>
                      <a:pt x="1918881" y="255981"/>
                    </a:lnTo>
                    <a:lnTo>
                      <a:pt x="1882696" y="228376"/>
                    </a:lnTo>
                    <a:lnTo>
                      <a:pt x="1845437" y="202149"/>
                    </a:lnTo>
                    <a:lnTo>
                      <a:pt x="1807144" y="177338"/>
                    </a:lnTo>
                    <a:lnTo>
                      <a:pt x="1767853" y="153982"/>
                    </a:lnTo>
                    <a:lnTo>
                      <a:pt x="1727603" y="132117"/>
                    </a:lnTo>
                    <a:lnTo>
                      <a:pt x="1686432" y="111783"/>
                    </a:lnTo>
                    <a:lnTo>
                      <a:pt x="1644378" y="93017"/>
                    </a:lnTo>
                    <a:lnTo>
                      <a:pt x="1601479" y="75858"/>
                    </a:lnTo>
                    <a:lnTo>
                      <a:pt x="1557773" y="60343"/>
                    </a:lnTo>
                    <a:lnTo>
                      <a:pt x="1513298" y="46511"/>
                    </a:lnTo>
                    <a:lnTo>
                      <a:pt x="1468093" y="34400"/>
                    </a:lnTo>
                    <a:lnTo>
                      <a:pt x="1422195" y="24047"/>
                    </a:lnTo>
                    <a:lnTo>
                      <a:pt x="1375643" y="15492"/>
                    </a:lnTo>
                    <a:lnTo>
                      <a:pt x="1328474" y="8771"/>
                    </a:lnTo>
                    <a:lnTo>
                      <a:pt x="1280726" y="3923"/>
                    </a:lnTo>
                    <a:lnTo>
                      <a:pt x="1232439" y="987"/>
                    </a:lnTo>
                    <a:lnTo>
                      <a:pt x="1183649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F2E22CE4-D23F-FC64-6D8A-5F55E4B3DC2B}"/>
                  </a:ext>
                </a:extLst>
              </p:cNvPr>
              <p:cNvSpPr/>
              <p:nvPr/>
            </p:nvSpPr>
            <p:spPr>
              <a:xfrm>
                <a:off x="1248360" y="5982388"/>
                <a:ext cx="47155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15510">
                    <a:moveTo>
                      <a:pt x="0" y="0"/>
                    </a:moveTo>
                    <a:lnTo>
                      <a:pt x="4715196" y="0"/>
                    </a:lnTo>
                  </a:path>
                </a:pathLst>
              </a:custGeom>
              <a:ln w="31412">
                <a:solidFill>
                  <a:srgbClr val="90AC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id="{ADEF4D96-A48E-4BAD-DD01-D33E9A717FD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179939" y="9440828"/>
                <a:ext cx="189355" cy="189355"/>
              </a:xfrm>
              <a:prstGeom prst="rect">
                <a:avLst/>
              </a:prstGeom>
            </p:spPr>
          </p:pic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6A456C05-1DA5-FC0D-D304-F4FABFC274E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154132" y="9440828"/>
                <a:ext cx="189355" cy="189355"/>
              </a:xfrm>
              <a:prstGeom prst="rect">
                <a:avLst/>
              </a:prstGeom>
            </p:spPr>
          </p:pic>
          <p:pic>
            <p:nvPicPr>
              <p:cNvPr id="22" name="object 22">
                <a:extLst>
                  <a:ext uri="{FF2B5EF4-FFF2-40B4-BE49-F238E27FC236}">
                    <a16:creationId xmlns:a16="http://schemas.microsoft.com/office/drawing/2014/main" id="{2B107879-D100-82B4-8B15-752DE95E320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28324" y="9440828"/>
                <a:ext cx="189355" cy="189355"/>
              </a:xfrm>
              <a:prstGeom prst="rect">
                <a:avLst/>
              </a:prstGeom>
            </p:spPr>
          </p:pic>
        </p:grp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F6A89BAC-2DDB-B629-538A-4359958C914C}"/>
                </a:ext>
              </a:extLst>
            </p:cNvPr>
            <p:cNvSpPr txBox="1"/>
            <p:nvPr/>
          </p:nvSpPr>
          <p:spPr>
            <a:xfrm>
              <a:off x="3449768" y="9279715"/>
              <a:ext cx="578485" cy="2641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4"/>
                </a:spcBef>
              </a:pPr>
              <a:r>
                <a:rPr sz="1550" spc="-10" dirty="0">
                  <a:solidFill>
                    <a:srgbClr val="2362DD"/>
                  </a:solidFill>
                  <a:latin typeface="Roboto"/>
                  <a:cs typeface="Roboto"/>
                </a:rPr>
                <a:t>Lorem</a:t>
              </a:r>
              <a:endParaRPr sz="1550">
                <a:latin typeface="Roboto"/>
                <a:cs typeface="Roboto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F9500CAB-5FE4-F52B-E672-B448F3BB99F3}"/>
                </a:ext>
              </a:extLst>
            </p:cNvPr>
            <p:cNvSpPr txBox="1"/>
            <p:nvPr/>
          </p:nvSpPr>
          <p:spPr>
            <a:xfrm>
              <a:off x="4423959" y="9279715"/>
              <a:ext cx="578485" cy="2641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4"/>
                </a:spcBef>
              </a:pPr>
              <a:r>
                <a:rPr sz="1550" spc="-10" dirty="0">
                  <a:solidFill>
                    <a:srgbClr val="1700E6"/>
                  </a:solidFill>
                  <a:latin typeface="Roboto"/>
                  <a:cs typeface="Roboto"/>
                </a:rPr>
                <a:t>Lorem</a:t>
              </a:r>
              <a:endParaRPr sz="1550">
                <a:latin typeface="Roboto"/>
                <a:cs typeface="Roboto"/>
              </a:endParaRPr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C7CDB05E-4D6E-E25B-BFD9-F72CF2A40CAB}"/>
                </a:ext>
              </a:extLst>
            </p:cNvPr>
            <p:cNvSpPr txBox="1"/>
            <p:nvPr/>
          </p:nvSpPr>
          <p:spPr>
            <a:xfrm>
              <a:off x="5398150" y="9279715"/>
              <a:ext cx="578485" cy="2641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4"/>
                </a:spcBef>
              </a:pPr>
              <a:r>
                <a:rPr sz="1550" spc="-10" dirty="0">
                  <a:solidFill>
                    <a:srgbClr val="97B4FF"/>
                  </a:solidFill>
                  <a:latin typeface="Roboto"/>
                  <a:cs typeface="Roboto"/>
                </a:rPr>
                <a:t>Lorem</a:t>
              </a:r>
              <a:endParaRPr sz="1550">
                <a:latin typeface="Roboto"/>
                <a:cs typeface="Roboto"/>
              </a:endParaRPr>
            </a:p>
          </p:txBody>
        </p:sp>
        <p:sp>
          <p:nvSpPr>
            <p:cNvPr id="26" name="object 27">
              <a:extLst>
                <a:ext uri="{FF2B5EF4-FFF2-40B4-BE49-F238E27FC236}">
                  <a16:creationId xmlns:a16="http://schemas.microsoft.com/office/drawing/2014/main" id="{C15EDE47-D59F-0139-45A2-A940FB0C1841}"/>
                </a:ext>
              </a:extLst>
            </p:cNvPr>
            <p:cNvSpPr/>
            <p:nvPr/>
          </p:nvSpPr>
          <p:spPr>
            <a:xfrm>
              <a:off x="6765218" y="1833880"/>
              <a:ext cx="12484735" cy="7935595"/>
            </a:xfrm>
            <a:custGeom>
              <a:avLst/>
              <a:gdLst/>
              <a:ahLst/>
              <a:cxnLst/>
              <a:rect l="l" t="t" r="r" b="b"/>
              <a:pathLst>
                <a:path w="12484735" h="7935595">
                  <a:moveTo>
                    <a:pt x="12484625" y="7935014"/>
                  </a:moveTo>
                  <a:lnTo>
                    <a:pt x="0" y="7935014"/>
                  </a:lnTo>
                  <a:lnTo>
                    <a:pt x="0" y="0"/>
                  </a:lnTo>
                  <a:lnTo>
                    <a:pt x="12484625" y="0"/>
                  </a:lnTo>
                  <a:lnTo>
                    <a:pt x="12484625" y="7935014"/>
                  </a:lnTo>
                  <a:close/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8">
              <a:extLst>
                <a:ext uri="{FF2B5EF4-FFF2-40B4-BE49-F238E27FC236}">
                  <a16:creationId xmlns:a16="http://schemas.microsoft.com/office/drawing/2014/main" id="{51EEA966-A5A3-D219-207C-B9BB0C20B5E9}"/>
                </a:ext>
              </a:extLst>
            </p:cNvPr>
            <p:cNvSpPr txBox="1"/>
            <p:nvPr/>
          </p:nvSpPr>
          <p:spPr>
            <a:xfrm>
              <a:off x="7947738" y="3963469"/>
              <a:ext cx="1042035" cy="621030"/>
            </a:xfrm>
            <a:prstGeom prst="rect">
              <a:avLst/>
            </a:prstGeom>
          </p:spPr>
          <p:txBody>
            <a:bodyPr vert="horz" wrap="square" lIns="0" tIns="29209" rIns="0" bIns="0" rtlCol="0">
              <a:spAutoFit/>
            </a:bodyPr>
            <a:lstStyle/>
            <a:p>
              <a:pPr marL="122555" marR="5080" indent="-123189">
                <a:lnSpc>
                  <a:spcPts val="2310"/>
                </a:lnSpc>
                <a:spcBef>
                  <a:spcPts val="229"/>
                </a:spcBef>
              </a:pPr>
              <a:r>
                <a:rPr sz="1950" dirty="0">
                  <a:solidFill>
                    <a:srgbClr val="2362DD"/>
                  </a:solidFill>
                  <a:latin typeface="Arial Black"/>
                  <a:cs typeface="Arial Black"/>
                </a:rPr>
                <a:t>Title</a:t>
              </a:r>
              <a:r>
                <a:rPr sz="1950" spc="355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1950" spc="35" dirty="0">
                  <a:solidFill>
                    <a:srgbClr val="2362DD"/>
                  </a:solidFill>
                  <a:latin typeface="Arial Black"/>
                  <a:cs typeface="Arial Black"/>
                </a:rPr>
                <a:t>of </a:t>
              </a:r>
              <a:r>
                <a:rPr sz="1950" spc="60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endParaRPr sz="1950">
                <a:latin typeface="Arial Black"/>
                <a:cs typeface="Arial Black"/>
              </a:endParaRPr>
            </a:p>
          </p:txBody>
        </p:sp>
        <p:sp>
          <p:nvSpPr>
            <p:cNvPr id="28" name="object 29">
              <a:extLst>
                <a:ext uri="{FF2B5EF4-FFF2-40B4-BE49-F238E27FC236}">
                  <a16:creationId xmlns:a16="http://schemas.microsoft.com/office/drawing/2014/main" id="{75C8005D-D084-07F1-8A3B-314B4078548F}"/>
                </a:ext>
              </a:extLst>
            </p:cNvPr>
            <p:cNvSpPr txBox="1"/>
            <p:nvPr/>
          </p:nvSpPr>
          <p:spPr>
            <a:xfrm>
              <a:off x="9781637" y="5530644"/>
              <a:ext cx="655320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40" dirty="0">
                  <a:latin typeface="Arial"/>
                  <a:cs typeface="Arial"/>
                </a:rPr>
                <a:t>Q1’21</a:t>
              </a:r>
              <a:endParaRPr sz="1750">
                <a:latin typeface="Arial"/>
                <a:cs typeface="Arial"/>
              </a:endParaRPr>
            </a:p>
          </p:txBody>
        </p:sp>
        <p:sp>
          <p:nvSpPr>
            <p:cNvPr id="29" name="object 30">
              <a:extLst>
                <a:ext uri="{FF2B5EF4-FFF2-40B4-BE49-F238E27FC236}">
                  <a16:creationId xmlns:a16="http://schemas.microsoft.com/office/drawing/2014/main" id="{DBF85A16-71D9-9BDE-6D92-DD377963DA0F}"/>
                </a:ext>
              </a:extLst>
            </p:cNvPr>
            <p:cNvSpPr txBox="1"/>
            <p:nvPr/>
          </p:nvSpPr>
          <p:spPr>
            <a:xfrm>
              <a:off x="11304696" y="5530644"/>
              <a:ext cx="655320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40" dirty="0">
                  <a:latin typeface="Arial"/>
                  <a:cs typeface="Arial"/>
                </a:rPr>
                <a:t>Q1’22</a:t>
              </a:r>
              <a:endParaRPr sz="1750">
                <a:latin typeface="Arial"/>
                <a:cs typeface="Arial"/>
              </a:endParaRPr>
            </a:p>
          </p:txBody>
        </p:sp>
        <p:grpSp>
          <p:nvGrpSpPr>
            <p:cNvPr id="30" name="object 31">
              <a:extLst>
                <a:ext uri="{FF2B5EF4-FFF2-40B4-BE49-F238E27FC236}">
                  <a16:creationId xmlns:a16="http://schemas.microsoft.com/office/drawing/2014/main" id="{0AA9C327-EAF0-DB76-483B-1772ACAA1D70}"/>
                </a:ext>
              </a:extLst>
            </p:cNvPr>
            <p:cNvGrpSpPr/>
            <p:nvPr/>
          </p:nvGrpSpPr>
          <p:grpSpPr>
            <a:xfrm>
              <a:off x="9332390" y="3503693"/>
              <a:ext cx="3047365" cy="1837689"/>
              <a:chOff x="9332390" y="3621680"/>
              <a:chExt cx="3047365" cy="1837689"/>
            </a:xfrm>
          </p:grpSpPr>
          <p:sp>
            <p:nvSpPr>
              <p:cNvPr id="31" name="object 32">
                <a:extLst>
                  <a:ext uri="{FF2B5EF4-FFF2-40B4-BE49-F238E27FC236}">
                    <a16:creationId xmlns:a16="http://schemas.microsoft.com/office/drawing/2014/main" id="{8F556ACC-8AD2-9917-CA47-CDCC09C92CD6}"/>
                  </a:ext>
                </a:extLst>
              </p:cNvPr>
              <p:cNvSpPr/>
              <p:nvPr/>
            </p:nvSpPr>
            <p:spPr>
              <a:xfrm>
                <a:off x="9348265" y="5443307"/>
                <a:ext cx="30156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15615">
                    <a:moveTo>
                      <a:pt x="0" y="0"/>
                    </a:moveTo>
                    <a:lnTo>
                      <a:pt x="3015520" y="0"/>
                    </a:lnTo>
                  </a:path>
                </a:pathLst>
              </a:custGeom>
              <a:ln w="31412">
                <a:solidFill>
                  <a:srgbClr val="2362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3">
                <a:extLst>
                  <a:ext uri="{FF2B5EF4-FFF2-40B4-BE49-F238E27FC236}">
                    <a16:creationId xmlns:a16="http://schemas.microsoft.com/office/drawing/2014/main" id="{A564A160-89D6-5A9C-7A6B-4CFCACDB7CEC}"/>
                  </a:ext>
                </a:extLst>
              </p:cNvPr>
              <p:cNvSpPr/>
              <p:nvPr/>
            </p:nvSpPr>
            <p:spPr>
              <a:xfrm>
                <a:off x="9653993" y="3621690"/>
                <a:ext cx="2413000" cy="1821814"/>
              </a:xfrm>
              <a:custGeom>
                <a:avLst/>
                <a:gdLst/>
                <a:ahLst/>
                <a:cxnLst/>
                <a:rect l="l" t="t" r="r" b="b"/>
                <a:pathLst>
                  <a:path w="2413000" h="1821814">
                    <a:moveTo>
                      <a:pt x="889876" y="84340"/>
                    </a:moveTo>
                    <a:lnTo>
                      <a:pt x="0" y="84340"/>
                    </a:lnTo>
                    <a:lnTo>
                      <a:pt x="0" y="1821624"/>
                    </a:lnTo>
                    <a:lnTo>
                      <a:pt x="889876" y="1821624"/>
                    </a:lnTo>
                    <a:lnTo>
                      <a:pt x="889876" y="84340"/>
                    </a:lnTo>
                    <a:close/>
                  </a:path>
                  <a:path w="2413000" h="1821814">
                    <a:moveTo>
                      <a:pt x="2412835" y="0"/>
                    </a:moveTo>
                    <a:lnTo>
                      <a:pt x="1522958" y="0"/>
                    </a:lnTo>
                    <a:lnTo>
                      <a:pt x="1522958" y="1821624"/>
                    </a:lnTo>
                    <a:lnTo>
                      <a:pt x="2412835" y="1821624"/>
                    </a:lnTo>
                    <a:lnTo>
                      <a:pt x="2412835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object 34">
              <a:extLst>
                <a:ext uri="{FF2B5EF4-FFF2-40B4-BE49-F238E27FC236}">
                  <a16:creationId xmlns:a16="http://schemas.microsoft.com/office/drawing/2014/main" id="{DFD85606-B627-9546-3A3D-11F014013676}"/>
                </a:ext>
              </a:extLst>
            </p:cNvPr>
            <p:cNvSpPr txBox="1"/>
            <p:nvPr/>
          </p:nvSpPr>
          <p:spPr>
            <a:xfrm>
              <a:off x="9871447" y="4327125"/>
              <a:ext cx="473709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-25" dirty="0">
                  <a:solidFill>
                    <a:srgbClr val="FFFFFF"/>
                  </a:solidFill>
                  <a:latin typeface="Arial"/>
                  <a:cs typeface="Arial"/>
                </a:rPr>
                <a:t>79%</a:t>
              </a:r>
              <a:endParaRPr sz="1750">
                <a:latin typeface="Arial"/>
                <a:cs typeface="Arial"/>
              </a:endParaRPr>
            </a:p>
          </p:txBody>
        </p:sp>
        <p:sp>
          <p:nvSpPr>
            <p:cNvPr id="34" name="object 35">
              <a:extLst>
                <a:ext uri="{FF2B5EF4-FFF2-40B4-BE49-F238E27FC236}">
                  <a16:creationId xmlns:a16="http://schemas.microsoft.com/office/drawing/2014/main" id="{4811CAB3-70BE-0C07-007D-682C03382CE3}"/>
                </a:ext>
              </a:extLst>
            </p:cNvPr>
            <p:cNvSpPr txBox="1"/>
            <p:nvPr/>
          </p:nvSpPr>
          <p:spPr>
            <a:xfrm>
              <a:off x="11394507" y="4327125"/>
              <a:ext cx="473709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-25" dirty="0">
                  <a:solidFill>
                    <a:srgbClr val="FFFFFF"/>
                  </a:solidFill>
                  <a:latin typeface="Arial"/>
                  <a:cs typeface="Arial"/>
                </a:rPr>
                <a:t>83%</a:t>
              </a:r>
              <a:endParaRPr sz="1750">
                <a:latin typeface="Arial"/>
                <a:cs typeface="Arial"/>
              </a:endParaRPr>
            </a:p>
          </p:txBody>
        </p:sp>
        <p:sp>
          <p:nvSpPr>
            <p:cNvPr id="35" name="object 36">
              <a:extLst>
                <a:ext uri="{FF2B5EF4-FFF2-40B4-BE49-F238E27FC236}">
                  <a16:creationId xmlns:a16="http://schemas.microsoft.com/office/drawing/2014/main" id="{5CFA8D2B-BE9B-3729-D875-E76D6A3417BA}"/>
                </a:ext>
              </a:extLst>
            </p:cNvPr>
            <p:cNvSpPr txBox="1"/>
            <p:nvPr/>
          </p:nvSpPr>
          <p:spPr>
            <a:xfrm>
              <a:off x="13597783" y="3963469"/>
              <a:ext cx="1042035" cy="621030"/>
            </a:xfrm>
            <a:prstGeom prst="rect">
              <a:avLst/>
            </a:prstGeom>
          </p:spPr>
          <p:txBody>
            <a:bodyPr vert="horz" wrap="square" lIns="0" tIns="29209" rIns="0" bIns="0" rtlCol="0">
              <a:spAutoFit/>
            </a:bodyPr>
            <a:lstStyle/>
            <a:p>
              <a:pPr marL="122555" marR="5080" indent="-123189">
                <a:lnSpc>
                  <a:spcPts val="2310"/>
                </a:lnSpc>
                <a:spcBef>
                  <a:spcPts val="229"/>
                </a:spcBef>
              </a:pPr>
              <a:r>
                <a:rPr sz="1950" dirty="0">
                  <a:solidFill>
                    <a:srgbClr val="2362DD"/>
                  </a:solidFill>
                  <a:latin typeface="Arial Black"/>
                  <a:cs typeface="Arial Black"/>
                </a:rPr>
                <a:t>Title</a:t>
              </a:r>
              <a:r>
                <a:rPr sz="1950" spc="355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1950" spc="35" dirty="0">
                  <a:solidFill>
                    <a:srgbClr val="2362DD"/>
                  </a:solidFill>
                  <a:latin typeface="Arial Black"/>
                  <a:cs typeface="Arial Black"/>
                </a:rPr>
                <a:t>of </a:t>
              </a:r>
              <a:r>
                <a:rPr sz="1950" spc="60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endParaRPr sz="1950">
                <a:latin typeface="Arial Black"/>
                <a:cs typeface="Arial Black"/>
              </a:endParaRPr>
            </a:p>
          </p:txBody>
        </p:sp>
        <p:sp>
          <p:nvSpPr>
            <p:cNvPr id="36" name="object 37">
              <a:extLst>
                <a:ext uri="{FF2B5EF4-FFF2-40B4-BE49-F238E27FC236}">
                  <a16:creationId xmlns:a16="http://schemas.microsoft.com/office/drawing/2014/main" id="{771B0647-9736-3285-5B10-2A4A85727246}"/>
                </a:ext>
              </a:extLst>
            </p:cNvPr>
            <p:cNvSpPr txBox="1"/>
            <p:nvPr/>
          </p:nvSpPr>
          <p:spPr>
            <a:xfrm>
              <a:off x="15431681" y="5530644"/>
              <a:ext cx="655320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40" dirty="0">
                  <a:latin typeface="Arial"/>
                  <a:cs typeface="Arial"/>
                </a:rPr>
                <a:t>Q1’21</a:t>
              </a:r>
              <a:endParaRPr sz="1750">
                <a:latin typeface="Arial"/>
                <a:cs typeface="Arial"/>
              </a:endParaRPr>
            </a:p>
          </p:txBody>
        </p:sp>
        <p:sp>
          <p:nvSpPr>
            <p:cNvPr id="37" name="object 38">
              <a:extLst>
                <a:ext uri="{FF2B5EF4-FFF2-40B4-BE49-F238E27FC236}">
                  <a16:creationId xmlns:a16="http://schemas.microsoft.com/office/drawing/2014/main" id="{E62D0986-4CB0-A6A1-602A-80A00259E938}"/>
                </a:ext>
              </a:extLst>
            </p:cNvPr>
            <p:cNvSpPr txBox="1"/>
            <p:nvPr/>
          </p:nvSpPr>
          <p:spPr>
            <a:xfrm>
              <a:off x="16954741" y="5530644"/>
              <a:ext cx="655320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40" dirty="0">
                  <a:latin typeface="Arial"/>
                  <a:cs typeface="Arial"/>
                </a:rPr>
                <a:t>Q1’22</a:t>
              </a:r>
              <a:endParaRPr sz="1750">
                <a:latin typeface="Arial"/>
                <a:cs typeface="Arial"/>
              </a:endParaRPr>
            </a:p>
          </p:txBody>
        </p:sp>
        <p:grpSp>
          <p:nvGrpSpPr>
            <p:cNvPr id="38" name="object 39">
              <a:extLst>
                <a:ext uri="{FF2B5EF4-FFF2-40B4-BE49-F238E27FC236}">
                  <a16:creationId xmlns:a16="http://schemas.microsoft.com/office/drawing/2014/main" id="{3ECD7C09-DE30-B52B-4195-11A629084597}"/>
                </a:ext>
              </a:extLst>
            </p:cNvPr>
            <p:cNvGrpSpPr/>
            <p:nvPr/>
          </p:nvGrpSpPr>
          <p:grpSpPr>
            <a:xfrm>
              <a:off x="14982440" y="3503693"/>
              <a:ext cx="3047365" cy="1837689"/>
              <a:chOff x="14982440" y="3621680"/>
              <a:chExt cx="3047365" cy="1837689"/>
            </a:xfrm>
          </p:grpSpPr>
          <p:sp>
            <p:nvSpPr>
              <p:cNvPr id="39" name="object 40">
                <a:extLst>
                  <a:ext uri="{FF2B5EF4-FFF2-40B4-BE49-F238E27FC236}">
                    <a16:creationId xmlns:a16="http://schemas.microsoft.com/office/drawing/2014/main" id="{8F7684AE-47D8-62A0-0C20-0ADA7F29175D}"/>
                  </a:ext>
                </a:extLst>
              </p:cNvPr>
              <p:cNvSpPr/>
              <p:nvPr/>
            </p:nvSpPr>
            <p:spPr>
              <a:xfrm>
                <a:off x="14998315" y="5443307"/>
                <a:ext cx="30156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15615">
                    <a:moveTo>
                      <a:pt x="0" y="0"/>
                    </a:moveTo>
                    <a:lnTo>
                      <a:pt x="3015520" y="0"/>
                    </a:lnTo>
                  </a:path>
                </a:pathLst>
              </a:custGeom>
              <a:ln w="31412">
                <a:solidFill>
                  <a:srgbClr val="2362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1">
                <a:extLst>
                  <a:ext uri="{FF2B5EF4-FFF2-40B4-BE49-F238E27FC236}">
                    <a16:creationId xmlns:a16="http://schemas.microsoft.com/office/drawing/2014/main" id="{89B423BB-04C5-0E39-7948-66E3C2BE790E}"/>
                  </a:ext>
                </a:extLst>
              </p:cNvPr>
              <p:cNvSpPr/>
              <p:nvPr/>
            </p:nvSpPr>
            <p:spPr>
              <a:xfrm>
                <a:off x="15304046" y="3621690"/>
                <a:ext cx="2413000" cy="1821814"/>
              </a:xfrm>
              <a:custGeom>
                <a:avLst/>
                <a:gdLst/>
                <a:ahLst/>
                <a:cxnLst/>
                <a:rect l="l" t="t" r="r" b="b"/>
                <a:pathLst>
                  <a:path w="2413000" h="1821814">
                    <a:moveTo>
                      <a:pt x="889876" y="84340"/>
                    </a:moveTo>
                    <a:lnTo>
                      <a:pt x="0" y="84340"/>
                    </a:lnTo>
                    <a:lnTo>
                      <a:pt x="0" y="1821624"/>
                    </a:lnTo>
                    <a:lnTo>
                      <a:pt x="889876" y="1821624"/>
                    </a:lnTo>
                    <a:lnTo>
                      <a:pt x="889876" y="84340"/>
                    </a:lnTo>
                    <a:close/>
                  </a:path>
                  <a:path w="2413000" h="1821814">
                    <a:moveTo>
                      <a:pt x="2412835" y="0"/>
                    </a:moveTo>
                    <a:lnTo>
                      <a:pt x="1522958" y="0"/>
                    </a:lnTo>
                    <a:lnTo>
                      <a:pt x="1522958" y="1821624"/>
                    </a:lnTo>
                    <a:lnTo>
                      <a:pt x="2412835" y="1821624"/>
                    </a:lnTo>
                    <a:lnTo>
                      <a:pt x="2412835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42">
              <a:extLst>
                <a:ext uri="{FF2B5EF4-FFF2-40B4-BE49-F238E27FC236}">
                  <a16:creationId xmlns:a16="http://schemas.microsoft.com/office/drawing/2014/main" id="{49DB70D3-A515-757C-034F-98233F682F22}"/>
                </a:ext>
              </a:extLst>
            </p:cNvPr>
            <p:cNvSpPr txBox="1"/>
            <p:nvPr/>
          </p:nvSpPr>
          <p:spPr>
            <a:xfrm>
              <a:off x="15521492" y="4327125"/>
              <a:ext cx="473709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-25" dirty="0">
                  <a:solidFill>
                    <a:srgbClr val="FFFFFF"/>
                  </a:solidFill>
                  <a:latin typeface="Arial"/>
                  <a:cs typeface="Arial"/>
                </a:rPr>
                <a:t>79%</a:t>
              </a:r>
              <a:endParaRPr sz="1750">
                <a:latin typeface="Arial"/>
                <a:cs typeface="Arial"/>
              </a:endParaRPr>
            </a:p>
          </p:txBody>
        </p:sp>
        <p:sp>
          <p:nvSpPr>
            <p:cNvPr id="42" name="object 43">
              <a:extLst>
                <a:ext uri="{FF2B5EF4-FFF2-40B4-BE49-F238E27FC236}">
                  <a16:creationId xmlns:a16="http://schemas.microsoft.com/office/drawing/2014/main" id="{1ADCCBE4-4F25-F63C-2D7A-70F68C065224}"/>
                </a:ext>
              </a:extLst>
            </p:cNvPr>
            <p:cNvSpPr txBox="1"/>
            <p:nvPr/>
          </p:nvSpPr>
          <p:spPr>
            <a:xfrm>
              <a:off x="17044551" y="4327125"/>
              <a:ext cx="473709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-25" dirty="0">
                  <a:solidFill>
                    <a:srgbClr val="FFFFFF"/>
                  </a:solidFill>
                  <a:latin typeface="Arial"/>
                  <a:cs typeface="Arial"/>
                </a:rPr>
                <a:t>83%</a:t>
              </a:r>
              <a:endParaRPr sz="1750">
                <a:latin typeface="Arial"/>
                <a:cs typeface="Arial"/>
              </a:endParaRPr>
            </a:p>
          </p:txBody>
        </p:sp>
        <p:sp>
          <p:nvSpPr>
            <p:cNvPr id="43" name="object 44">
              <a:extLst>
                <a:ext uri="{FF2B5EF4-FFF2-40B4-BE49-F238E27FC236}">
                  <a16:creationId xmlns:a16="http://schemas.microsoft.com/office/drawing/2014/main" id="{752A92D5-0349-FED2-8B7A-E2F76566E75E}"/>
                </a:ext>
              </a:extLst>
            </p:cNvPr>
            <p:cNvSpPr txBox="1"/>
            <p:nvPr/>
          </p:nvSpPr>
          <p:spPr>
            <a:xfrm>
              <a:off x="16032429" y="2809232"/>
              <a:ext cx="978535" cy="56832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3550" b="1" spc="95" dirty="0">
                  <a:solidFill>
                    <a:srgbClr val="1700E6"/>
                  </a:solidFill>
                  <a:latin typeface="Arial"/>
                  <a:cs typeface="Arial"/>
                </a:rPr>
                <a:t>+4%</a:t>
              </a:r>
              <a:endParaRPr sz="3550">
                <a:latin typeface="Arial"/>
                <a:cs typeface="Arial"/>
              </a:endParaRPr>
            </a:p>
          </p:txBody>
        </p:sp>
        <p:sp>
          <p:nvSpPr>
            <p:cNvPr id="44" name="object 45">
              <a:extLst>
                <a:ext uri="{FF2B5EF4-FFF2-40B4-BE49-F238E27FC236}">
                  <a16:creationId xmlns:a16="http://schemas.microsoft.com/office/drawing/2014/main" id="{EF3C21A3-453D-5FFF-0BBC-0162E5542288}"/>
                </a:ext>
              </a:extLst>
            </p:cNvPr>
            <p:cNvSpPr txBox="1"/>
            <p:nvPr/>
          </p:nvSpPr>
          <p:spPr>
            <a:xfrm>
              <a:off x="13593367" y="7421583"/>
              <a:ext cx="1042035" cy="621030"/>
            </a:xfrm>
            <a:prstGeom prst="rect">
              <a:avLst/>
            </a:prstGeom>
          </p:spPr>
          <p:txBody>
            <a:bodyPr vert="horz" wrap="square" lIns="0" tIns="29209" rIns="0" bIns="0" rtlCol="0">
              <a:spAutoFit/>
            </a:bodyPr>
            <a:lstStyle/>
            <a:p>
              <a:pPr marL="122555" marR="5080" indent="-123189">
                <a:lnSpc>
                  <a:spcPts val="2310"/>
                </a:lnSpc>
                <a:spcBef>
                  <a:spcPts val="229"/>
                </a:spcBef>
              </a:pPr>
              <a:r>
                <a:rPr sz="1950" dirty="0">
                  <a:solidFill>
                    <a:srgbClr val="2362DD"/>
                  </a:solidFill>
                  <a:latin typeface="Arial Black"/>
                  <a:cs typeface="Arial Black"/>
                </a:rPr>
                <a:t>Title</a:t>
              </a:r>
              <a:r>
                <a:rPr sz="1950" spc="355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1950" spc="35" dirty="0">
                  <a:solidFill>
                    <a:srgbClr val="2362DD"/>
                  </a:solidFill>
                  <a:latin typeface="Arial Black"/>
                  <a:cs typeface="Arial Black"/>
                </a:rPr>
                <a:t>of </a:t>
              </a:r>
              <a:r>
                <a:rPr sz="1950" spc="60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endParaRPr sz="1950">
                <a:latin typeface="Arial Black"/>
                <a:cs typeface="Arial Black"/>
              </a:endParaRPr>
            </a:p>
          </p:txBody>
        </p:sp>
        <p:sp>
          <p:nvSpPr>
            <p:cNvPr id="45" name="object 46">
              <a:extLst>
                <a:ext uri="{FF2B5EF4-FFF2-40B4-BE49-F238E27FC236}">
                  <a16:creationId xmlns:a16="http://schemas.microsoft.com/office/drawing/2014/main" id="{A8910542-0318-CDD4-E533-8635A6E653AE}"/>
                </a:ext>
              </a:extLst>
            </p:cNvPr>
            <p:cNvSpPr txBox="1"/>
            <p:nvPr/>
          </p:nvSpPr>
          <p:spPr>
            <a:xfrm>
              <a:off x="15427264" y="8988757"/>
              <a:ext cx="655320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40" dirty="0">
                  <a:latin typeface="Arial"/>
                  <a:cs typeface="Arial"/>
                </a:rPr>
                <a:t>Q1’21</a:t>
              </a:r>
              <a:endParaRPr sz="1750">
                <a:latin typeface="Arial"/>
                <a:cs typeface="Arial"/>
              </a:endParaRPr>
            </a:p>
          </p:txBody>
        </p:sp>
        <p:sp>
          <p:nvSpPr>
            <p:cNvPr id="46" name="object 47">
              <a:extLst>
                <a:ext uri="{FF2B5EF4-FFF2-40B4-BE49-F238E27FC236}">
                  <a16:creationId xmlns:a16="http://schemas.microsoft.com/office/drawing/2014/main" id="{A0F0E636-FDF0-6CB2-8798-A7DF1CF87F58}"/>
                </a:ext>
              </a:extLst>
            </p:cNvPr>
            <p:cNvSpPr txBox="1"/>
            <p:nvPr/>
          </p:nvSpPr>
          <p:spPr>
            <a:xfrm>
              <a:off x="16950323" y="8988757"/>
              <a:ext cx="655320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40" dirty="0">
                  <a:latin typeface="Arial"/>
                  <a:cs typeface="Arial"/>
                </a:rPr>
                <a:t>Q1’22</a:t>
              </a:r>
              <a:endParaRPr sz="1750">
                <a:latin typeface="Arial"/>
                <a:cs typeface="Arial"/>
              </a:endParaRPr>
            </a:p>
          </p:txBody>
        </p:sp>
        <p:grpSp>
          <p:nvGrpSpPr>
            <p:cNvPr id="47" name="object 48">
              <a:extLst>
                <a:ext uri="{FF2B5EF4-FFF2-40B4-BE49-F238E27FC236}">
                  <a16:creationId xmlns:a16="http://schemas.microsoft.com/office/drawing/2014/main" id="{40D52F65-C8C4-B921-5F77-D48144746B2D}"/>
                </a:ext>
              </a:extLst>
            </p:cNvPr>
            <p:cNvGrpSpPr/>
            <p:nvPr/>
          </p:nvGrpSpPr>
          <p:grpSpPr>
            <a:xfrm>
              <a:off x="14978017" y="6961797"/>
              <a:ext cx="3047365" cy="1837689"/>
              <a:chOff x="14978017" y="7079784"/>
              <a:chExt cx="3047365" cy="1837689"/>
            </a:xfrm>
          </p:grpSpPr>
          <p:sp>
            <p:nvSpPr>
              <p:cNvPr id="48" name="object 49">
                <a:extLst>
                  <a:ext uri="{FF2B5EF4-FFF2-40B4-BE49-F238E27FC236}">
                    <a16:creationId xmlns:a16="http://schemas.microsoft.com/office/drawing/2014/main" id="{29C005F8-3112-8EF3-8345-924E399AD2B5}"/>
                  </a:ext>
                </a:extLst>
              </p:cNvPr>
              <p:cNvSpPr/>
              <p:nvPr/>
            </p:nvSpPr>
            <p:spPr>
              <a:xfrm>
                <a:off x="14993892" y="8901417"/>
                <a:ext cx="30156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15615">
                    <a:moveTo>
                      <a:pt x="0" y="0"/>
                    </a:moveTo>
                    <a:lnTo>
                      <a:pt x="3015520" y="0"/>
                    </a:lnTo>
                  </a:path>
                </a:pathLst>
              </a:custGeom>
              <a:ln w="31412">
                <a:solidFill>
                  <a:srgbClr val="2362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50">
                <a:extLst>
                  <a:ext uri="{FF2B5EF4-FFF2-40B4-BE49-F238E27FC236}">
                    <a16:creationId xmlns:a16="http://schemas.microsoft.com/office/drawing/2014/main" id="{0C749F2E-4539-6EE0-8876-5596CC867AB3}"/>
                  </a:ext>
                </a:extLst>
              </p:cNvPr>
              <p:cNvSpPr/>
              <p:nvPr/>
            </p:nvSpPr>
            <p:spPr>
              <a:xfrm>
                <a:off x="15299626" y="7079785"/>
                <a:ext cx="2413000" cy="1821814"/>
              </a:xfrm>
              <a:custGeom>
                <a:avLst/>
                <a:gdLst/>
                <a:ahLst/>
                <a:cxnLst/>
                <a:rect l="l" t="t" r="r" b="b"/>
                <a:pathLst>
                  <a:path w="2413000" h="1821815">
                    <a:moveTo>
                      <a:pt x="889876" y="84353"/>
                    </a:moveTo>
                    <a:lnTo>
                      <a:pt x="0" y="84353"/>
                    </a:lnTo>
                    <a:lnTo>
                      <a:pt x="0" y="1821637"/>
                    </a:lnTo>
                    <a:lnTo>
                      <a:pt x="889876" y="1821637"/>
                    </a:lnTo>
                    <a:lnTo>
                      <a:pt x="889876" y="84353"/>
                    </a:lnTo>
                    <a:close/>
                  </a:path>
                  <a:path w="2413000" h="1821815">
                    <a:moveTo>
                      <a:pt x="2412835" y="0"/>
                    </a:moveTo>
                    <a:lnTo>
                      <a:pt x="1522958" y="0"/>
                    </a:lnTo>
                    <a:lnTo>
                      <a:pt x="1522958" y="1821637"/>
                    </a:lnTo>
                    <a:lnTo>
                      <a:pt x="2412835" y="1821637"/>
                    </a:lnTo>
                    <a:lnTo>
                      <a:pt x="2412835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0" name="object 51">
              <a:extLst>
                <a:ext uri="{FF2B5EF4-FFF2-40B4-BE49-F238E27FC236}">
                  <a16:creationId xmlns:a16="http://schemas.microsoft.com/office/drawing/2014/main" id="{F52DF4BC-6BAC-FE63-ADF6-6756C3549D93}"/>
                </a:ext>
              </a:extLst>
            </p:cNvPr>
            <p:cNvSpPr txBox="1"/>
            <p:nvPr/>
          </p:nvSpPr>
          <p:spPr>
            <a:xfrm>
              <a:off x="15434924" y="7785238"/>
              <a:ext cx="638175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-10" dirty="0">
                  <a:solidFill>
                    <a:srgbClr val="FFFFFF"/>
                  </a:solidFill>
                  <a:latin typeface="HK Grotesk Wide SemiBold"/>
                  <a:cs typeface="HK Grotesk Wide SemiBold"/>
                </a:rPr>
                <a:t>1,377</a:t>
              </a:r>
              <a:endParaRPr sz="1750">
                <a:latin typeface="HK Grotesk Wide SemiBold"/>
                <a:cs typeface="HK Grotesk Wide SemiBold"/>
              </a:endParaRPr>
            </a:p>
          </p:txBody>
        </p:sp>
        <p:sp>
          <p:nvSpPr>
            <p:cNvPr id="51" name="object 52">
              <a:extLst>
                <a:ext uri="{FF2B5EF4-FFF2-40B4-BE49-F238E27FC236}">
                  <a16:creationId xmlns:a16="http://schemas.microsoft.com/office/drawing/2014/main" id="{83C13D53-8C24-892D-D9F0-CB540FB2EBD1}"/>
                </a:ext>
              </a:extLst>
            </p:cNvPr>
            <p:cNvSpPr txBox="1"/>
            <p:nvPr/>
          </p:nvSpPr>
          <p:spPr>
            <a:xfrm>
              <a:off x="16948898" y="7785238"/>
              <a:ext cx="650240" cy="2914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750" b="1" spc="-10" dirty="0">
                  <a:solidFill>
                    <a:srgbClr val="FFFFFF"/>
                  </a:solidFill>
                  <a:latin typeface="HK Grotesk Wide SemiBold"/>
                  <a:cs typeface="HK Grotesk Wide SemiBold"/>
                </a:rPr>
                <a:t>1,392</a:t>
              </a:r>
              <a:endParaRPr sz="1750">
                <a:latin typeface="HK Grotesk Wide SemiBold"/>
                <a:cs typeface="HK Grotesk Wide SemiBold"/>
              </a:endParaRPr>
            </a:p>
          </p:txBody>
        </p:sp>
        <p:sp>
          <p:nvSpPr>
            <p:cNvPr id="52" name="object 53">
              <a:extLst>
                <a:ext uri="{FF2B5EF4-FFF2-40B4-BE49-F238E27FC236}">
                  <a16:creationId xmlns:a16="http://schemas.microsoft.com/office/drawing/2014/main" id="{45DA2E5D-CDA2-B831-354D-859B9C9456D2}"/>
                </a:ext>
              </a:extLst>
            </p:cNvPr>
            <p:cNvSpPr txBox="1"/>
            <p:nvPr/>
          </p:nvSpPr>
          <p:spPr>
            <a:xfrm>
              <a:off x="15823582" y="6267345"/>
              <a:ext cx="1387475" cy="56832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3550" b="1" spc="110" dirty="0">
                  <a:solidFill>
                    <a:srgbClr val="1700E6"/>
                  </a:solidFill>
                  <a:latin typeface="Arial"/>
                  <a:cs typeface="Arial"/>
                </a:rPr>
                <a:t>+1.4%</a:t>
              </a:r>
              <a:endParaRPr sz="3550">
                <a:latin typeface="Arial"/>
                <a:cs typeface="Arial"/>
              </a:endParaRPr>
            </a:p>
          </p:txBody>
        </p:sp>
        <p:sp>
          <p:nvSpPr>
            <p:cNvPr id="53" name="object 54">
              <a:extLst>
                <a:ext uri="{FF2B5EF4-FFF2-40B4-BE49-F238E27FC236}">
                  <a16:creationId xmlns:a16="http://schemas.microsoft.com/office/drawing/2014/main" id="{F29AAD10-FB6B-70B6-8C6C-53DD4D00878A}"/>
                </a:ext>
              </a:extLst>
            </p:cNvPr>
            <p:cNvSpPr txBox="1"/>
            <p:nvPr/>
          </p:nvSpPr>
          <p:spPr>
            <a:xfrm>
              <a:off x="8035310" y="7490338"/>
              <a:ext cx="1042035" cy="601345"/>
            </a:xfrm>
            <a:prstGeom prst="rect">
              <a:avLst/>
            </a:prstGeom>
          </p:spPr>
          <p:txBody>
            <a:bodyPr vert="horz" wrap="square" lIns="0" tIns="44450" rIns="0" bIns="0" rtlCol="0">
              <a:spAutoFit/>
            </a:bodyPr>
            <a:lstStyle/>
            <a:p>
              <a:pPr marL="122555" marR="5080" indent="-123189">
                <a:lnSpc>
                  <a:spcPts val="2160"/>
                </a:lnSpc>
                <a:spcBef>
                  <a:spcPts val="350"/>
                </a:spcBef>
              </a:pPr>
              <a:r>
                <a:rPr sz="1950" dirty="0">
                  <a:solidFill>
                    <a:srgbClr val="2362DD"/>
                  </a:solidFill>
                  <a:latin typeface="Arial Black"/>
                  <a:cs typeface="Arial Black"/>
                </a:rPr>
                <a:t>Title</a:t>
              </a:r>
              <a:r>
                <a:rPr sz="1950" spc="355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1950" spc="35" dirty="0">
                  <a:solidFill>
                    <a:srgbClr val="2362DD"/>
                  </a:solidFill>
                  <a:latin typeface="Arial Black"/>
                  <a:cs typeface="Arial Black"/>
                </a:rPr>
                <a:t>of </a:t>
              </a:r>
              <a:r>
                <a:rPr sz="1950" spc="60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endParaRPr sz="1950">
                <a:latin typeface="Arial Black"/>
                <a:cs typeface="Arial Black"/>
              </a:endParaRPr>
            </a:p>
          </p:txBody>
        </p:sp>
        <p:sp>
          <p:nvSpPr>
            <p:cNvPr id="54" name="object 55">
              <a:extLst>
                <a:ext uri="{FF2B5EF4-FFF2-40B4-BE49-F238E27FC236}">
                  <a16:creationId xmlns:a16="http://schemas.microsoft.com/office/drawing/2014/main" id="{A64BF4AD-690C-EA15-0812-25121217C9D7}"/>
                </a:ext>
              </a:extLst>
            </p:cNvPr>
            <p:cNvSpPr txBox="1"/>
            <p:nvPr/>
          </p:nvSpPr>
          <p:spPr>
            <a:xfrm>
              <a:off x="9777434" y="8858834"/>
              <a:ext cx="612775" cy="27368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600" b="1" spc="50" dirty="0">
                  <a:latin typeface="Arial"/>
                  <a:cs typeface="Arial"/>
                </a:rPr>
                <a:t>Q1’21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55" name="object 56">
              <a:extLst>
                <a:ext uri="{FF2B5EF4-FFF2-40B4-BE49-F238E27FC236}">
                  <a16:creationId xmlns:a16="http://schemas.microsoft.com/office/drawing/2014/main" id="{40186ABC-662C-0E98-0688-2578B15A2064}"/>
                </a:ext>
              </a:extLst>
            </p:cNvPr>
            <p:cNvSpPr txBox="1"/>
            <p:nvPr/>
          </p:nvSpPr>
          <p:spPr>
            <a:xfrm>
              <a:off x="11198969" y="8858834"/>
              <a:ext cx="612775" cy="27368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600" b="1" spc="50" dirty="0">
                  <a:latin typeface="Arial"/>
                  <a:cs typeface="Arial"/>
                </a:rPr>
                <a:t>Q1’22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56" name="object 57">
              <a:extLst>
                <a:ext uri="{FF2B5EF4-FFF2-40B4-BE49-F238E27FC236}">
                  <a16:creationId xmlns:a16="http://schemas.microsoft.com/office/drawing/2014/main" id="{D3649DA6-9FD1-0091-6C4C-DDCAD8132E0D}"/>
                </a:ext>
              </a:extLst>
            </p:cNvPr>
            <p:cNvGrpSpPr/>
            <p:nvPr/>
          </p:nvGrpSpPr>
          <p:grpSpPr>
            <a:xfrm>
              <a:off x="9377064" y="7078788"/>
              <a:ext cx="2814955" cy="1716405"/>
              <a:chOff x="9377064" y="7196775"/>
              <a:chExt cx="2814955" cy="1716405"/>
            </a:xfrm>
          </p:grpSpPr>
          <p:sp>
            <p:nvSpPr>
              <p:cNvPr id="57" name="object 58">
                <a:extLst>
                  <a:ext uri="{FF2B5EF4-FFF2-40B4-BE49-F238E27FC236}">
                    <a16:creationId xmlns:a16="http://schemas.microsoft.com/office/drawing/2014/main" id="{C02E8575-85C5-9CD8-F3F4-CA1C9CCF7F16}"/>
                  </a:ext>
                </a:extLst>
              </p:cNvPr>
              <p:cNvSpPr/>
              <p:nvPr/>
            </p:nvSpPr>
            <p:spPr>
              <a:xfrm>
                <a:off x="9377064" y="8896995"/>
                <a:ext cx="2814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814954">
                    <a:moveTo>
                      <a:pt x="0" y="0"/>
                    </a:moveTo>
                    <a:lnTo>
                      <a:pt x="2814521" y="0"/>
                    </a:lnTo>
                  </a:path>
                </a:pathLst>
              </a:custGeom>
              <a:ln w="31412">
                <a:solidFill>
                  <a:srgbClr val="2362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9">
                <a:extLst>
                  <a:ext uri="{FF2B5EF4-FFF2-40B4-BE49-F238E27FC236}">
                    <a16:creationId xmlns:a16="http://schemas.microsoft.com/office/drawing/2014/main" id="{581D2819-35CF-7590-CD6B-694CD773229F}"/>
                  </a:ext>
                </a:extLst>
              </p:cNvPr>
              <p:cNvSpPr/>
              <p:nvPr/>
            </p:nvSpPr>
            <p:spPr>
              <a:xfrm>
                <a:off x="9662414" y="7196778"/>
                <a:ext cx="2252345" cy="1700530"/>
              </a:xfrm>
              <a:custGeom>
                <a:avLst/>
                <a:gdLst/>
                <a:ahLst/>
                <a:cxnLst/>
                <a:rect l="l" t="t" r="r" b="b"/>
                <a:pathLst>
                  <a:path w="2252345" h="1700529">
                    <a:moveTo>
                      <a:pt x="830567" y="78740"/>
                    </a:moveTo>
                    <a:lnTo>
                      <a:pt x="0" y="78740"/>
                    </a:lnTo>
                    <a:lnTo>
                      <a:pt x="0" y="1700225"/>
                    </a:lnTo>
                    <a:lnTo>
                      <a:pt x="830567" y="1700225"/>
                    </a:lnTo>
                    <a:lnTo>
                      <a:pt x="830567" y="78740"/>
                    </a:lnTo>
                    <a:close/>
                  </a:path>
                  <a:path w="2252345" h="1700529">
                    <a:moveTo>
                      <a:pt x="2252014" y="0"/>
                    </a:moveTo>
                    <a:lnTo>
                      <a:pt x="1421447" y="0"/>
                    </a:lnTo>
                    <a:lnTo>
                      <a:pt x="1421447" y="1700225"/>
                    </a:lnTo>
                    <a:lnTo>
                      <a:pt x="2252014" y="1700225"/>
                    </a:lnTo>
                    <a:lnTo>
                      <a:pt x="2252014" y="0"/>
                    </a:lnTo>
                    <a:close/>
                  </a:path>
                </a:pathLst>
              </a:custGeom>
              <a:solidFill>
                <a:srgbClr val="2362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9" name="object 60">
              <a:extLst>
                <a:ext uri="{FF2B5EF4-FFF2-40B4-BE49-F238E27FC236}">
                  <a16:creationId xmlns:a16="http://schemas.microsoft.com/office/drawing/2014/main" id="{082600CC-EAFB-3A08-8620-1CA4293E2D85}"/>
                </a:ext>
              </a:extLst>
            </p:cNvPr>
            <p:cNvSpPr txBox="1"/>
            <p:nvPr/>
          </p:nvSpPr>
          <p:spPr>
            <a:xfrm>
              <a:off x="9808192" y="7846512"/>
              <a:ext cx="557530" cy="27368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600" b="1" spc="-10" dirty="0">
                  <a:solidFill>
                    <a:srgbClr val="FFFFFF"/>
                  </a:solidFill>
                  <a:latin typeface="Arial"/>
                  <a:cs typeface="Arial"/>
                </a:rPr>
                <a:t>1,164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60" name="object 61">
              <a:extLst>
                <a:ext uri="{FF2B5EF4-FFF2-40B4-BE49-F238E27FC236}">
                  <a16:creationId xmlns:a16="http://schemas.microsoft.com/office/drawing/2014/main" id="{735C705E-DF0A-F25D-20E8-412FCB39B2EB}"/>
                </a:ext>
              </a:extLst>
            </p:cNvPr>
            <p:cNvSpPr txBox="1"/>
            <p:nvPr/>
          </p:nvSpPr>
          <p:spPr>
            <a:xfrm>
              <a:off x="11229728" y="7846512"/>
              <a:ext cx="557530" cy="27368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600" b="1" spc="-10" dirty="0">
                  <a:solidFill>
                    <a:srgbClr val="FFFFFF"/>
                  </a:solidFill>
                  <a:latin typeface="Arial"/>
                  <a:cs typeface="Arial"/>
                </a:rPr>
                <a:t>1,183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61" name="object 62">
              <a:extLst>
                <a:ext uri="{FF2B5EF4-FFF2-40B4-BE49-F238E27FC236}">
                  <a16:creationId xmlns:a16="http://schemas.microsoft.com/office/drawing/2014/main" id="{71CAC599-CEC3-CBEA-5BB1-6E3AD63717FC}"/>
                </a:ext>
              </a:extLst>
            </p:cNvPr>
            <p:cNvSpPr txBox="1"/>
            <p:nvPr/>
          </p:nvSpPr>
          <p:spPr>
            <a:xfrm>
              <a:off x="10151452" y="6429790"/>
              <a:ext cx="1295400" cy="53213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3300" b="1" spc="105" dirty="0">
                  <a:solidFill>
                    <a:srgbClr val="1700E6"/>
                  </a:solidFill>
                  <a:latin typeface="Arial"/>
                  <a:cs typeface="Arial"/>
                </a:rPr>
                <a:t>+0.4%</a:t>
              </a:r>
              <a:endParaRPr sz="3300">
                <a:latin typeface="Arial"/>
                <a:cs typeface="Arial"/>
              </a:endParaRPr>
            </a:p>
          </p:txBody>
        </p:sp>
        <p:sp>
          <p:nvSpPr>
            <p:cNvPr id="62" name="object 63">
              <a:extLst>
                <a:ext uri="{FF2B5EF4-FFF2-40B4-BE49-F238E27FC236}">
                  <a16:creationId xmlns:a16="http://schemas.microsoft.com/office/drawing/2014/main" id="{5E979C97-A6BA-70DA-42AD-668F02E7A0CF}"/>
                </a:ext>
              </a:extLst>
            </p:cNvPr>
            <p:cNvSpPr txBox="1"/>
            <p:nvPr/>
          </p:nvSpPr>
          <p:spPr>
            <a:xfrm>
              <a:off x="7265444" y="1799111"/>
              <a:ext cx="5325110" cy="1578610"/>
            </a:xfrm>
            <a:prstGeom prst="rect">
              <a:avLst/>
            </a:prstGeom>
          </p:spPr>
          <p:txBody>
            <a:bodyPr vert="horz" wrap="square" lIns="0" tIns="27241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145"/>
                </a:spcBef>
              </a:pPr>
              <a:r>
                <a:rPr sz="2850" spc="105" dirty="0">
                  <a:solidFill>
                    <a:srgbClr val="2362DD"/>
                  </a:solidFill>
                  <a:latin typeface="Arial Black"/>
                  <a:cs typeface="Arial Black"/>
                </a:rPr>
                <a:t>Chart</a:t>
              </a:r>
              <a:r>
                <a:rPr sz="2850" spc="17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2850" spc="75" dirty="0">
                  <a:solidFill>
                    <a:srgbClr val="2362DD"/>
                  </a:solidFill>
                  <a:latin typeface="Arial Black"/>
                  <a:cs typeface="Arial Black"/>
                </a:rPr>
                <a:t>Subhead</a:t>
              </a:r>
              <a:r>
                <a:rPr sz="2850" spc="17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2850" spc="70" dirty="0">
                  <a:solidFill>
                    <a:srgbClr val="2362DD"/>
                  </a:solidFill>
                  <a:latin typeface="Arial Black"/>
                  <a:cs typeface="Arial Black"/>
                </a:rPr>
                <a:t>Title</a:t>
              </a:r>
              <a:r>
                <a:rPr sz="2850" spc="170" dirty="0">
                  <a:solidFill>
                    <a:srgbClr val="2362DD"/>
                  </a:solidFill>
                  <a:latin typeface="Arial Black"/>
                  <a:cs typeface="Arial Black"/>
                </a:rPr>
                <a:t> </a:t>
              </a:r>
              <a:r>
                <a:rPr sz="2850" spc="65" dirty="0">
                  <a:solidFill>
                    <a:srgbClr val="2362DD"/>
                  </a:solidFill>
                  <a:latin typeface="Arial Black"/>
                  <a:cs typeface="Arial Black"/>
                </a:rPr>
                <a:t>Here</a:t>
              </a:r>
              <a:endParaRPr sz="2850" dirty="0">
                <a:latin typeface="Arial Black"/>
                <a:cs typeface="Arial Black"/>
              </a:endParaRPr>
            </a:p>
            <a:p>
              <a:pPr marL="3116580">
                <a:lnSpc>
                  <a:spcPct val="100000"/>
                </a:lnSpc>
                <a:spcBef>
                  <a:spcPts val="2500"/>
                </a:spcBef>
              </a:pPr>
              <a:r>
                <a:rPr sz="3550" b="1" spc="95" dirty="0">
                  <a:solidFill>
                    <a:srgbClr val="1700E6"/>
                  </a:solidFill>
                  <a:latin typeface="Arial"/>
                  <a:cs typeface="Arial"/>
                </a:rPr>
                <a:t>+4%</a:t>
              </a:r>
              <a:endParaRPr sz="3550" dirty="0">
                <a:latin typeface="Arial"/>
                <a:cs typeface="Arial"/>
              </a:endParaRPr>
            </a:p>
          </p:txBody>
        </p:sp>
      </p:grpSp>
      <p:sp>
        <p:nvSpPr>
          <p:cNvPr id="63" name="Slide Number Placeholder 1">
            <a:extLst>
              <a:ext uri="{FF2B5EF4-FFF2-40B4-BE49-F238E27FC236}">
                <a16:creationId xmlns:a16="http://schemas.microsoft.com/office/drawing/2014/main" id="{74D1D2D5-720D-A6BF-210D-C78492F0BA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56D90EB5-F955-5D09-9060-897DEE20E316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51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3935245-91AB-F3DC-6D69-D5E683E4F8B4}"/>
              </a:ext>
            </a:extLst>
          </p:cNvPr>
          <p:cNvSpPr/>
          <p:nvPr/>
        </p:nvSpPr>
        <p:spPr>
          <a:xfrm>
            <a:off x="8619004" y="2731142"/>
            <a:ext cx="10481310" cy="6263005"/>
          </a:xfrm>
          <a:custGeom>
            <a:avLst/>
            <a:gdLst/>
            <a:ahLst/>
            <a:cxnLst/>
            <a:rect l="l" t="t" r="r" b="b"/>
            <a:pathLst>
              <a:path w="10481310" h="6263005">
                <a:moveTo>
                  <a:pt x="10480916" y="6262730"/>
                </a:moveTo>
                <a:lnTo>
                  <a:pt x="0" y="6262730"/>
                </a:lnTo>
                <a:lnTo>
                  <a:pt x="0" y="0"/>
                </a:lnTo>
                <a:lnTo>
                  <a:pt x="10480916" y="0"/>
                </a:lnTo>
                <a:lnTo>
                  <a:pt x="10480916" y="6262730"/>
                </a:lnTo>
                <a:close/>
              </a:path>
            </a:pathLst>
          </a:custGeom>
          <a:ln w="31412">
            <a:solidFill>
              <a:srgbClr val="99B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05A78B-2014-EA7B-B27E-0E46550482BC}"/>
              </a:ext>
            </a:extLst>
          </p:cNvPr>
          <p:cNvSpPr/>
          <p:nvPr/>
        </p:nvSpPr>
        <p:spPr>
          <a:xfrm>
            <a:off x="857575" y="2731142"/>
            <a:ext cx="7427595" cy="6263005"/>
          </a:xfrm>
          <a:custGeom>
            <a:avLst/>
            <a:gdLst/>
            <a:ahLst/>
            <a:cxnLst/>
            <a:rect l="l" t="t" r="r" b="b"/>
            <a:pathLst>
              <a:path w="7427595" h="6263005">
                <a:moveTo>
                  <a:pt x="7427375" y="0"/>
                </a:moveTo>
                <a:lnTo>
                  <a:pt x="0" y="0"/>
                </a:lnTo>
                <a:lnTo>
                  <a:pt x="0" y="6262730"/>
                </a:lnTo>
                <a:lnTo>
                  <a:pt x="7427375" y="6262730"/>
                </a:lnTo>
                <a:lnTo>
                  <a:pt x="7427375" y="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5DC053E7-09CC-4FB6-0EBC-7B0A5E6ADD65}"/>
              </a:ext>
            </a:extLst>
          </p:cNvPr>
          <p:cNvSpPr txBox="1"/>
          <p:nvPr/>
        </p:nvSpPr>
        <p:spPr>
          <a:xfrm>
            <a:off x="1381129" y="3178302"/>
            <a:ext cx="22815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2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2362DD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endParaRPr sz="2850">
              <a:latin typeface="Arial Black"/>
              <a:cs typeface="Arial Black"/>
            </a:endParaRPr>
          </a:p>
          <a:p>
            <a:pPr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70D3D613-F1A8-62EA-CEA1-6F6099B219C3}"/>
              </a:ext>
            </a:extLst>
          </p:cNvPr>
          <p:cNvSpPr txBox="1"/>
          <p:nvPr/>
        </p:nvSpPr>
        <p:spPr>
          <a:xfrm>
            <a:off x="6351868" y="3411752"/>
            <a:ext cx="1372235" cy="1282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58600"/>
              </a:lnSpc>
              <a:spcBef>
                <a:spcPts val="90"/>
              </a:spcBef>
            </a:pPr>
            <a:r>
              <a:rPr sz="2600" spc="-10" dirty="0">
                <a:solidFill>
                  <a:srgbClr val="1300EB"/>
                </a:solidFill>
                <a:latin typeface="Arial"/>
                <a:cs typeface="Arial"/>
              </a:rPr>
              <a:t>Category </a:t>
            </a:r>
            <a:r>
              <a:rPr sz="2600" spc="-10" dirty="0">
                <a:solidFill>
                  <a:srgbClr val="2362DD"/>
                </a:solidFill>
                <a:latin typeface="Arial"/>
                <a:cs typeface="Arial"/>
              </a:rPr>
              <a:t>Category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2D788BE-0E45-80E4-0256-BA9448F2D7EF}"/>
              </a:ext>
            </a:extLst>
          </p:cNvPr>
          <p:cNvSpPr/>
          <p:nvPr/>
        </p:nvSpPr>
        <p:spPr>
          <a:xfrm>
            <a:off x="5618864" y="38736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130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3FDFE55-B9FC-631C-3622-33E0D982FA46}"/>
              </a:ext>
            </a:extLst>
          </p:cNvPr>
          <p:cNvSpPr/>
          <p:nvPr/>
        </p:nvSpPr>
        <p:spPr>
          <a:xfrm>
            <a:off x="5618864" y="44852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83A86894-2D10-786C-BB94-6166D281B86E}"/>
              </a:ext>
            </a:extLst>
          </p:cNvPr>
          <p:cNvSpPr txBox="1"/>
          <p:nvPr/>
        </p:nvSpPr>
        <p:spPr>
          <a:xfrm>
            <a:off x="1974682" y="5750339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109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E8389035-E4BB-8C1F-210F-4DCB5FFD3F1D}"/>
              </a:ext>
            </a:extLst>
          </p:cNvPr>
          <p:cNvSpPr txBox="1"/>
          <p:nvPr/>
        </p:nvSpPr>
        <p:spPr>
          <a:xfrm>
            <a:off x="3164264" y="5633080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110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7A2F2387-FAD5-2B86-DDB8-48D6C25E37A6}"/>
              </a:ext>
            </a:extLst>
          </p:cNvPr>
          <p:cNvSpPr txBox="1"/>
          <p:nvPr/>
        </p:nvSpPr>
        <p:spPr>
          <a:xfrm>
            <a:off x="4436793" y="5452194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F508738-40B0-9598-358B-3C6F04C24D23}"/>
              </a:ext>
            </a:extLst>
          </p:cNvPr>
          <p:cNvSpPr txBox="1"/>
          <p:nvPr/>
        </p:nvSpPr>
        <p:spPr>
          <a:xfrm>
            <a:off x="5543760" y="534159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0688F8FE-5763-BA02-C5F6-9075DD9403C9}"/>
              </a:ext>
            </a:extLst>
          </p:cNvPr>
          <p:cNvSpPr txBox="1"/>
          <p:nvPr/>
        </p:nvSpPr>
        <p:spPr>
          <a:xfrm>
            <a:off x="6733341" y="5214011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115</a:t>
            </a:r>
            <a:endParaRPr sz="2600">
              <a:latin typeface="Roboto"/>
              <a:cs typeface="Roboto"/>
            </a:endParaRPr>
          </a:p>
        </p:txBody>
      </p:sp>
      <p:grpSp>
        <p:nvGrpSpPr>
          <p:cNvPr id="13" name="object 14">
            <a:extLst>
              <a:ext uri="{FF2B5EF4-FFF2-40B4-BE49-F238E27FC236}">
                <a16:creationId xmlns:a16="http://schemas.microsoft.com/office/drawing/2014/main" id="{EC272751-3C8F-A35D-A3E6-27619F3DB436}"/>
              </a:ext>
            </a:extLst>
          </p:cNvPr>
          <p:cNvGrpSpPr/>
          <p:nvPr/>
        </p:nvGrpSpPr>
        <p:grpSpPr>
          <a:xfrm>
            <a:off x="2166037" y="5721303"/>
            <a:ext cx="4937760" cy="702310"/>
            <a:chOff x="2166037" y="5721303"/>
            <a:chExt cx="4937760" cy="702310"/>
          </a:xfrm>
        </p:grpSpPr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07F73161-EE9C-376E-74DA-F45A6B90B86F}"/>
                </a:ext>
              </a:extLst>
            </p:cNvPr>
            <p:cNvSpPr/>
            <p:nvPr/>
          </p:nvSpPr>
          <p:spPr>
            <a:xfrm>
              <a:off x="2255263" y="5810538"/>
              <a:ext cx="4759325" cy="523875"/>
            </a:xfrm>
            <a:custGeom>
              <a:avLst/>
              <a:gdLst/>
              <a:ahLst/>
              <a:cxnLst/>
              <a:rect l="l" t="t" r="r" b="b"/>
              <a:pathLst>
                <a:path w="4759325" h="523875">
                  <a:moveTo>
                    <a:pt x="0" y="523565"/>
                  </a:moveTo>
                  <a:lnTo>
                    <a:pt x="1189722" y="406437"/>
                  </a:lnTo>
                  <a:lnTo>
                    <a:pt x="2462092" y="225542"/>
                  </a:lnTo>
                  <a:lnTo>
                    <a:pt x="3583618" y="115001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130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6">
              <a:extLst>
                <a:ext uri="{FF2B5EF4-FFF2-40B4-BE49-F238E27FC236}">
                  <a16:creationId xmlns:a16="http://schemas.microsoft.com/office/drawing/2014/main" id="{9E5284D4-A0B2-A3C3-D3B9-FE45D8FAFD5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6037" y="6244870"/>
              <a:ext cx="178455" cy="178465"/>
            </a:xfrm>
            <a:prstGeom prst="rect">
              <a:avLst/>
            </a:prstGeom>
          </p:spPr>
        </p:pic>
        <p:pic>
          <p:nvPicPr>
            <p:cNvPr id="16" name="object 17">
              <a:extLst>
                <a:ext uri="{FF2B5EF4-FFF2-40B4-BE49-F238E27FC236}">
                  <a16:creationId xmlns:a16="http://schemas.microsoft.com/office/drawing/2014/main" id="{B586C1F1-BBCC-ED62-1B6B-E284CBE6F59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930" y="6119444"/>
              <a:ext cx="178455" cy="178465"/>
            </a:xfrm>
            <a:prstGeom prst="rect">
              <a:avLst/>
            </a:prstGeom>
          </p:spPr>
        </p:pic>
        <p:pic>
          <p:nvPicPr>
            <p:cNvPr id="17" name="object 18">
              <a:extLst>
                <a:ext uri="{FF2B5EF4-FFF2-40B4-BE49-F238E27FC236}">
                  <a16:creationId xmlns:a16="http://schemas.microsoft.com/office/drawing/2014/main" id="{1D654342-7320-2E24-E908-3A3EF2A2EF9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8131" y="5946849"/>
              <a:ext cx="178455" cy="178465"/>
            </a:xfrm>
            <a:prstGeom prst="rect">
              <a:avLst/>
            </a:prstGeom>
          </p:spPr>
        </p:pic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id="{BC265BD9-E30F-3A50-8F92-CEB9F39DDD2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9657" y="5836307"/>
              <a:ext cx="178455" cy="178465"/>
            </a:xfrm>
            <a:prstGeom prst="rect">
              <a:avLst/>
            </a:prstGeom>
          </p:spPr>
        </p:pic>
        <p:pic>
          <p:nvPicPr>
            <p:cNvPr id="19" name="object 20">
              <a:extLst>
                <a:ext uri="{FF2B5EF4-FFF2-40B4-BE49-F238E27FC236}">
                  <a16:creationId xmlns:a16="http://schemas.microsoft.com/office/drawing/2014/main" id="{D420D217-73C6-8D5A-D398-BF8A0A136E1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4941" y="5721303"/>
              <a:ext cx="178455" cy="178465"/>
            </a:xfrm>
            <a:prstGeom prst="rect">
              <a:avLst/>
            </a:prstGeom>
          </p:spPr>
        </p:pic>
      </p:grpSp>
      <p:grpSp>
        <p:nvGrpSpPr>
          <p:cNvPr id="20" name="object 21">
            <a:extLst>
              <a:ext uri="{FF2B5EF4-FFF2-40B4-BE49-F238E27FC236}">
                <a16:creationId xmlns:a16="http://schemas.microsoft.com/office/drawing/2014/main" id="{1B8C0471-4704-D364-422A-1C2BA8961B2B}"/>
              </a:ext>
            </a:extLst>
          </p:cNvPr>
          <p:cNvGrpSpPr/>
          <p:nvPr/>
        </p:nvGrpSpPr>
        <p:grpSpPr>
          <a:xfrm>
            <a:off x="2166037" y="7342213"/>
            <a:ext cx="4937760" cy="1030605"/>
            <a:chOff x="2166037" y="7342213"/>
            <a:chExt cx="4937760" cy="1030605"/>
          </a:xfrm>
        </p:grpSpPr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E9A738EA-0CA2-393E-D30C-E4DF732F682A}"/>
                </a:ext>
              </a:extLst>
            </p:cNvPr>
            <p:cNvSpPr/>
            <p:nvPr/>
          </p:nvSpPr>
          <p:spPr>
            <a:xfrm>
              <a:off x="2255263" y="7431447"/>
              <a:ext cx="4759325" cy="852169"/>
            </a:xfrm>
            <a:custGeom>
              <a:avLst/>
              <a:gdLst/>
              <a:ahLst/>
              <a:cxnLst/>
              <a:rect l="l" t="t" r="r" b="b"/>
              <a:pathLst>
                <a:path w="4759325" h="852170">
                  <a:moveTo>
                    <a:pt x="0" y="261782"/>
                  </a:moveTo>
                  <a:lnTo>
                    <a:pt x="1189722" y="406437"/>
                  </a:lnTo>
                  <a:lnTo>
                    <a:pt x="2462092" y="851953"/>
                  </a:lnTo>
                  <a:lnTo>
                    <a:pt x="3583618" y="425976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2362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3">
              <a:extLst>
                <a:ext uri="{FF2B5EF4-FFF2-40B4-BE49-F238E27FC236}">
                  <a16:creationId xmlns:a16="http://schemas.microsoft.com/office/drawing/2014/main" id="{36EADFCF-7F5A-36B1-CF3D-4EE59BFAE9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6037" y="7603997"/>
              <a:ext cx="178455" cy="178465"/>
            </a:xfrm>
            <a:prstGeom prst="rect">
              <a:avLst/>
            </a:prstGeom>
          </p:spPr>
        </p:pic>
        <p:pic>
          <p:nvPicPr>
            <p:cNvPr id="23" name="object 24">
              <a:extLst>
                <a:ext uri="{FF2B5EF4-FFF2-40B4-BE49-F238E27FC236}">
                  <a16:creationId xmlns:a16="http://schemas.microsoft.com/office/drawing/2014/main" id="{7A9FBB1A-9CE6-460C-8BB6-C5AB247A82D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67930" y="7749254"/>
              <a:ext cx="178455" cy="178465"/>
            </a:xfrm>
            <a:prstGeom prst="rect">
              <a:avLst/>
            </a:prstGeom>
          </p:spPr>
        </p:pic>
        <p:pic>
          <p:nvPicPr>
            <p:cNvPr id="24" name="object 25">
              <a:extLst>
                <a:ext uri="{FF2B5EF4-FFF2-40B4-BE49-F238E27FC236}">
                  <a16:creationId xmlns:a16="http://schemas.microsoft.com/office/drawing/2014/main" id="{19AD65E8-07A0-E2BF-35A5-A8786301965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131" y="8194165"/>
              <a:ext cx="178455" cy="178465"/>
            </a:xfrm>
            <a:prstGeom prst="rect">
              <a:avLst/>
            </a:prstGeom>
          </p:spPr>
        </p:pic>
        <p:pic>
          <p:nvPicPr>
            <p:cNvPr id="25" name="object 26">
              <a:extLst>
                <a:ext uri="{FF2B5EF4-FFF2-40B4-BE49-F238E27FC236}">
                  <a16:creationId xmlns:a16="http://schemas.microsoft.com/office/drawing/2014/main" id="{FE8CFB47-57D9-8B3B-C9A1-A66D6ADE013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9657" y="7768189"/>
              <a:ext cx="178455" cy="178465"/>
            </a:xfrm>
            <a:prstGeom prst="rect">
              <a:avLst/>
            </a:prstGeom>
          </p:spPr>
        </p:pic>
        <p:pic>
          <p:nvPicPr>
            <p:cNvPr id="26" name="object 27">
              <a:extLst>
                <a:ext uri="{FF2B5EF4-FFF2-40B4-BE49-F238E27FC236}">
                  <a16:creationId xmlns:a16="http://schemas.microsoft.com/office/drawing/2014/main" id="{039BC5C5-C349-026B-2C7B-17CA300F227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24941" y="7342213"/>
              <a:ext cx="178455" cy="178465"/>
            </a:xfrm>
            <a:prstGeom prst="rect">
              <a:avLst/>
            </a:prstGeom>
          </p:spPr>
        </p:pic>
      </p:grpSp>
      <p:sp>
        <p:nvSpPr>
          <p:cNvPr id="27" name="object 28">
            <a:extLst>
              <a:ext uri="{FF2B5EF4-FFF2-40B4-BE49-F238E27FC236}">
                <a16:creationId xmlns:a16="http://schemas.microsoft.com/office/drawing/2014/main" id="{8412295F-F094-8B95-699B-C510E3CA2921}"/>
              </a:ext>
            </a:extLst>
          </p:cNvPr>
          <p:cNvSpPr txBox="1"/>
          <p:nvPr/>
        </p:nvSpPr>
        <p:spPr>
          <a:xfrm>
            <a:off x="1974671" y="7109458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2362DD"/>
                </a:solidFill>
                <a:latin typeface="Roboto"/>
                <a:cs typeface="Roboto"/>
              </a:rPr>
              <a:t>242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E01AAA89-64AC-3CAE-5680-A0A30FE9CA09}"/>
              </a:ext>
            </a:extLst>
          </p:cNvPr>
          <p:cNvSpPr txBox="1"/>
          <p:nvPr/>
        </p:nvSpPr>
        <p:spPr>
          <a:xfrm>
            <a:off x="3176578" y="7254699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2362DD"/>
                </a:solidFill>
                <a:latin typeface="Roboto"/>
                <a:cs typeface="Roboto"/>
              </a:rPr>
              <a:t>239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D062CC47-EFC7-C257-0BC3-B21F85E63BAD}"/>
              </a:ext>
            </a:extLst>
          </p:cNvPr>
          <p:cNvSpPr txBox="1"/>
          <p:nvPr/>
        </p:nvSpPr>
        <p:spPr>
          <a:xfrm>
            <a:off x="4436782" y="7699751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2362DD"/>
                </a:solidFill>
                <a:latin typeface="Roboto"/>
                <a:cs typeface="Roboto"/>
              </a:rPr>
              <a:t>234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134A0F3F-C0D6-E137-920C-0118F8BF5DD1}"/>
              </a:ext>
            </a:extLst>
          </p:cNvPr>
          <p:cNvSpPr txBox="1"/>
          <p:nvPr/>
        </p:nvSpPr>
        <p:spPr>
          <a:xfrm>
            <a:off x="5558407" y="727368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2362DD"/>
                </a:solidFill>
                <a:latin typeface="Roboto"/>
                <a:cs typeface="Roboto"/>
              </a:rPr>
              <a:t>236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C0E80BE3-87DE-12F4-E08A-416424E55CF6}"/>
              </a:ext>
            </a:extLst>
          </p:cNvPr>
          <p:cNvSpPr txBox="1"/>
          <p:nvPr/>
        </p:nvSpPr>
        <p:spPr>
          <a:xfrm>
            <a:off x="6742992" y="6820640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2362DD"/>
                </a:solidFill>
                <a:latin typeface="Roboto"/>
                <a:cs typeface="Roboto"/>
              </a:rPr>
              <a:t>247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4F7E3A38-888B-1BC8-45DC-4E00B461AC78}"/>
              </a:ext>
            </a:extLst>
          </p:cNvPr>
          <p:cNvSpPr/>
          <p:nvPr/>
        </p:nvSpPr>
        <p:spPr>
          <a:xfrm>
            <a:off x="16639043" y="4426849"/>
            <a:ext cx="1925320" cy="3663315"/>
          </a:xfrm>
          <a:custGeom>
            <a:avLst/>
            <a:gdLst/>
            <a:ahLst/>
            <a:cxnLst/>
            <a:rect l="l" t="t" r="r" b="b"/>
            <a:pathLst>
              <a:path w="1925319" h="3663315">
                <a:moveTo>
                  <a:pt x="1924831" y="0"/>
                </a:moveTo>
                <a:lnTo>
                  <a:pt x="0" y="0"/>
                </a:lnTo>
                <a:lnTo>
                  <a:pt x="0" y="3662788"/>
                </a:lnTo>
                <a:lnTo>
                  <a:pt x="1924831" y="3662788"/>
                </a:lnTo>
                <a:lnTo>
                  <a:pt x="1924831" y="0"/>
                </a:lnTo>
                <a:close/>
              </a:path>
            </a:pathLst>
          </a:custGeom>
          <a:solidFill>
            <a:srgbClr val="90AC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0C920C06-C667-9BD7-5303-321D23D39F66}"/>
              </a:ext>
            </a:extLst>
          </p:cNvPr>
          <p:cNvSpPr txBox="1"/>
          <p:nvPr/>
        </p:nvSpPr>
        <p:spPr>
          <a:xfrm>
            <a:off x="9304971" y="4475833"/>
            <a:ext cx="25095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75" dirty="0">
                <a:solidFill>
                  <a:srgbClr val="1300EB"/>
                </a:solidFill>
                <a:latin typeface="Arial Black"/>
                <a:cs typeface="Arial Black"/>
              </a:rPr>
              <a:t>Lorem</a:t>
            </a:r>
            <a:r>
              <a:rPr sz="2600" spc="16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600" spc="70" dirty="0">
                <a:solidFill>
                  <a:srgbClr val="1300EB"/>
                </a:solidFill>
                <a:latin typeface="Arial Black"/>
                <a:cs typeface="Arial Black"/>
              </a:rPr>
              <a:t>Ipsum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23F05BA9-6EB7-562C-017A-CCEE44E67874}"/>
              </a:ext>
            </a:extLst>
          </p:cNvPr>
          <p:cNvSpPr txBox="1"/>
          <p:nvPr/>
        </p:nvSpPr>
        <p:spPr>
          <a:xfrm>
            <a:off x="14850017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1300EB"/>
                </a:solidFill>
                <a:latin typeface="Arial Black"/>
                <a:cs typeface="Arial Black"/>
              </a:rPr>
              <a:t>1Q</a:t>
            </a:r>
            <a:r>
              <a:rPr sz="2600" spc="14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1300EB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05877B4D-8369-B26F-6A9B-67D6630E1EAD}"/>
              </a:ext>
            </a:extLst>
          </p:cNvPr>
          <p:cNvSpPr txBox="1"/>
          <p:nvPr/>
        </p:nvSpPr>
        <p:spPr>
          <a:xfrm>
            <a:off x="16848028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1300EB"/>
                </a:solidFill>
                <a:latin typeface="Arial Black"/>
                <a:cs typeface="Arial Black"/>
              </a:rPr>
              <a:t>4Q</a:t>
            </a:r>
            <a:r>
              <a:rPr sz="2600" spc="14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1300EB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0F1E9820-1B7E-CA71-2D9D-50876C2AA3A5}"/>
              </a:ext>
            </a:extLst>
          </p:cNvPr>
          <p:cNvSpPr txBox="1"/>
          <p:nvPr/>
        </p:nvSpPr>
        <p:spPr>
          <a:xfrm>
            <a:off x="15529870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2362DD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55AE1F1D-521C-33D1-F290-364D03FB3CA9}"/>
              </a:ext>
            </a:extLst>
          </p:cNvPr>
          <p:cNvSpPr txBox="1"/>
          <p:nvPr/>
        </p:nvSpPr>
        <p:spPr>
          <a:xfrm>
            <a:off x="17527883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2362DD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B96D6D59-DFBD-F81E-9BB3-1117B2F446FB}"/>
              </a:ext>
            </a:extLst>
          </p:cNvPr>
          <p:cNvSpPr txBox="1"/>
          <p:nvPr/>
        </p:nvSpPr>
        <p:spPr>
          <a:xfrm>
            <a:off x="9307986" y="5109447"/>
            <a:ext cx="21304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dirty="0">
                <a:solidFill>
                  <a:srgbClr val="2362DD"/>
                </a:solidFill>
                <a:latin typeface="Arial"/>
                <a:cs typeface="Arial"/>
              </a:rPr>
              <a:t>Lorem</a:t>
            </a:r>
            <a:r>
              <a:rPr sz="260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2362DD"/>
                </a:solidFill>
                <a:latin typeface="Arial"/>
                <a:cs typeface="Arial"/>
              </a:rPr>
              <a:t>ipsum</a:t>
            </a:r>
            <a:endParaRPr sz="2600">
              <a:latin typeface="Arial"/>
              <a:cs typeface="Arial"/>
            </a:endParaRPr>
          </a:p>
        </p:txBody>
      </p:sp>
      <p:graphicFrame>
        <p:nvGraphicFramePr>
          <p:cNvPr id="39" name="object 40">
            <a:extLst>
              <a:ext uri="{FF2B5EF4-FFF2-40B4-BE49-F238E27FC236}">
                <a16:creationId xmlns:a16="http://schemas.microsoft.com/office/drawing/2014/main" id="{D73E2A4B-9285-0637-D404-7DBC5AFBF9E7}"/>
              </a:ext>
            </a:extLst>
          </p:cNvPr>
          <p:cNvGraphicFramePr>
            <a:graphicFrameLocks noGrp="1"/>
          </p:cNvGraphicFramePr>
          <p:nvPr/>
        </p:nvGraphicFramePr>
        <p:xfrm>
          <a:off x="9288933" y="5677264"/>
          <a:ext cx="9121775" cy="2278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945">
                <a:tc>
                  <a:txBody>
                    <a:bodyPr/>
                    <a:lstStyle/>
                    <a:p>
                      <a:pPr marL="31750">
                        <a:lnSpc>
                          <a:spcPts val="2910"/>
                        </a:lnSpc>
                      </a:pPr>
                      <a:r>
                        <a:rPr sz="2600" b="1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600" b="1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2362DD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7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60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spc="6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spc="-2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R="25082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1750">
                        <a:lnSpc>
                          <a:spcPts val="3060"/>
                        </a:lnSpc>
                        <a:spcBef>
                          <a:spcPts val="915"/>
                        </a:spcBef>
                      </a:pPr>
                      <a:r>
                        <a:rPr sz="2600" b="1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R="250825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493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0" name="object 41">
            <a:extLst>
              <a:ext uri="{FF2B5EF4-FFF2-40B4-BE49-F238E27FC236}">
                <a16:creationId xmlns:a16="http://schemas.microsoft.com/office/drawing/2014/main" id="{EC661EA8-1508-61C6-5FAE-2C48BFAD3B27}"/>
              </a:ext>
            </a:extLst>
          </p:cNvPr>
          <p:cNvGrpSpPr/>
          <p:nvPr/>
        </p:nvGrpSpPr>
        <p:grpSpPr>
          <a:xfrm>
            <a:off x="9200091" y="4986159"/>
            <a:ext cx="9380220" cy="2468880"/>
            <a:chOff x="9200091" y="4986159"/>
            <a:chExt cx="9380220" cy="2468880"/>
          </a:xfrm>
        </p:grpSpPr>
        <p:sp>
          <p:nvSpPr>
            <p:cNvPr id="41" name="object 42">
              <a:extLst>
                <a:ext uri="{FF2B5EF4-FFF2-40B4-BE49-F238E27FC236}">
                  <a16:creationId xmlns:a16="http://schemas.microsoft.com/office/drawing/2014/main" id="{6FA5F3E6-45B1-EC6E-69DA-92ECEF70DDF5}"/>
                </a:ext>
              </a:extLst>
            </p:cNvPr>
            <p:cNvSpPr/>
            <p:nvPr/>
          </p:nvSpPr>
          <p:spPr>
            <a:xfrm>
              <a:off x="9215966" y="500203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3">
              <a:extLst>
                <a:ext uri="{FF2B5EF4-FFF2-40B4-BE49-F238E27FC236}">
                  <a16:creationId xmlns:a16="http://schemas.microsoft.com/office/drawing/2014/main" id="{EC42548A-95A8-28FA-04EE-67669482C23F}"/>
                </a:ext>
              </a:extLst>
            </p:cNvPr>
            <p:cNvSpPr/>
            <p:nvPr/>
          </p:nvSpPr>
          <p:spPr>
            <a:xfrm>
              <a:off x="9215966" y="681189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4">
              <a:extLst>
                <a:ext uri="{FF2B5EF4-FFF2-40B4-BE49-F238E27FC236}">
                  <a16:creationId xmlns:a16="http://schemas.microsoft.com/office/drawing/2014/main" id="{A8E227F4-3902-6B80-314A-2B9D0C3D6B0B}"/>
                </a:ext>
              </a:extLst>
            </p:cNvPr>
            <p:cNvSpPr/>
            <p:nvPr/>
          </p:nvSpPr>
          <p:spPr>
            <a:xfrm>
              <a:off x="9215966" y="7438643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5">
            <a:extLst>
              <a:ext uri="{FF2B5EF4-FFF2-40B4-BE49-F238E27FC236}">
                <a16:creationId xmlns:a16="http://schemas.microsoft.com/office/drawing/2014/main" id="{1A0D911A-C621-5F50-5B08-8BB42AC5476B}"/>
              </a:ext>
            </a:extLst>
          </p:cNvPr>
          <p:cNvSpPr/>
          <p:nvPr/>
        </p:nvSpPr>
        <p:spPr>
          <a:xfrm>
            <a:off x="9215966" y="8089642"/>
            <a:ext cx="9348470" cy="0"/>
          </a:xfrm>
          <a:custGeom>
            <a:avLst/>
            <a:gdLst/>
            <a:ahLst/>
            <a:cxnLst/>
            <a:rect l="l" t="t" r="r" b="b"/>
            <a:pathLst>
              <a:path w="9348469">
                <a:moveTo>
                  <a:pt x="0" y="0"/>
                </a:moveTo>
                <a:lnTo>
                  <a:pt x="9347914" y="0"/>
                </a:lnTo>
              </a:path>
            </a:pathLst>
          </a:custGeom>
          <a:ln w="31412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DDC498EC-826A-9309-55F8-454DF4C90D9D}"/>
              </a:ext>
            </a:extLst>
          </p:cNvPr>
          <p:cNvSpPr txBox="1"/>
          <p:nvPr/>
        </p:nvSpPr>
        <p:spPr>
          <a:xfrm>
            <a:off x="9126971" y="3178302"/>
            <a:ext cx="22942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09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2362DD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endParaRPr sz="2850">
              <a:latin typeface="Arial Black"/>
              <a:cs typeface="Arial Black"/>
            </a:endParaRPr>
          </a:p>
          <a:p>
            <a:pPr marL="12700"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>
              <a:latin typeface="Arial"/>
              <a:cs typeface="Arial"/>
            </a:endParaRPr>
          </a:p>
        </p:txBody>
      </p:sp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7F3CE191-EDF1-0B8B-2CDE-41F8311268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8AAFF21E-1021-A113-F115-A4856BBD75A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2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1F250BA-4167-1AF9-EB09-5D9C26685BC0}"/>
              </a:ext>
            </a:extLst>
          </p:cNvPr>
          <p:cNvSpPr txBox="1"/>
          <p:nvPr/>
        </p:nvSpPr>
        <p:spPr>
          <a:xfrm>
            <a:off x="801735" y="5544078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5504751-F091-EAF8-B2E2-806D0CD26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" name="object 36">
            <a:extLst>
              <a:ext uri="{FF2B5EF4-FFF2-40B4-BE49-F238E27FC236}">
                <a16:creationId xmlns:a16="http://schemas.microsoft.com/office/drawing/2014/main" id="{9985EB56-BE65-4836-DF73-A56EEF6DD87B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5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62138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object 2">
            <a:extLst>
              <a:ext uri="{FF2B5EF4-FFF2-40B4-BE49-F238E27FC236}">
                <a16:creationId xmlns:a16="http://schemas.microsoft.com/office/drawing/2014/main" id="{2ED6D5B8-29FF-BAD5-EC1E-A133DAECF6AF}"/>
              </a:ext>
            </a:extLst>
          </p:cNvPr>
          <p:cNvGrpSpPr/>
          <p:nvPr/>
        </p:nvGrpSpPr>
        <p:grpSpPr>
          <a:xfrm>
            <a:off x="0" y="0"/>
            <a:ext cx="20106005" cy="11308715"/>
            <a:chOff x="0" y="0"/>
            <a:chExt cx="20106005" cy="11308715"/>
          </a:xfrm>
        </p:grpSpPr>
        <p:pic>
          <p:nvPicPr>
            <p:cNvPr id="16" name="object 3">
              <a:extLst>
                <a:ext uri="{FF2B5EF4-FFF2-40B4-BE49-F238E27FC236}">
                  <a16:creationId xmlns:a16="http://schemas.microsoft.com/office/drawing/2014/main" id="{47008EF2-9A83-C40A-0F75-407EC2D1859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" y="0"/>
              <a:ext cx="20096543" cy="11308556"/>
            </a:xfrm>
            <a:prstGeom prst="rect">
              <a:avLst/>
            </a:prstGeom>
          </p:spPr>
        </p:pic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EDB2C3F-27BB-B8D4-BA48-E2721F192B95}"/>
                </a:ext>
              </a:extLst>
            </p:cNvPr>
            <p:cNvSpPr/>
            <p:nvPr/>
          </p:nvSpPr>
          <p:spPr>
            <a:xfrm>
              <a:off x="0" y="0"/>
              <a:ext cx="20106005" cy="11308715"/>
            </a:xfrm>
            <a:custGeom>
              <a:avLst/>
              <a:gdLst/>
              <a:ahLst/>
              <a:cxnLst/>
              <a:rect l="l" t="t" r="r" b="b"/>
              <a:pathLst>
                <a:path w="20106005" h="11308715">
                  <a:moveTo>
                    <a:pt x="20105681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5681" y="11308556"/>
                  </a:lnTo>
                  <a:lnTo>
                    <a:pt x="20105681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16A1C3C9-12DA-5FCF-F335-5075D841A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852EF21B-F941-B457-EC9C-BB0578F00E6F}"/>
              </a:ext>
            </a:extLst>
          </p:cNvPr>
          <p:cNvSpPr txBox="1"/>
          <p:nvPr/>
        </p:nvSpPr>
        <p:spPr>
          <a:xfrm>
            <a:off x="1174945" y="5960772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3F404708-0D11-F5C8-4FD1-4B4EECD171A8}"/>
              </a:ext>
            </a:extLst>
          </p:cNvPr>
          <p:cNvSpPr/>
          <p:nvPr/>
        </p:nvSpPr>
        <p:spPr>
          <a:xfrm>
            <a:off x="0" y="4966705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F93F716C-651C-1D79-3E11-0C2C528E7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050" cy="908259"/>
            <a:chOff x="0" y="4967342"/>
            <a:chExt cx="908050" cy="908259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FF450A89-7D8C-EC2D-29F8-CDEA20D40F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613" y="542195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138" y="0"/>
                  </a:moveTo>
                  <a:lnTo>
                    <a:pt x="0" y="453138"/>
                  </a:lnTo>
                  <a:lnTo>
                    <a:pt x="453138" y="453138"/>
                  </a:lnTo>
                  <a:lnTo>
                    <a:pt x="453138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A3C582E4-7AD8-A4CE-2D02-D765C2DD26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0" y="907752"/>
                  </a:lnTo>
                  <a:lnTo>
                    <a:pt x="454614" y="907752"/>
                  </a:lnTo>
                  <a:lnTo>
                    <a:pt x="907752" y="454614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8722DE34-16F0-2C8F-54B0-8358C6B742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4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454614" y="0"/>
                  </a:lnTo>
                  <a:lnTo>
                    <a:pt x="0" y="454614"/>
                  </a:lnTo>
                  <a:lnTo>
                    <a:pt x="0" y="907752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44A2DD1B-C0C7-CA35-E1A1-FDF4A61F7D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614" y="0"/>
                  </a:moveTo>
                  <a:lnTo>
                    <a:pt x="0" y="0"/>
                  </a:lnTo>
                  <a:lnTo>
                    <a:pt x="0" y="454614"/>
                  </a:lnTo>
                  <a:lnTo>
                    <a:pt x="454614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08FAA338-3613-8029-BB6F-B710160573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171" y="5648895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579" y="0"/>
                  </a:moveTo>
                  <a:lnTo>
                    <a:pt x="0" y="226579"/>
                  </a:lnTo>
                  <a:lnTo>
                    <a:pt x="226579" y="226579"/>
                  </a:lnTo>
                  <a:lnTo>
                    <a:pt x="226579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0">
              <a:extLst>
                <a:ext uri="{FF2B5EF4-FFF2-40B4-BE49-F238E27FC236}">
                  <a16:creationId xmlns:a16="http://schemas.microsoft.com/office/drawing/2014/main" id="{A3B38DA1-B203-54C0-55C6-D521292A1B2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3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0" y="453902"/>
                  </a:lnTo>
                  <a:lnTo>
                    <a:pt x="227322" y="453902"/>
                  </a:lnTo>
                  <a:lnTo>
                    <a:pt x="453902" y="22732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A55C5623-B292-BD86-746E-AD205F37E0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6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227322" y="0"/>
                  </a:lnTo>
                  <a:lnTo>
                    <a:pt x="0" y="227322"/>
                  </a:lnTo>
                  <a:lnTo>
                    <a:pt x="0" y="45390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31EB43C7-B940-AC66-CD0A-311E2761B1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52" y="542157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322" y="0"/>
                  </a:moveTo>
                  <a:lnTo>
                    <a:pt x="0" y="0"/>
                  </a:lnTo>
                  <a:lnTo>
                    <a:pt x="0" y="227322"/>
                  </a:lnTo>
                  <a:lnTo>
                    <a:pt x="22732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9CE0A8B8-77C6-1794-D0DF-066D248B09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E61ECD74-3ED9-4028-50F0-CA0E125BFA70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2362DD"/>
                </a:solidFill>
              </a:rPr>
              <a:t>OPTION </a:t>
            </a:r>
            <a:r>
              <a:rPr lang="en-MY" sz="3200" spc="-50" dirty="0">
                <a:solidFill>
                  <a:srgbClr val="2362DD"/>
                </a:solidFill>
              </a:rPr>
              <a:t>6 </a:t>
            </a:r>
            <a:r>
              <a:rPr lang="en-MY" sz="3200" dirty="0">
                <a:solidFill>
                  <a:srgbClr val="2362DD"/>
                </a:solidFill>
              </a:rPr>
              <a:t>DIVIDER</a:t>
            </a:r>
            <a:r>
              <a:rPr lang="en-MY" sz="3200" spc="125" dirty="0">
                <a:solidFill>
                  <a:srgbClr val="2362DD"/>
                </a:solidFill>
              </a:rPr>
              <a:t> </a:t>
            </a:r>
            <a:r>
              <a:rPr lang="en-MY" sz="3200" dirty="0">
                <a:solidFill>
                  <a:srgbClr val="2362DD"/>
                </a:solidFill>
              </a:rPr>
              <a:t>PAGE</a:t>
            </a:r>
            <a:endParaRPr lang="en-MY" sz="3200" spc="-50" dirty="0">
              <a:solidFill>
                <a:srgbClr val="2362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57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22165F27-24B7-D180-D02C-45282DF16476}"/>
              </a:ext>
            </a:extLst>
          </p:cNvPr>
          <p:cNvGrpSpPr/>
          <p:nvPr/>
        </p:nvGrpSpPr>
        <p:grpSpPr>
          <a:xfrm>
            <a:off x="889953" y="2495735"/>
            <a:ext cx="18324195" cy="5026025"/>
            <a:chOff x="888716" y="2495735"/>
            <a:chExt cx="18324195" cy="5026025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F3126321-7957-583C-EDBE-A57981B3CE6D}"/>
                </a:ext>
              </a:extLst>
            </p:cNvPr>
            <p:cNvSpPr/>
            <p:nvPr/>
          </p:nvSpPr>
          <p:spPr>
            <a:xfrm>
              <a:off x="888716" y="2495735"/>
              <a:ext cx="18324195" cy="5026025"/>
            </a:xfrm>
            <a:custGeom>
              <a:avLst/>
              <a:gdLst/>
              <a:ahLst/>
              <a:cxnLst/>
              <a:rect l="l" t="t" r="r" b="b"/>
              <a:pathLst>
                <a:path w="18324195" h="5026025">
                  <a:moveTo>
                    <a:pt x="18324049" y="0"/>
                  </a:moveTo>
                  <a:lnTo>
                    <a:pt x="0" y="0"/>
                  </a:lnTo>
                  <a:lnTo>
                    <a:pt x="0" y="5026024"/>
                  </a:lnTo>
                  <a:lnTo>
                    <a:pt x="18324049" y="5026024"/>
                  </a:lnTo>
                  <a:lnTo>
                    <a:pt x="18324049" y="0"/>
                  </a:lnTo>
                  <a:close/>
                </a:path>
              </a:pathLst>
            </a:custGeom>
            <a:solidFill>
              <a:srgbClr val="90AC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D0B1ED7D-674F-EF91-7E56-B9BC8FDFF721}"/>
                </a:ext>
              </a:extLst>
            </p:cNvPr>
            <p:cNvSpPr/>
            <p:nvPr/>
          </p:nvSpPr>
          <p:spPr>
            <a:xfrm>
              <a:off x="2197582" y="5100246"/>
              <a:ext cx="15706725" cy="0"/>
            </a:xfrm>
            <a:custGeom>
              <a:avLst/>
              <a:gdLst/>
              <a:ahLst/>
              <a:cxnLst/>
              <a:rect l="l" t="t" r="r" b="b"/>
              <a:pathLst>
                <a:path w="15706725">
                  <a:moveTo>
                    <a:pt x="0" y="0"/>
                  </a:moveTo>
                  <a:lnTo>
                    <a:pt x="15706328" y="0"/>
                  </a:lnTo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91C91FE5-2985-C9DF-DD53-92D7FBE8AEAF}"/>
                </a:ext>
              </a:extLst>
            </p:cNvPr>
            <p:cNvSpPr/>
            <p:nvPr/>
          </p:nvSpPr>
          <p:spPr>
            <a:xfrm>
              <a:off x="4064345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7">
            <a:extLst>
              <a:ext uri="{FF2B5EF4-FFF2-40B4-BE49-F238E27FC236}">
                <a16:creationId xmlns:a16="http://schemas.microsoft.com/office/drawing/2014/main" id="{29023FED-66E8-1E72-F0E9-D0D1E159D7AA}"/>
              </a:ext>
            </a:extLst>
          </p:cNvPr>
          <p:cNvSpPr txBox="1"/>
          <p:nvPr/>
        </p:nvSpPr>
        <p:spPr>
          <a:xfrm>
            <a:off x="3289340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2362DD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2362DD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2362DD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1B55873-5740-DC75-240C-9D943135209D}"/>
              </a:ext>
            </a:extLst>
          </p:cNvPr>
          <p:cNvSpPr txBox="1"/>
          <p:nvPr/>
        </p:nvSpPr>
        <p:spPr>
          <a:xfrm>
            <a:off x="3289340" y="5398928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2362DD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2362DD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2362DD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F20DBCF7-D913-25C6-CFF8-37DBBC25601D}"/>
              </a:ext>
            </a:extLst>
          </p:cNvPr>
          <p:cNvSpPr txBox="1"/>
          <p:nvPr/>
        </p:nvSpPr>
        <p:spPr>
          <a:xfrm>
            <a:off x="8891473" y="5398928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33C2EDF-5BD6-68BE-0B08-38F48D8ECC7D}"/>
              </a:ext>
            </a:extLst>
          </p:cNvPr>
          <p:cNvSpPr txBox="1"/>
          <p:nvPr/>
        </p:nvSpPr>
        <p:spPr>
          <a:xfrm>
            <a:off x="11692540" y="5398928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2362DD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2362DD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2362DD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grpSp>
        <p:nvGrpSpPr>
          <p:cNvPr id="10" name="object 11">
            <a:extLst>
              <a:ext uri="{FF2B5EF4-FFF2-40B4-BE49-F238E27FC236}">
                <a16:creationId xmlns:a16="http://schemas.microsoft.com/office/drawing/2014/main" id="{81842E5F-EA4F-2F36-1EFA-24C55F02557B}"/>
              </a:ext>
            </a:extLst>
          </p:cNvPr>
          <p:cNvGrpSpPr/>
          <p:nvPr/>
        </p:nvGrpSpPr>
        <p:grpSpPr>
          <a:xfrm>
            <a:off x="6733470" y="3070066"/>
            <a:ext cx="9030335" cy="2176780"/>
            <a:chOff x="6733470" y="3070066"/>
            <a:chExt cx="9030335" cy="2176780"/>
          </a:xfrm>
        </p:grpSpPr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DFB1A994-4BBB-EF99-7204-AEFDD2C24C37}"/>
                </a:ext>
              </a:extLst>
            </p:cNvPr>
            <p:cNvSpPr/>
            <p:nvPr/>
          </p:nvSpPr>
          <p:spPr>
            <a:xfrm>
              <a:off x="6865398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7577B01F-95E9-1297-57DA-FF47AA7C08E1}"/>
                </a:ext>
              </a:extLst>
            </p:cNvPr>
            <p:cNvSpPr/>
            <p:nvPr/>
          </p:nvSpPr>
          <p:spPr>
            <a:xfrm>
              <a:off x="9666452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ABEA0D35-E5C2-FD20-7F5E-1C6DF41769A3}"/>
                </a:ext>
              </a:extLst>
            </p:cNvPr>
            <p:cNvSpPr/>
            <p:nvPr/>
          </p:nvSpPr>
          <p:spPr>
            <a:xfrm>
              <a:off x="12467501" y="4953666"/>
              <a:ext cx="3094355" cy="293370"/>
            </a:xfrm>
            <a:custGeom>
              <a:avLst/>
              <a:gdLst/>
              <a:ahLst/>
              <a:cxnLst/>
              <a:rect l="l" t="t" r="r" b="b"/>
              <a:pathLst>
                <a:path w="3094355" h="293370">
                  <a:moveTo>
                    <a:pt x="293179" y="146583"/>
                  </a:moveTo>
                  <a:lnTo>
                    <a:pt x="285711" y="100253"/>
                  </a:lnTo>
                  <a:lnTo>
                    <a:pt x="264896" y="60007"/>
                  </a:lnTo>
                  <a:lnTo>
                    <a:pt x="233172" y="28282"/>
                  </a:lnTo>
                  <a:lnTo>
                    <a:pt x="192925" y="7467"/>
                  </a:lnTo>
                  <a:lnTo>
                    <a:pt x="146596" y="0"/>
                  </a:lnTo>
                  <a:lnTo>
                    <a:pt x="100253" y="7467"/>
                  </a:lnTo>
                  <a:lnTo>
                    <a:pt x="60020" y="28282"/>
                  </a:lnTo>
                  <a:lnTo>
                    <a:pt x="28282" y="60007"/>
                  </a:lnTo>
                  <a:lnTo>
                    <a:pt x="7467" y="100253"/>
                  </a:lnTo>
                  <a:lnTo>
                    <a:pt x="0" y="146583"/>
                  </a:lnTo>
                  <a:lnTo>
                    <a:pt x="7467" y="192925"/>
                  </a:lnTo>
                  <a:lnTo>
                    <a:pt x="28282" y="233159"/>
                  </a:lnTo>
                  <a:lnTo>
                    <a:pt x="60020" y="264896"/>
                  </a:lnTo>
                  <a:lnTo>
                    <a:pt x="100253" y="285699"/>
                  </a:lnTo>
                  <a:lnTo>
                    <a:pt x="146596" y="293179"/>
                  </a:lnTo>
                  <a:lnTo>
                    <a:pt x="192925" y="285699"/>
                  </a:lnTo>
                  <a:lnTo>
                    <a:pt x="233172" y="264896"/>
                  </a:lnTo>
                  <a:lnTo>
                    <a:pt x="264896" y="233159"/>
                  </a:lnTo>
                  <a:lnTo>
                    <a:pt x="285711" y="192925"/>
                  </a:lnTo>
                  <a:lnTo>
                    <a:pt x="293179" y="146583"/>
                  </a:lnTo>
                  <a:close/>
                </a:path>
                <a:path w="3094355" h="293370">
                  <a:moveTo>
                    <a:pt x="3094240" y="146583"/>
                  </a:moveTo>
                  <a:lnTo>
                    <a:pt x="3086760" y="100253"/>
                  </a:lnTo>
                  <a:lnTo>
                    <a:pt x="3065957" y="60007"/>
                  </a:lnTo>
                  <a:lnTo>
                    <a:pt x="3034220" y="28282"/>
                  </a:lnTo>
                  <a:lnTo>
                    <a:pt x="2993974" y="7467"/>
                  </a:lnTo>
                  <a:lnTo>
                    <a:pt x="2947644" y="0"/>
                  </a:lnTo>
                  <a:lnTo>
                    <a:pt x="2901315" y="7467"/>
                  </a:lnTo>
                  <a:lnTo>
                    <a:pt x="2861068" y="28282"/>
                  </a:lnTo>
                  <a:lnTo>
                    <a:pt x="2829331" y="60007"/>
                  </a:lnTo>
                  <a:lnTo>
                    <a:pt x="2808528" y="100253"/>
                  </a:lnTo>
                  <a:lnTo>
                    <a:pt x="2801048" y="146583"/>
                  </a:lnTo>
                  <a:lnTo>
                    <a:pt x="2808528" y="192925"/>
                  </a:lnTo>
                  <a:lnTo>
                    <a:pt x="2829331" y="233159"/>
                  </a:lnTo>
                  <a:lnTo>
                    <a:pt x="2861068" y="264896"/>
                  </a:lnTo>
                  <a:lnTo>
                    <a:pt x="2901315" y="285699"/>
                  </a:lnTo>
                  <a:lnTo>
                    <a:pt x="2947644" y="293179"/>
                  </a:lnTo>
                  <a:lnTo>
                    <a:pt x="2993974" y="285699"/>
                  </a:lnTo>
                  <a:lnTo>
                    <a:pt x="3034220" y="264896"/>
                  </a:lnTo>
                  <a:lnTo>
                    <a:pt x="3065957" y="233159"/>
                  </a:lnTo>
                  <a:lnTo>
                    <a:pt x="3086760" y="192925"/>
                  </a:lnTo>
                  <a:lnTo>
                    <a:pt x="3094240" y="146583"/>
                  </a:lnTo>
                  <a:close/>
                </a:path>
              </a:pathLst>
            </a:custGeom>
            <a:solidFill>
              <a:srgbClr val="97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5627988A-232C-E194-284A-6AE758973F5B}"/>
                </a:ext>
              </a:extLst>
            </p:cNvPr>
            <p:cNvSpPr/>
            <p:nvPr/>
          </p:nvSpPr>
          <p:spPr>
            <a:xfrm>
              <a:off x="6733464" y="3070065"/>
              <a:ext cx="9030335" cy="696595"/>
            </a:xfrm>
            <a:custGeom>
              <a:avLst/>
              <a:gdLst/>
              <a:ahLst/>
              <a:cxnLst/>
              <a:rect l="l" t="t" r="r" b="b"/>
              <a:pathLst>
                <a:path w="9030335" h="696595">
                  <a:moveTo>
                    <a:pt x="557047" y="577164"/>
                  </a:moveTo>
                  <a:lnTo>
                    <a:pt x="349135" y="577164"/>
                  </a:lnTo>
                  <a:lnTo>
                    <a:pt x="349135" y="659790"/>
                  </a:lnTo>
                  <a:lnTo>
                    <a:pt x="557047" y="659790"/>
                  </a:lnTo>
                  <a:lnTo>
                    <a:pt x="557047" y="577164"/>
                  </a:lnTo>
                  <a:close/>
                </a:path>
                <a:path w="9030335" h="696595">
                  <a:moveTo>
                    <a:pt x="557047" y="0"/>
                  </a:moveTo>
                  <a:lnTo>
                    <a:pt x="0" y="0"/>
                  </a:lnTo>
                  <a:lnTo>
                    <a:pt x="0" y="72390"/>
                  </a:lnTo>
                  <a:lnTo>
                    <a:pt x="0" y="539750"/>
                  </a:lnTo>
                  <a:lnTo>
                    <a:pt x="0" y="576580"/>
                  </a:lnTo>
                  <a:lnTo>
                    <a:pt x="0" y="660400"/>
                  </a:lnTo>
                  <a:lnTo>
                    <a:pt x="0" y="695960"/>
                  </a:lnTo>
                  <a:lnTo>
                    <a:pt x="557047" y="695960"/>
                  </a:lnTo>
                  <a:lnTo>
                    <a:pt x="557047" y="660400"/>
                  </a:lnTo>
                  <a:lnTo>
                    <a:pt x="207899" y="660400"/>
                  </a:lnTo>
                  <a:lnTo>
                    <a:pt x="207899" y="576580"/>
                  </a:lnTo>
                  <a:lnTo>
                    <a:pt x="557047" y="576580"/>
                  </a:lnTo>
                  <a:lnTo>
                    <a:pt x="557047" y="539750"/>
                  </a:lnTo>
                  <a:lnTo>
                    <a:pt x="83731" y="539750"/>
                  </a:lnTo>
                  <a:lnTo>
                    <a:pt x="83731" y="72390"/>
                  </a:lnTo>
                  <a:lnTo>
                    <a:pt x="473316" y="72390"/>
                  </a:lnTo>
                  <a:lnTo>
                    <a:pt x="473316" y="539216"/>
                  </a:lnTo>
                  <a:lnTo>
                    <a:pt x="557047" y="539216"/>
                  </a:lnTo>
                  <a:lnTo>
                    <a:pt x="557047" y="72390"/>
                  </a:lnTo>
                  <a:lnTo>
                    <a:pt x="557047" y="72021"/>
                  </a:lnTo>
                  <a:lnTo>
                    <a:pt x="557047" y="0"/>
                  </a:lnTo>
                  <a:close/>
                </a:path>
                <a:path w="9030335" h="696595">
                  <a:moveTo>
                    <a:pt x="3358096" y="577164"/>
                  </a:moveTo>
                  <a:lnTo>
                    <a:pt x="3150184" y="577164"/>
                  </a:lnTo>
                  <a:lnTo>
                    <a:pt x="3150184" y="659790"/>
                  </a:lnTo>
                  <a:lnTo>
                    <a:pt x="3358096" y="659790"/>
                  </a:lnTo>
                  <a:lnTo>
                    <a:pt x="3358096" y="577164"/>
                  </a:lnTo>
                  <a:close/>
                </a:path>
                <a:path w="9030335" h="696595">
                  <a:moveTo>
                    <a:pt x="3358096" y="0"/>
                  </a:moveTo>
                  <a:lnTo>
                    <a:pt x="2801048" y="0"/>
                  </a:lnTo>
                  <a:lnTo>
                    <a:pt x="2801048" y="72390"/>
                  </a:lnTo>
                  <a:lnTo>
                    <a:pt x="2801048" y="539750"/>
                  </a:lnTo>
                  <a:lnTo>
                    <a:pt x="2801048" y="576580"/>
                  </a:lnTo>
                  <a:lnTo>
                    <a:pt x="2801048" y="660400"/>
                  </a:lnTo>
                  <a:lnTo>
                    <a:pt x="2801048" y="695960"/>
                  </a:lnTo>
                  <a:lnTo>
                    <a:pt x="3358096" y="695960"/>
                  </a:lnTo>
                  <a:lnTo>
                    <a:pt x="3358096" y="660400"/>
                  </a:lnTo>
                  <a:lnTo>
                    <a:pt x="3008960" y="660400"/>
                  </a:lnTo>
                  <a:lnTo>
                    <a:pt x="3008960" y="576580"/>
                  </a:lnTo>
                  <a:lnTo>
                    <a:pt x="3358096" y="576580"/>
                  </a:lnTo>
                  <a:lnTo>
                    <a:pt x="3358096" y="539750"/>
                  </a:lnTo>
                  <a:lnTo>
                    <a:pt x="2884779" y="539750"/>
                  </a:lnTo>
                  <a:lnTo>
                    <a:pt x="2884779" y="72390"/>
                  </a:lnTo>
                  <a:lnTo>
                    <a:pt x="3274377" y="72390"/>
                  </a:lnTo>
                  <a:lnTo>
                    <a:pt x="3274377" y="539216"/>
                  </a:lnTo>
                  <a:lnTo>
                    <a:pt x="3358096" y="539216"/>
                  </a:lnTo>
                  <a:lnTo>
                    <a:pt x="3358096" y="72390"/>
                  </a:lnTo>
                  <a:lnTo>
                    <a:pt x="3358096" y="72021"/>
                  </a:lnTo>
                  <a:lnTo>
                    <a:pt x="3358096" y="0"/>
                  </a:lnTo>
                  <a:close/>
                </a:path>
                <a:path w="9030335" h="696595">
                  <a:moveTo>
                    <a:pt x="9029840" y="243078"/>
                  </a:moveTo>
                  <a:lnTo>
                    <a:pt x="9029167" y="243078"/>
                  </a:lnTo>
                  <a:lnTo>
                    <a:pt x="8679028" y="139"/>
                  </a:lnTo>
                  <a:lnTo>
                    <a:pt x="8333524" y="242404"/>
                  </a:lnTo>
                  <a:lnTo>
                    <a:pt x="8333524" y="696455"/>
                  </a:lnTo>
                  <a:lnTo>
                    <a:pt x="8577212" y="696455"/>
                  </a:lnTo>
                  <a:lnTo>
                    <a:pt x="8577212" y="383095"/>
                  </a:lnTo>
                  <a:lnTo>
                    <a:pt x="8786127" y="383095"/>
                  </a:lnTo>
                  <a:lnTo>
                    <a:pt x="8786127" y="696455"/>
                  </a:lnTo>
                  <a:lnTo>
                    <a:pt x="9029840" y="696455"/>
                  </a:lnTo>
                  <a:lnTo>
                    <a:pt x="9029840" y="243078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6">
            <a:extLst>
              <a:ext uri="{FF2B5EF4-FFF2-40B4-BE49-F238E27FC236}">
                <a16:creationId xmlns:a16="http://schemas.microsoft.com/office/drawing/2014/main" id="{6D391AC1-64B3-44BF-4065-25EE0C16520F}"/>
              </a:ext>
            </a:extLst>
          </p:cNvPr>
          <p:cNvSpPr txBox="1"/>
          <p:nvPr/>
        </p:nvSpPr>
        <p:spPr>
          <a:xfrm>
            <a:off x="6090394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2018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CA234464-2B36-1D4A-4E30-FA5BC5C61AF1}"/>
              </a:ext>
            </a:extLst>
          </p:cNvPr>
          <p:cNvSpPr txBox="1"/>
          <p:nvPr/>
        </p:nvSpPr>
        <p:spPr>
          <a:xfrm>
            <a:off x="8891448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3FD23F41-00A4-9BDE-CE04-DE0B2C1C1935}"/>
              </a:ext>
            </a:extLst>
          </p:cNvPr>
          <p:cNvSpPr txBox="1"/>
          <p:nvPr/>
        </p:nvSpPr>
        <p:spPr>
          <a:xfrm>
            <a:off x="11692502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2362DD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2362DD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2362DD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5AEA25A0-3AC8-6385-5669-C5D6CDA9599A}"/>
              </a:ext>
            </a:extLst>
          </p:cNvPr>
          <p:cNvSpPr txBox="1"/>
          <p:nvPr/>
        </p:nvSpPr>
        <p:spPr>
          <a:xfrm>
            <a:off x="14493557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2362DD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2362DD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2362DD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2050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BB85B1CA-81FE-15BF-C012-685AA46FBC26}"/>
              </a:ext>
            </a:extLst>
          </p:cNvPr>
          <p:cNvSpPr txBox="1"/>
          <p:nvPr/>
        </p:nvSpPr>
        <p:spPr>
          <a:xfrm>
            <a:off x="2708431" y="8193375"/>
            <a:ext cx="260604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95" dirty="0">
                <a:solidFill>
                  <a:srgbClr val="2362DD"/>
                </a:solidFill>
                <a:latin typeface="Arial Black"/>
                <a:cs typeface="Arial Black"/>
              </a:rPr>
              <a:t>Timeline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969C77B6-A0E2-3277-F3D6-9B5124803BF3}"/>
              </a:ext>
            </a:extLst>
          </p:cNvPr>
          <p:cNvSpPr txBox="1"/>
          <p:nvPr/>
        </p:nvSpPr>
        <p:spPr>
          <a:xfrm>
            <a:off x="2708431" y="8676083"/>
            <a:ext cx="422592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25" dirty="0">
                <a:solidFill>
                  <a:srgbClr val="2362DD"/>
                </a:solidFill>
                <a:latin typeface="Arial Black"/>
                <a:cs typeface="Arial Black"/>
              </a:rPr>
              <a:t>Chart</a:t>
            </a:r>
            <a:r>
              <a:rPr sz="4100" spc="22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4100" spc="9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3749BAE8-24F1-AD33-D2B9-858F5DB70920}"/>
              </a:ext>
            </a:extLst>
          </p:cNvPr>
          <p:cNvSpPr txBox="1"/>
          <p:nvPr/>
        </p:nvSpPr>
        <p:spPr>
          <a:xfrm>
            <a:off x="7418995" y="8179366"/>
            <a:ext cx="8862060" cy="102489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25"/>
              </a:spcBef>
            </a:pPr>
            <a:r>
              <a:rPr sz="2150" dirty="0">
                <a:latin typeface="Arial"/>
                <a:cs typeface="Arial"/>
              </a:rPr>
              <a:t>Lorem</a:t>
            </a:r>
            <a:r>
              <a:rPr sz="2150" spc="-10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ipsum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dolor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sit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amet,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consectetuer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adipiscing.</a:t>
            </a:r>
            <a:r>
              <a:rPr sz="2150" spc="-1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commodo </a:t>
            </a:r>
            <a:r>
              <a:rPr sz="2150" dirty="0">
                <a:latin typeface="Arial"/>
                <a:cs typeface="Arial"/>
              </a:rPr>
              <a:t>ligula</a:t>
            </a:r>
            <a:r>
              <a:rPr sz="2150" spc="-1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eget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35" dirty="0">
                <a:latin typeface="Arial"/>
                <a:cs typeface="Arial"/>
              </a:rPr>
              <a:t>dolor.</a:t>
            </a:r>
            <a:r>
              <a:rPr sz="2150" spc="-1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massa.Cum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sociis</a:t>
            </a:r>
            <a:r>
              <a:rPr sz="2150" spc="-8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natoque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penatibus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magnis </a:t>
            </a:r>
            <a:r>
              <a:rPr sz="2150" dirty="0">
                <a:latin typeface="Arial"/>
                <a:cs typeface="Arial"/>
              </a:rPr>
              <a:t>dis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parturient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montes,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nascetur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ridiculus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mus.</a:t>
            </a:r>
            <a:endParaRPr sz="2150">
              <a:latin typeface="Arial"/>
              <a:cs typeface="Arial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2D43AD0B-1EA3-BC2F-2B7F-F382A1FB6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583FC326-93F9-DB1C-C792-E13BA0D7A6D8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</a:t>
            </a:r>
            <a:r>
              <a:rPr lang="en-MY" sz="3200" b="1" spc="105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 TIMELINE </a:t>
            </a: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HERE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86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1">
            <a:extLst>
              <a:ext uri="{FF2B5EF4-FFF2-40B4-BE49-F238E27FC236}">
                <a16:creationId xmlns:a16="http://schemas.microsoft.com/office/drawing/2014/main" id="{FB3203AC-FE60-8C6F-81A7-EF0E0A21FCDD}"/>
              </a:ext>
            </a:extLst>
          </p:cNvPr>
          <p:cNvGrpSpPr/>
          <p:nvPr/>
        </p:nvGrpSpPr>
        <p:grpSpPr>
          <a:xfrm>
            <a:off x="792499" y="2292956"/>
            <a:ext cx="5736590" cy="7077709"/>
            <a:chOff x="792499" y="2292956"/>
            <a:chExt cx="5736590" cy="7077709"/>
          </a:xfrm>
        </p:grpSpPr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3071A19B-A450-216E-2348-FEB7E2432A7C}"/>
                </a:ext>
              </a:extLst>
            </p:cNvPr>
            <p:cNvSpPr/>
            <p:nvPr/>
          </p:nvSpPr>
          <p:spPr>
            <a:xfrm>
              <a:off x="2951971" y="2612569"/>
              <a:ext cx="1417320" cy="1417320"/>
            </a:xfrm>
            <a:custGeom>
              <a:avLst/>
              <a:gdLst/>
              <a:ahLst/>
              <a:cxnLst/>
              <a:rect l="l" t="t" r="r" b="b"/>
              <a:pathLst>
                <a:path w="1417320" h="1417320">
                  <a:moveTo>
                    <a:pt x="703130" y="0"/>
                  </a:moveTo>
                  <a:lnTo>
                    <a:pt x="0" y="493032"/>
                  </a:lnTo>
                  <a:lnTo>
                    <a:pt x="0" y="1417056"/>
                  </a:lnTo>
                  <a:lnTo>
                    <a:pt x="495943" y="1417056"/>
                  </a:lnTo>
                  <a:lnTo>
                    <a:pt x="495943" y="779368"/>
                  </a:lnTo>
                  <a:lnTo>
                    <a:pt x="921092" y="779368"/>
                  </a:lnTo>
                  <a:lnTo>
                    <a:pt x="921092" y="1417056"/>
                  </a:lnTo>
                  <a:lnTo>
                    <a:pt x="1417056" y="1417056"/>
                  </a:lnTo>
                  <a:lnTo>
                    <a:pt x="1417056" y="494414"/>
                  </a:lnTo>
                  <a:lnTo>
                    <a:pt x="1415716" y="494414"/>
                  </a:lnTo>
                  <a:lnTo>
                    <a:pt x="703130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23">
              <a:extLst>
                <a:ext uri="{FF2B5EF4-FFF2-40B4-BE49-F238E27FC236}">
                  <a16:creationId xmlns:a16="http://schemas.microsoft.com/office/drawing/2014/main" id="{4AE964F4-760F-6B59-4141-F98D0B825B88}"/>
                </a:ext>
              </a:extLst>
            </p:cNvPr>
            <p:cNvSpPr/>
            <p:nvPr/>
          </p:nvSpPr>
          <p:spPr>
            <a:xfrm>
              <a:off x="792499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24">
              <a:extLst>
                <a:ext uri="{FF2B5EF4-FFF2-40B4-BE49-F238E27FC236}">
                  <a16:creationId xmlns:a16="http://schemas.microsoft.com/office/drawing/2014/main" id="{27C76E7F-1DDD-1C06-7B01-48F217D92B2A}"/>
                </a:ext>
              </a:extLst>
            </p:cNvPr>
            <p:cNvSpPr/>
            <p:nvPr/>
          </p:nvSpPr>
          <p:spPr>
            <a:xfrm>
              <a:off x="792861" y="4368005"/>
              <a:ext cx="5736590" cy="5002530"/>
            </a:xfrm>
            <a:custGeom>
              <a:avLst/>
              <a:gdLst/>
              <a:ahLst/>
              <a:cxnLst/>
              <a:rect l="l" t="t" r="r" b="b"/>
              <a:pathLst>
                <a:path w="5736590" h="5002530">
                  <a:moveTo>
                    <a:pt x="5736006" y="52539"/>
                  </a:moveTo>
                  <a:lnTo>
                    <a:pt x="5683643" y="52539"/>
                  </a:lnTo>
                  <a:lnTo>
                    <a:pt x="5683643" y="4950320"/>
                  </a:lnTo>
                  <a:lnTo>
                    <a:pt x="5736006" y="4950320"/>
                  </a:lnTo>
                  <a:lnTo>
                    <a:pt x="5736006" y="52539"/>
                  </a:lnTo>
                  <a:close/>
                </a:path>
                <a:path w="5736590" h="5002530">
                  <a:moveTo>
                    <a:pt x="5736006" y="0"/>
                  </a:moveTo>
                  <a:lnTo>
                    <a:pt x="0" y="0"/>
                  </a:lnTo>
                  <a:lnTo>
                    <a:pt x="0" y="52070"/>
                  </a:lnTo>
                  <a:lnTo>
                    <a:pt x="0" y="4950460"/>
                  </a:lnTo>
                  <a:lnTo>
                    <a:pt x="0" y="5002530"/>
                  </a:lnTo>
                  <a:lnTo>
                    <a:pt x="5736006" y="5002530"/>
                  </a:lnTo>
                  <a:lnTo>
                    <a:pt x="5736006" y="4950460"/>
                  </a:lnTo>
                  <a:lnTo>
                    <a:pt x="52349" y="4950460"/>
                  </a:lnTo>
                  <a:lnTo>
                    <a:pt x="52349" y="52070"/>
                  </a:lnTo>
                  <a:lnTo>
                    <a:pt x="5736006" y="52070"/>
                  </a:lnTo>
                  <a:lnTo>
                    <a:pt x="5736006" y="0"/>
                  </a:lnTo>
                  <a:close/>
                </a:path>
              </a:pathLst>
            </a:custGeom>
            <a:solidFill>
              <a:srgbClr val="97B4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25">
            <a:extLst>
              <a:ext uri="{FF2B5EF4-FFF2-40B4-BE49-F238E27FC236}">
                <a16:creationId xmlns:a16="http://schemas.microsoft.com/office/drawing/2014/main" id="{12CDD87B-1751-62FA-A8FE-E319FB3FE4E1}"/>
              </a:ext>
            </a:extLst>
          </p:cNvPr>
          <p:cNvSpPr/>
          <p:nvPr/>
        </p:nvSpPr>
        <p:spPr>
          <a:xfrm>
            <a:off x="7177824" y="2292965"/>
            <a:ext cx="5736590" cy="7077709"/>
          </a:xfrm>
          <a:custGeom>
            <a:avLst/>
            <a:gdLst/>
            <a:ahLst/>
            <a:cxnLst/>
            <a:rect l="l" t="t" r="r" b="b"/>
            <a:pathLst>
              <a:path w="5736590" h="7077709">
                <a:moveTo>
                  <a:pt x="5736387" y="2127580"/>
                </a:moveTo>
                <a:lnTo>
                  <a:pt x="5684024" y="2127580"/>
                </a:lnTo>
                <a:lnTo>
                  <a:pt x="5684024" y="7025360"/>
                </a:lnTo>
                <a:lnTo>
                  <a:pt x="5736387" y="7025360"/>
                </a:lnTo>
                <a:lnTo>
                  <a:pt x="5736387" y="2127580"/>
                </a:lnTo>
                <a:close/>
              </a:path>
              <a:path w="5736590" h="7077709">
                <a:moveTo>
                  <a:pt x="5736387" y="2075040"/>
                </a:moveTo>
                <a:lnTo>
                  <a:pt x="5736006" y="2075040"/>
                </a:lnTo>
                <a:lnTo>
                  <a:pt x="5736006" y="0"/>
                </a:lnTo>
                <a:lnTo>
                  <a:pt x="0" y="0"/>
                </a:lnTo>
                <a:lnTo>
                  <a:pt x="0" y="2075230"/>
                </a:lnTo>
                <a:lnTo>
                  <a:pt x="381" y="2075230"/>
                </a:lnTo>
                <a:lnTo>
                  <a:pt x="381" y="2127110"/>
                </a:lnTo>
                <a:lnTo>
                  <a:pt x="381" y="7025500"/>
                </a:lnTo>
                <a:lnTo>
                  <a:pt x="381" y="7077570"/>
                </a:lnTo>
                <a:lnTo>
                  <a:pt x="5736387" y="7077570"/>
                </a:lnTo>
                <a:lnTo>
                  <a:pt x="5736387" y="7025500"/>
                </a:lnTo>
                <a:lnTo>
                  <a:pt x="52730" y="7025500"/>
                </a:lnTo>
                <a:lnTo>
                  <a:pt x="52730" y="2127110"/>
                </a:lnTo>
                <a:lnTo>
                  <a:pt x="5736387" y="2127110"/>
                </a:lnTo>
                <a:lnTo>
                  <a:pt x="5736387" y="2075040"/>
                </a:lnTo>
                <a:close/>
              </a:path>
            </a:pathLst>
          </a:custGeom>
          <a:solidFill>
            <a:srgbClr val="97B4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884AE54C-1A50-07D7-B562-08EA879AF797}"/>
              </a:ext>
            </a:extLst>
          </p:cNvPr>
          <p:cNvSpPr/>
          <p:nvPr/>
        </p:nvSpPr>
        <p:spPr>
          <a:xfrm>
            <a:off x="13618579" y="2292965"/>
            <a:ext cx="5736590" cy="7077709"/>
          </a:xfrm>
          <a:custGeom>
            <a:avLst/>
            <a:gdLst/>
            <a:ahLst/>
            <a:cxnLst/>
            <a:rect l="l" t="t" r="r" b="b"/>
            <a:pathLst>
              <a:path w="5736590" h="7077709">
                <a:moveTo>
                  <a:pt x="5736361" y="2127580"/>
                </a:moveTo>
                <a:lnTo>
                  <a:pt x="5684012" y="2127580"/>
                </a:lnTo>
                <a:lnTo>
                  <a:pt x="5684012" y="7025360"/>
                </a:lnTo>
                <a:lnTo>
                  <a:pt x="5736361" y="7025360"/>
                </a:lnTo>
                <a:lnTo>
                  <a:pt x="5736361" y="2127580"/>
                </a:lnTo>
                <a:close/>
              </a:path>
              <a:path w="5736590" h="7077709">
                <a:moveTo>
                  <a:pt x="5736361" y="2075040"/>
                </a:moveTo>
                <a:lnTo>
                  <a:pt x="5735993" y="2075040"/>
                </a:lnTo>
                <a:lnTo>
                  <a:pt x="5735993" y="0"/>
                </a:lnTo>
                <a:lnTo>
                  <a:pt x="0" y="0"/>
                </a:lnTo>
                <a:lnTo>
                  <a:pt x="0" y="2075230"/>
                </a:lnTo>
                <a:lnTo>
                  <a:pt x="368" y="2075230"/>
                </a:lnTo>
                <a:lnTo>
                  <a:pt x="368" y="2127110"/>
                </a:lnTo>
                <a:lnTo>
                  <a:pt x="368" y="7025500"/>
                </a:lnTo>
                <a:lnTo>
                  <a:pt x="368" y="7077570"/>
                </a:lnTo>
                <a:lnTo>
                  <a:pt x="5736361" y="7077570"/>
                </a:lnTo>
                <a:lnTo>
                  <a:pt x="5736361" y="7025500"/>
                </a:lnTo>
                <a:lnTo>
                  <a:pt x="52717" y="7025500"/>
                </a:lnTo>
                <a:lnTo>
                  <a:pt x="52717" y="2127110"/>
                </a:lnTo>
                <a:lnTo>
                  <a:pt x="5736361" y="2127110"/>
                </a:lnTo>
                <a:lnTo>
                  <a:pt x="5736361" y="2075040"/>
                </a:lnTo>
                <a:close/>
              </a:path>
            </a:pathLst>
          </a:custGeom>
          <a:solidFill>
            <a:srgbClr val="97B4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DCE1D475-6FC7-BEDE-E901-C8D6E0173194}"/>
              </a:ext>
            </a:extLst>
          </p:cNvPr>
          <p:cNvSpPr txBox="1"/>
          <p:nvPr/>
        </p:nvSpPr>
        <p:spPr>
          <a:xfrm>
            <a:off x="2373404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id="{93C97E4A-1E18-78E2-096D-1C5903BE1532}"/>
              </a:ext>
            </a:extLst>
          </p:cNvPr>
          <p:cNvSpPr txBox="1"/>
          <p:nvPr/>
        </p:nvSpPr>
        <p:spPr>
          <a:xfrm>
            <a:off x="2363137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B54488E2-A808-73F7-47FE-D525D180E7B4}"/>
              </a:ext>
            </a:extLst>
          </p:cNvPr>
          <p:cNvSpPr txBox="1"/>
          <p:nvPr/>
        </p:nvSpPr>
        <p:spPr>
          <a:xfrm>
            <a:off x="1404407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2362DD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2362DD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2" name="object 31">
            <a:extLst>
              <a:ext uri="{FF2B5EF4-FFF2-40B4-BE49-F238E27FC236}">
                <a16:creationId xmlns:a16="http://schemas.microsoft.com/office/drawing/2014/main" id="{1938AA7A-4802-F180-B0F7-786AB61713E6}"/>
              </a:ext>
            </a:extLst>
          </p:cNvPr>
          <p:cNvGrpSpPr/>
          <p:nvPr/>
        </p:nvGrpSpPr>
        <p:grpSpPr>
          <a:xfrm>
            <a:off x="1404406" y="5745506"/>
            <a:ext cx="733425" cy="3044190"/>
            <a:chOff x="1404406" y="5745506"/>
            <a:chExt cx="733425" cy="3044190"/>
          </a:xfrm>
        </p:grpSpPr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C297A568-C719-FBC3-7E18-A133A97C6DCC}"/>
                </a:ext>
              </a:extLst>
            </p:cNvPr>
            <p:cNvSpPr/>
            <p:nvPr/>
          </p:nvSpPr>
          <p:spPr>
            <a:xfrm>
              <a:off x="1429639" y="810811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42" y="218401"/>
                  </a:moveTo>
                  <a:lnTo>
                    <a:pt x="305206" y="184213"/>
                  </a:lnTo>
                  <a:lnTo>
                    <a:pt x="299808" y="184200"/>
                  </a:lnTo>
                  <a:lnTo>
                    <a:pt x="293166" y="190830"/>
                  </a:lnTo>
                  <a:lnTo>
                    <a:pt x="293141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498" y="442353"/>
                  </a:lnTo>
                  <a:lnTo>
                    <a:pt x="171665" y="484085"/>
                  </a:lnTo>
                  <a:lnTo>
                    <a:pt x="197002" y="520179"/>
                  </a:lnTo>
                  <a:lnTo>
                    <a:pt x="230149" y="549160"/>
                  </a:lnTo>
                  <a:lnTo>
                    <a:pt x="269811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59" y="567601"/>
                  </a:lnTo>
                  <a:lnTo>
                    <a:pt x="321056" y="563410"/>
                  </a:lnTo>
                  <a:lnTo>
                    <a:pt x="316382" y="562952"/>
                  </a:lnTo>
                  <a:lnTo>
                    <a:pt x="268084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799" y="348716"/>
                  </a:lnTo>
                  <a:lnTo>
                    <a:pt x="193408" y="306158"/>
                  </a:lnTo>
                  <a:lnTo>
                    <a:pt x="223621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41" y="245948"/>
                  </a:lnTo>
                  <a:lnTo>
                    <a:pt x="293166" y="251345"/>
                  </a:lnTo>
                  <a:lnTo>
                    <a:pt x="298145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57" y="256298"/>
                  </a:lnTo>
                  <a:lnTo>
                    <a:pt x="339242" y="223774"/>
                  </a:lnTo>
                  <a:lnTo>
                    <a:pt x="339242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61" y="350139"/>
                  </a:lnTo>
                  <a:lnTo>
                    <a:pt x="510794" y="308406"/>
                  </a:lnTo>
                  <a:lnTo>
                    <a:pt x="485470" y="272313"/>
                  </a:lnTo>
                  <a:lnTo>
                    <a:pt x="452310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58" y="212115"/>
                  </a:lnTo>
                  <a:lnTo>
                    <a:pt x="358965" y="215557"/>
                  </a:lnTo>
                  <a:lnTo>
                    <a:pt x="358013" y="224904"/>
                  </a:lnTo>
                  <a:lnTo>
                    <a:pt x="361416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32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599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17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56" y="578764"/>
                  </a:lnTo>
                  <a:lnTo>
                    <a:pt x="415315" y="567728"/>
                  </a:lnTo>
                  <a:lnTo>
                    <a:pt x="453923" y="546976"/>
                  </a:lnTo>
                  <a:lnTo>
                    <a:pt x="486321" y="517982"/>
                  </a:lnTo>
                  <a:lnTo>
                    <a:pt x="511149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44" y="310616"/>
                  </a:lnTo>
                  <a:lnTo>
                    <a:pt x="639572" y="271576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2994" y="664349"/>
                  </a:lnTo>
                  <a:lnTo>
                    <a:pt x="82994" y="271576"/>
                  </a:lnTo>
                  <a:lnTo>
                    <a:pt x="82994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31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13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04" y="20789"/>
                  </a:lnTo>
                  <a:lnTo>
                    <a:pt x="342684" y="0"/>
                  </a:lnTo>
                  <a:lnTo>
                    <a:pt x="337680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37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33">
              <a:extLst>
                <a:ext uri="{FF2B5EF4-FFF2-40B4-BE49-F238E27FC236}">
                  <a16:creationId xmlns:a16="http://schemas.microsoft.com/office/drawing/2014/main" id="{B95D5039-BED6-E1C3-D3D5-C432E68D166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397" y="8377387"/>
              <a:ext cx="165343" cy="242610"/>
            </a:xfrm>
            <a:prstGeom prst="rect">
              <a:avLst/>
            </a:prstGeom>
          </p:spPr>
        </p:pic>
        <p:sp>
          <p:nvSpPr>
            <p:cNvPr id="15" name="object 34">
              <a:extLst>
                <a:ext uri="{FF2B5EF4-FFF2-40B4-BE49-F238E27FC236}">
                  <a16:creationId xmlns:a16="http://schemas.microsoft.com/office/drawing/2014/main" id="{06FE0321-22B7-E021-DAB5-23D000454176}"/>
                </a:ext>
              </a:extLst>
            </p:cNvPr>
            <p:cNvSpPr/>
            <p:nvPr/>
          </p:nvSpPr>
          <p:spPr>
            <a:xfrm>
              <a:off x="1505792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35">
              <a:extLst>
                <a:ext uri="{FF2B5EF4-FFF2-40B4-BE49-F238E27FC236}">
                  <a16:creationId xmlns:a16="http://schemas.microsoft.com/office/drawing/2014/main" id="{2AC9A966-A3B3-803C-C80E-E62576A6132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750" y="5823506"/>
              <a:ext cx="140351" cy="140351"/>
            </a:xfrm>
            <a:prstGeom prst="rect">
              <a:avLst/>
            </a:prstGeom>
          </p:spPr>
        </p:pic>
        <p:sp>
          <p:nvSpPr>
            <p:cNvPr id="17" name="object 36">
              <a:extLst>
                <a:ext uri="{FF2B5EF4-FFF2-40B4-BE49-F238E27FC236}">
                  <a16:creationId xmlns:a16="http://schemas.microsoft.com/office/drawing/2014/main" id="{5A3959A9-1F47-A84B-0EF6-DA2A26C3A985}"/>
                </a:ext>
              </a:extLst>
            </p:cNvPr>
            <p:cNvSpPr/>
            <p:nvPr/>
          </p:nvSpPr>
          <p:spPr>
            <a:xfrm>
              <a:off x="143558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10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76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37">
              <a:extLst>
                <a:ext uri="{FF2B5EF4-FFF2-40B4-BE49-F238E27FC236}">
                  <a16:creationId xmlns:a16="http://schemas.microsoft.com/office/drawing/2014/main" id="{7A3D734A-91BA-791D-E847-E52E2B96374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634" y="6244570"/>
              <a:ext cx="140351" cy="140351"/>
            </a:xfrm>
            <a:prstGeom prst="rect">
              <a:avLst/>
            </a:prstGeom>
          </p:spPr>
        </p:pic>
        <p:pic>
          <p:nvPicPr>
            <p:cNvPr id="19" name="object 38">
              <a:extLst>
                <a:ext uri="{FF2B5EF4-FFF2-40B4-BE49-F238E27FC236}">
                  <a16:creationId xmlns:a16="http://schemas.microsoft.com/office/drawing/2014/main" id="{DDB37BF3-51AA-45CB-80C5-7106F3E17A3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972" y="6244570"/>
              <a:ext cx="140351" cy="140351"/>
            </a:xfrm>
            <a:prstGeom prst="rect">
              <a:avLst/>
            </a:prstGeom>
          </p:spPr>
        </p:pic>
        <p:sp>
          <p:nvSpPr>
            <p:cNvPr id="20" name="object 39">
              <a:extLst>
                <a:ext uri="{FF2B5EF4-FFF2-40B4-BE49-F238E27FC236}">
                  <a16:creationId xmlns:a16="http://schemas.microsoft.com/office/drawing/2014/main" id="{4AFC5A7A-E512-BAC1-52D9-89536A5BD5B2}"/>
                </a:ext>
              </a:extLst>
            </p:cNvPr>
            <p:cNvSpPr/>
            <p:nvPr/>
          </p:nvSpPr>
          <p:spPr>
            <a:xfrm>
              <a:off x="140440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10" h="530860">
                  <a:moveTo>
                    <a:pt x="343077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77" y="261632"/>
                  </a:lnTo>
                  <a:lnTo>
                    <a:pt x="343077" y="253022"/>
                  </a:lnTo>
                  <a:close/>
                </a:path>
                <a:path w="499110" h="530860">
                  <a:moveTo>
                    <a:pt x="436651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08" y="471360"/>
                  </a:lnTo>
                  <a:lnTo>
                    <a:pt x="280708" y="475653"/>
                  </a:lnTo>
                  <a:lnTo>
                    <a:pt x="285013" y="496887"/>
                  </a:lnTo>
                  <a:lnTo>
                    <a:pt x="296710" y="514235"/>
                  </a:lnTo>
                  <a:lnTo>
                    <a:pt x="314058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39" y="514654"/>
                  </a:lnTo>
                  <a:lnTo>
                    <a:pt x="436651" y="475653"/>
                  </a:lnTo>
                  <a:lnTo>
                    <a:pt x="436651" y="471360"/>
                  </a:lnTo>
                  <a:close/>
                </a:path>
                <a:path w="499110" h="530860">
                  <a:moveTo>
                    <a:pt x="499033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12" y="393382"/>
                  </a:lnTo>
                  <a:lnTo>
                    <a:pt x="265112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33" y="401980"/>
                  </a:lnTo>
                  <a:lnTo>
                    <a:pt x="499033" y="393382"/>
                  </a:lnTo>
                  <a:close/>
                </a:path>
                <a:path w="499110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72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72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82" y="327507"/>
                  </a:lnTo>
                  <a:lnTo>
                    <a:pt x="15582" y="15608"/>
                  </a:lnTo>
                  <a:lnTo>
                    <a:pt x="122161" y="15608"/>
                  </a:lnTo>
                  <a:lnTo>
                    <a:pt x="125641" y="12103"/>
                  </a:lnTo>
                  <a:lnTo>
                    <a:pt x="125641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0">
              <a:extLst>
                <a:ext uri="{FF2B5EF4-FFF2-40B4-BE49-F238E27FC236}">
                  <a16:creationId xmlns:a16="http://schemas.microsoft.com/office/drawing/2014/main" id="{E06C8AA3-BE15-6225-956F-50485DE9DDD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7855" y="5932668"/>
              <a:ext cx="171544" cy="77966"/>
            </a:xfrm>
            <a:prstGeom prst="rect">
              <a:avLst/>
            </a:prstGeom>
          </p:spPr>
        </p:pic>
        <p:sp>
          <p:nvSpPr>
            <p:cNvPr id="22" name="object 41">
              <a:extLst>
                <a:ext uri="{FF2B5EF4-FFF2-40B4-BE49-F238E27FC236}">
                  <a16:creationId xmlns:a16="http://schemas.microsoft.com/office/drawing/2014/main" id="{CF798CEF-B0A1-82DC-CAB2-339FAB8A4344}"/>
                </a:ext>
              </a:extLst>
            </p:cNvPr>
            <p:cNvSpPr/>
            <p:nvPr/>
          </p:nvSpPr>
          <p:spPr>
            <a:xfrm>
              <a:off x="1527074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79" y="732961"/>
                  </a:moveTo>
                  <a:lnTo>
                    <a:pt x="58249" y="732961"/>
                  </a:lnTo>
                  <a:lnTo>
                    <a:pt x="35577" y="728385"/>
                  </a:lnTo>
                  <a:lnTo>
                    <a:pt x="17062" y="715904"/>
                  </a:lnTo>
                  <a:lnTo>
                    <a:pt x="4578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8" y="35568"/>
                  </a:lnTo>
                  <a:lnTo>
                    <a:pt x="17062" y="17057"/>
                  </a:lnTo>
                  <a:lnTo>
                    <a:pt x="35577" y="4576"/>
                  </a:lnTo>
                  <a:lnTo>
                    <a:pt x="58249" y="0"/>
                  </a:lnTo>
                  <a:lnTo>
                    <a:pt x="429379" y="0"/>
                  </a:lnTo>
                  <a:lnTo>
                    <a:pt x="452049" y="4576"/>
                  </a:lnTo>
                  <a:lnTo>
                    <a:pt x="470561" y="17057"/>
                  </a:lnTo>
                  <a:lnTo>
                    <a:pt x="483042" y="35568"/>
                  </a:lnTo>
                  <a:lnTo>
                    <a:pt x="487618" y="58239"/>
                  </a:lnTo>
                  <a:lnTo>
                    <a:pt x="487618" y="674722"/>
                  </a:lnTo>
                  <a:lnTo>
                    <a:pt x="483042" y="697393"/>
                  </a:lnTo>
                  <a:lnTo>
                    <a:pt x="470561" y="715904"/>
                  </a:lnTo>
                  <a:lnTo>
                    <a:pt x="452049" y="728385"/>
                  </a:lnTo>
                  <a:lnTo>
                    <a:pt x="429379" y="732961"/>
                  </a:lnTo>
                  <a:close/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42">
              <a:extLst>
                <a:ext uri="{FF2B5EF4-FFF2-40B4-BE49-F238E27FC236}">
                  <a16:creationId xmlns:a16="http://schemas.microsoft.com/office/drawing/2014/main" id="{EFD42592-4232-C423-5BE7-E3535A376D43}"/>
                </a:ext>
              </a:extLst>
            </p:cNvPr>
            <p:cNvSpPr/>
            <p:nvPr/>
          </p:nvSpPr>
          <p:spPr>
            <a:xfrm>
              <a:off x="161776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502869"/>
                  </a:moveTo>
                  <a:lnTo>
                    <a:pt x="77774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81" y="509752"/>
                  </a:lnTo>
                  <a:lnTo>
                    <a:pt x="80581" y="502869"/>
                  </a:lnTo>
                  <a:close/>
                </a:path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28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44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188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188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36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36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06" y="467245"/>
                  </a:moveTo>
                  <a:lnTo>
                    <a:pt x="177800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800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5" h="513079">
                  <a:moveTo>
                    <a:pt x="180606" y="439267"/>
                  </a:moveTo>
                  <a:lnTo>
                    <a:pt x="177800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800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02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59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01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38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32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17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83" y="342696"/>
                  </a:lnTo>
                  <a:lnTo>
                    <a:pt x="99479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50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68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3">
              <a:extLst>
                <a:ext uri="{FF2B5EF4-FFF2-40B4-BE49-F238E27FC236}">
                  <a16:creationId xmlns:a16="http://schemas.microsoft.com/office/drawing/2014/main" id="{024BC13D-ACE4-4A40-FAB9-2A1399313845}"/>
                </a:ext>
              </a:extLst>
            </p:cNvPr>
            <p:cNvSpPr/>
            <p:nvPr/>
          </p:nvSpPr>
          <p:spPr>
            <a:xfrm>
              <a:off x="1527080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44">
            <a:extLst>
              <a:ext uri="{FF2B5EF4-FFF2-40B4-BE49-F238E27FC236}">
                <a16:creationId xmlns:a16="http://schemas.microsoft.com/office/drawing/2014/main" id="{C010BC00-D088-836B-E12A-E480B069CDF2}"/>
              </a:ext>
            </a:extLst>
          </p:cNvPr>
          <p:cNvSpPr txBox="1"/>
          <p:nvPr/>
        </p:nvSpPr>
        <p:spPr>
          <a:xfrm>
            <a:off x="8834441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45">
            <a:extLst>
              <a:ext uri="{FF2B5EF4-FFF2-40B4-BE49-F238E27FC236}">
                <a16:creationId xmlns:a16="http://schemas.microsoft.com/office/drawing/2014/main" id="{61B93D2C-CA5B-E61A-19C2-AE2674852929}"/>
              </a:ext>
            </a:extLst>
          </p:cNvPr>
          <p:cNvSpPr txBox="1"/>
          <p:nvPr/>
        </p:nvSpPr>
        <p:spPr>
          <a:xfrm>
            <a:off x="8824186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46">
            <a:extLst>
              <a:ext uri="{FF2B5EF4-FFF2-40B4-BE49-F238E27FC236}">
                <a16:creationId xmlns:a16="http://schemas.microsoft.com/office/drawing/2014/main" id="{2E0BF67E-3FB7-D943-208B-526DE6BCC683}"/>
              </a:ext>
            </a:extLst>
          </p:cNvPr>
          <p:cNvSpPr txBox="1"/>
          <p:nvPr/>
        </p:nvSpPr>
        <p:spPr>
          <a:xfrm>
            <a:off x="7865454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2362DD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2362DD"/>
                </a:solidFill>
                <a:latin typeface="Arial Black"/>
                <a:cs typeface="Arial Black"/>
              </a:rPr>
              <a:t>2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8" name="object 47">
            <a:extLst>
              <a:ext uri="{FF2B5EF4-FFF2-40B4-BE49-F238E27FC236}">
                <a16:creationId xmlns:a16="http://schemas.microsoft.com/office/drawing/2014/main" id="{A7FDD33C-1C0E-A052-B353-651103C0080F}"/>
              </a:ext>
            </a:extLst>
          </p:cNvPr>
          <p:cNvGrpSpPr/>
          <p:nvPr/>
        </p:nvGrpSpPr>
        <p:grpSpPr>
          <a:xfrm>
            <a:off x="7865450" y="2733387"/>
            <a:ext cx="2789555" cy="6056630"/>
            <a:chOff x="7865450" y="2733387"/>
            <a:chExt cx="2789555" cy="6056630"/>
          </a:xfrm>
        </p:grpSpPr>
        <p:sp>
          <p:nvSpPr>
            <p:cNvPr id="29" name="object 48">
              <a:extLst>
                <a:ext uri="{FF2B5EF4-FFF2-40B4-BE49-F238E27FC236}">
                  <a16:creationId xmlns:a16="http://schemas.microsoft.com/office/drawing/2014/main" id="{D779A5EC-F9AB-216A-D510-1A99EF769D86}"/>
                </a:ext>
              </a:extLst>
            </p:cNvPr>
            <p:cNvSpPr/>
            <p:nvPr/>
          </p:nvSpPr>
          <p:spPr>
            <a:xfrm>
              <a:off x="7890675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19" y="184213"/>
                  </a:lnTo>
                  <a:lnTo>
                    <a:pt x="299834" y="184200"/>
                  </a:lnTo>
                  <a:lnTo>
                    <a:pt x="293166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22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82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30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90" y="229565"/>
                  </a:lnTo>
                  <a:lnTo>
                    <a:pt x="414388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27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305" y="541159"/>
                  </a:lnTo>
                  <a:lnTo>
                    <a:pt x="382651" y="534530"/>
                  </a:lnTo>
                  <a:lnTo>
                    <a:pt x="377266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62"/>
                  </a:lnTo>
                  <a:lnTo>
                    <a:pt x="389318" y="596277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62" y="441045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26" y="26974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47" y="321221"/>
                  </a:lnTo>
                  <a:lnTo>
                    <a:pt x="15201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77" y="681342"/>
                  </a:lnTo>
                  <a:lnTo>
                    <a:pt x="614387" y="677532"/>
                  </a:lnTo>
                  <a:lnTo>
                    <a:pt x="614387" y="664349"/>
                  </a:lnTo>
                  <a:lnTo>
                    <a:pt x="614387" y="271576"/>
                  </a:lnTo>
                  <a:lnTo>
                    <a:pt x="668934" y="321500"/>
                  </a:lnTo>
                  <a:lnTo>
                    <a:pt x="671004" y="322224"/>
                  </a:lnTo>
                  <a:lnTo>
                    <a:pt x="675360" y="322224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49">
              <a:extLst>
                <a:ext uri="{FF2B5EF4-FFF2-40B4-BE49-F238E27FC236}">
                  <a16:creationId xmlns:a16="http://schemas.microsoft.com/office/drawing/2014/main" id="{B8A48C88-3CF4-560D-A78A-C884406E025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0442" y="8377387"/>
              <a:ext cx="165343" cy="242610"/>
            </a:xfrm>
            <a:prstGeom prst="rect">
              <a:avLst/>
            </a:prstGeom>
          </p:spPr>
        </p:pic>
        <p:sp>
          <p:nvSpPr>
            <p:cNvPr id="31" name="object 50">
              <a:extLst>
                <a:ext uri="{FF2B5EF4-FFF2-40B4-BE49-F238E27FC236}">
                  <a16:creationId xmlns:a16="http://schemas.microsoft.com/office/drawing/2014/main" id="{B5B43073-28C3-7CA3-A0A9-BB876FE06C23}"/>
                </a:ext>
              </a:extLst>
            </p:cNvPr>
            <p:cNvSpPr/>
            <p:nvPr/>
          </p:nvSpPr>
          <p:spPr>
            <a:xfrm>
              <a:off x="7966837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51">
              <a:extLst>
                <a:ext uri="{FF2B5EF4-FFF2-40B4-BE49-F238E27FC236}">
                  <a16:creationId xmlns:a16="http://schemas.microsoft.com/office/drawing/2014/main" id="{FAF5EF88-0A5F-2CF8-17FD-3252FE66BDB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4794" y="5823506"/>
              <a:ext cx="140351" cy="140351"/>
            </a:xfrm>
            <a:prstGeom prst="rect">
              <a:avLst/>
            </a:prstGeom>
          </p:spPr>
        </p:pic>
        <p:sp>
          <p:nvSpPr>
            <p:cNvPr id="33" name="object 52">
              <a:extLst>
                <a:ext uri="{FF2B5EF4-FFF2-40B4-BE49-F238E27FC236}">
                  <a16:creationId xmlns:a16="http://schemas.microsoft.com/office/drawing/2014/main" id="{4D88E103-F137-CD03-51F1-77E527AD0D38}"/>
                </a:ext>
              </a:extLst>
            </p:cNvPr>
            <p:cNvSpPr/>
            <p:nvPr/>
          </p:nvSpPr>
          <p:spPr>
            <a:xfrm>
              <a:off x="7896632" y="5995041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519"/>
                  </a:lnTo>
                  <a:lnTo>
                    <a:pt x="679767" y="171551"/>
                  </a:lnTo>
                  <a:lnTo>
                    <a:pt x="467842" y="171551"/>
                  </a:lnTo>
                  <a:lnTo>
                    <a:pt x="467842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519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798" y="315404"/>
                  </a:lnTo>
                  <a:lnTo>
                    <a:pt x="623798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53">
              <a:extLst>
                <a:ext uri="{FF2B5EF4-FFF2-40B4-BE49-F238E27FC236}">
                  <a16:creationId xmlns:a16="http://schemas.microsoft.com/office/drawing/2014/main" id="{3A40DE01-0EA7-7598-4384-12434AA8245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5678" y="6244570"/>
              <a:ext cx="140351" cy="140351"/>
            </a:xfrm>
            <a:prstGeom prst="rect">
              <a:avLst/>
            </a:prstGeom>
          </p:spPr>
        </p:pic>
        <p:pic>
          <p:nvPicPr>
            <p:cNvPr id="35" name="object 54">
              <a:extLst>
                <a:ext uri="{FF2B5EF4-FFF2-40B4-BE49-F238E27FC236}">
                  <a16:creationId xmlns:a16="http://schemas.microsoft.com/office/drawing/2014/main" id="{1AC4B6DA-D954-733C-B7DE-4AE43AD29D5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016" y="6244570"/>
              <a:ext cx="140351" cy="140351"/>
            </a:xfrm>
            <a:prstGeom prst="rect">
              <a:avLst/>
            </a:prstGeom>
          </p:spPr>
        </p:pic>
        <p:sp>
          <p:nvSpPr>
            <p:cNvPr id="36" name="object 55">
              <a:extLst>
                <a:ext uri="{FF2B5EF4-FFF2-40B4-BE49-F238E27FC236}">
                  <a16:creationId xmlns:a16="http://schemas.microsoft.com/office/drawing/2014/main" id="{36830BF5-76CE-BDB7-6FA0-109F7C349252}"/>
                </a:ext>
              </a:extLst>
            </p:cNvPr>
            <p:cNvSpPr/>
            <p:nvPr/>
          </p:nvSpPr>
          <p:spPr>
            <a:xfrm>
              <a:off x="7865440" y="5839085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92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90" y="512279"/>
                  </a:lnTo>
                  <a:lnTo>
                    <a:pt x="382092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502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50" y="15608"/>
                  </a:lnTo>
                  <a:lnTo>
                    <a:pt x="483450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74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505" y="343103"/>
                  </a:lnTo>
                  <a:lnTo>
                    <a:pt x="491248" y="343103"/>
                  </a:lnTo>
                  <a:lnTo>
                    <a:pt x="495554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17" y="405485"/>
                  </a:lnTo>
                  <a:lnTo>
                    <a:pt x="491248" y="405485"/>
                  </a:lnTo>
                  <a:lnTo>
                    <a:pt x="495554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56">
              <a:extLst>
                <a:ext uri="{FF2B5EF4-FFF2-40B4-BE49-F238E27FC236}">
                  <a16:creationId xmlns:a16="http://schemas.microsoft.com/office/drawing/2014/main" id="{C8FE23E2-FF49-90A6-9C9D-033957256ED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8899" y="5932668"/>
              <a:ext cx="171544" cy="77966"/>
            </a:xfrm>
            <a:prstGeom prst="rect">
              <a:avLst/>
            </a:prstGeom>
          </p:spPr>
        </p:pic>
        <p:sp>
          <p:nvSpPr>
            <p:cNvPr id="38" name="object 57">
              <a:extLst>
                <a:ext uri="{FF2B5EF4-FFF2-40B4-BE49-F238E27FC236}">
                  <a16:creationId xmlns:a16="http://schemas.microsoft.com/office/drawing/2014/main" id="{24B7890D-2FA6-F656-17A9-D88EC0E0CF8C}"/>
                </a:ext>
              </a:extLst>
            </p:cNvPr>
            <p:cNvSpPr/>
            <p:nvPr/>
          </p:nvSpPr>
          <p:spPr>
            <a:xfrm>
              <a:off x="7988129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79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58">
              <a:extLst>
                <a:ext uri="{FF2B5EF4-FFF2-40B4-BE49-F238E27FC236}">
                  <a16:creationId xmlns:a16="http://schemas.microsoft.com/office/drawing/2014/main" id="{AF5B8472-2E44-B475-8A87-56650405BCE4}"/>
                </a:ext>
              </a:extLst>
            </p:cNvPr>
            <p:cNvSpPr/>
            <p:nvPr/>
          </p:nvSpPr>
          <p:spPr>
            <a:xfrm>
              <a:off x="8078813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4" h="513079">
                  <a:moveTo>
                    <a:pt x="80581" y="509752"/>
                  </a:moveTo>
                  <a:lnTo>
                    <a:pt x="80568" y="502869"/>
                  </a:lnTo>
                  <a:lnTo>
                    <a:pt x="77762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32" y="432079"/>
                  </a:lnTo>
                  <a:lnTo>
                    <a:pt x="12" y="434886"/>
                  </a:lnTo>
                  <a:lnTo>
                    <a:pt x="12" y="509752"/>
                  </a:lnTo>
                  <a:lnTo>
                    <a:pt x="2832" y="512572"/>
                  </a:lnTo>
                  <a:lnTo>
                    <a:pt x="77762" y="512572"/>
                  </a:lnTo>
                  <a:lnTo>
                    <a:pt x="80581" y="509752"/>
                  </a:lnTo>
                  <a:close/>
                </a:path>
                <a:path w="306704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15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4" h="513079">
                  <a:moveTo>
                    <a:pt x="108419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63" y="298005"/>
                  </a:lnTo>
                  <a:lnTo>
                    <a:pt x="52463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00" y="310527"/>
                  </a:lnTo>
                  <a:lnTo>
                    <a:pt x="108419" y="307708"/>
                  </a:lnTo>
                  <a:lnTo>
                    <a:pt x="108419" y="298005"/>
                  </a:lnTo>
                  <a:lnTo>
                    <a:pt x="108419" y="254558"/>
                  </a:lnTo>
                  <a:lnTo>
                    <a:pt x="108419" y="244856"/>
                  </a:lnTo>
                  <a:close/>
                </a:path>
                <a:path w="306704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73" y="373430"/>
                  </a:lnTo>
                  <a:lnTo>
                    <a:pt x="64731" y="373430"/>
                  </a:lnTo>
                  <a:lnTo>
                    <a:pt x="61912" y="376237"/>
                  </a:lnTo>
                  <a:lnTo>
                    <a:pt x="61912" y="383120"/>
                  </a:lnTo>
                  <a:lnTo>
                    <a:pt x="64731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4" h="513079">
                  <a:moveTo>
                    <a:pt x="120002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33" y="439267"/>
                  </a:lnTo>
                  <a:lnTo>
                    <a:pt x="63233" y="464426"/>
                  </a:lnTo>
                  <a:lnTo>
                    <a:pt x="34188" y="464426"/>
                  </a:lnTo>
                  <a:lnTo>
                    <a:pt x="31369" y="467245"/>
                  </a:lnTo>
                  <a:lnTo>
                    <a:pt x="31369" y="474141"/>
                  </a:lnTo>
                  <a:lnTo>
                    <a:pt x="34188" y="476961"/>
                  </a:lnTo>
                  <a:lnTo>
                    <a:pt x="69494" y="476961"/>
                  </a:lnTo>
                  <a:lnTo>
                    <a:pt x="72936" y="476961"/>
                  </a:lnTo>
                  <a:lnTo>
                    <a:pt x="75755" y="474141"/>
                  </a:lnTo>
                  <a:lnTo>
                    <a:pt x="75755" y="448983"/>
                  </a:lnTo>
                  <a:lnTo>
                    <a:pt x="117195" y="448983"/>
                  </a:lnTo>
                  <a:lnTo>
                    <a:pt x="120002" y="446163"/>
                  </a:lnTo>
                  <a:lnTo>
                    <a:pt x="120002" y="439267"/>
                  </a:lnTo>
                  <a:close/>
                </a:path>
                <a:path w="306704" h="513079">
                  <a:moveTo>
                    <a:pt x="165887" y="2832"/>
                  </a:moveTo>
                  <a:lnTo>
                    <a:pt x="163068" y="0"/>
                  </a:lnTo>
                  <a:lnTo>
                    <a:pt x="101536" y="0"/>
                  </a:lnTo>
                  <a:lnTo>
                    <a:pt x="98717" y="2819"/>
                  </a:lnTo>
                  <a:lnTo>
                    <a:pt x="98717" y="9715"/>
                  </a:lnTo>
                  <a:lnTo>
                    <a:pt x="101536" y="12522"/>
                  </a:lnTo>
                  <a:lnTo>
                    <a:pt x="104978" y="12522"/>
                  </a:lnTo>
                  <a:lnTo>
                    <a:pt x="163068" y="12522"/>
                  </a:lnTo>
                  <a:lnTo>
                    <a:pt x="165887" y="9715"/>
                  </a:lnTo>
                  <a:lnTo>
                    <a:pt x="165887" y="2832"/>
                  </a:lnTo>
                  <a:close/>
                </a:path>
                <a:path w="306704" h="513079">
                  <a:moveTo>
                    <a:pt x="180606" y="467245"/>
                  </a:moveTo>
                  <a:lnTo>
                    <a:pt x="177787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787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4" h="513079">
                  <a:moveTo>
                    <a:pt x="180606" y="439267"/>
                  </a:moveTo>
                  <a:lnTo>
                    <a:pt x="177787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4" h="513079">
                  <a:moveTo>
                    <a:pt x="199999" y="366737"/>
                  </a:moveTo>
                  <a:lnTo>
                    <a:pt x="197180" y="363918"/>
                  </a:lnTo>
                  <a:lnTo>
                    <a:pt x="193738" y="363918"/>
                  </a:lnTo>
                  <a:lnTo>
                    <a:pt x="169392" y="363918"/>
                  </a:lnTo>
                  <a:lnTo>
                    <a:pt x="166573" y="366737"/>
                  </a:lnTo>
                  <a:lnTo>
                    <a:pt x="166573" y="373608"/>
                  </a:lnTo>
                  <a:lnTo>
                    <a:pt x="169379" y="376440"/>
                  </a:lnTo>
                  <a:lnTo>
                    <a:pt x="197180" y="376440"/>
                  </a:lnTo>
                  <a:lnTo>
                    <a:pt x="199999" y="373621"/>
                  </a:lnTo>
                  <a:lnTo>
                    <a:pt x="199999" y="366737"/>
                  </a:lnTo>
                  <a:close/>
                </a:path>
                <a:path w="306704" h="513079">
                  <a:moveTo>
                    <a:pt x="207505" y="2832"/>
                  </a:moveTo>
                  <a:lnTo>
                    <a:pt x="204685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85" y="12522"/>
                  </a:lnTo>
                  <a:lnTo>
                    <a:pt x="207505" y="9715"/>
                  </a:lnTo>
                  <a:lnTo>
                    <a:pt x="207505" y="2832"/>
                  </a:lnTo>
                  <a:close/>
                </a:path>
                <a:path w="306704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14" y="270027"/>
                  </a:lnTo>
                  <a:lnTo>
                    <a:pt x="170014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28" y="244868"/>
                  </a:lnTo>
                  <a:lnTo>
                    <a:pt x="125628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492" y="254558"/>
                  </a:lnTo>
                  <a:lnTo>
                    <a:pt x="157492" y="279717"/>
                  </a:lnTo>
                  <a:lnTo>
                    <a:pt x="160312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4" h="513079">
                  <a:moveTo>
                    <a:pt x="243509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0987" y="297815"/>
                  </a:lnTo>
                  <a:lnTo>
                    <a:pt x="230987" y="301320"/>
                  </a:lnTo>
                  <a:lnTo>
                    <a:pt x="230987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09" y="325678"/>
                  </a:lnTo>
                  <a:lnTo>
                    <a:pt x="243509" y="297878"/>
                  </a:lnTo>
                  <a:close/>
                </a:path>
                <a:path w="306704" h="513079">
                  <a:moveTo>
                    <a:pt x="274802" y="411289"/>
                  </a:moveTo>
                  <a:lnTo>
                    <a:pt x="271983" y="408482"/>
                  </a:lnTo>
                  <a:lnTo>
                    <a:pt x="262280" y="408482"/>
                  </a:lnTo>
                  <a:lnTo>
                    <a:pt x="262280" y="420992"/>
                  </a:lnTo>
                  <a:lnTo>
                    <a:pt x="262280" y="464439"/>
                  </a:lnTo>
                  <a:lnTo>
                    <a:pt x="218833" y="464439"/>
                  </a:lnTo>
                  <a:lnTo>
                    <a:pt x="218833" y="420992"/>
                  </a:lnTo>
                  <a:lnTo>
                    <a:pt x="262280" y="420992"/>
                  </a:lnTo>
                  <a:lnTo>
                    <a:pt x="262280" y="408482"/>
                  </a:lnTo>
                  <a:lnTo>
                    <a:pt x="209143" y="408482"/>
                  </a:lnTo>
                  <a:lnTo>
                    <a:pt x="206324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46" y="476961"/>
                  </a:lnTo>
                  <a:lnTo>
                    <a:pt x="274802" y="474141"/>
                  </a:lnTo>
                  <a:lnTo>
                    <a:pt x="274802" y="464439"/>
                  </a:lnTo>
                  <a:lnTo>
                    <a:pt x="274802" y="420992"/>
                  </a:lnTo>
                  <a:lnTo>
                    <a:pt x="274802" y="411289"/>
                  </a:lnTo>
                  <a:close/>
                </a:path>
                <a:path w="306704" h="513079">
                  <a:moveTo>
                    <a:pt x="274802" y="272834"/>
                  </a:moveTo>
                  <a:lnTo>
                    <a:pt x="271983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46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4" h="513079">
                  <a:moveTo>
                    <a:pt x="274866" y="244868"/>
                  </a:moveTo>
                  <a:lnTo>
                    <a:pt x="272059" y="242036"/>
                  </a:lnTo>
                  <a:lnTo>
                    <a:pt x="189801" y="242036"/>
                  </a:lnTo>
                  <a:lnTo>
                    <a:pt x="186982" y="244856"/>
                  </a:lnTo>
                  <a:lnTo>
                    <a:pt x="186982" y="251739"/>
                  </a:lnTo>
                  <a:lnTo>
                    <a:pt x="189738" y="254558"/>
                  </a:lnTo>
                  <a:lnTo>
                    <a:pt x="193243" y="254558"/>
                  </a:lnTo>
                  <a:lnTo>
                    <a:pt x="272046" y="254558"/>
                  </a:lnTo>
                  <a:lnTo>
                    <a:pt x="274866" y="251739"/>
                  </a:lnTo>
                  <a:lnTo>
                    <a:pt x="274866" y="244868"/>
                  </a:lnTo>
                  <a:close/>
                </a:path>
                <a:path w="306704" h="513079">
                  <a:moveTo>
                    <a:pt x="306222" y="434898"/>
                  </a:moveTo>
                  <a:lnTo>
                    <a:pt x="303415" y="432079"/>
                  </a:lnTo>
                  <a:lnTo>
                    <a:pt x="299961" y="432079"/>
                  </a:lnTo>
                  <a:lnTo>
                    <a:pt x="296519" y="432079"/>
                  </a:lnTo>
                  <a:lnTo>
                    <a:pt x="293700" y="434898"/>
                  </a:lnTo>
                  <a:lnTo>
                    <a:pt x="293700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22" y="509765"/>
                  </a:lnTo>
                  <a:lnTo>
                    <a:pt x="306222" y="434898"/>
                  </a:lnTo>
                  <a:close/>
                </a:path>
                <a:path w="306704" h="513079">
                  <a:moveTo>
                    <a:pt x="306222" y="345503"/>
                  </a:moveTo>
                  <a:lnTo>
                    <a:pt x="303415" y="342696"/>
                  </a:lnTo>
                  <a:lnTo>
                    <a:pt x="299961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04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8991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52" y="342696"/>
                  </a:lnTo>
                  <a:lnTo>
                    <a:pt x="143852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30" y="304380"/>
                  </a:lnTo>
                  <a:lnTo>
                    <a:pt x="131330" y="342696"/>
                  </a:lnTo>
                  <a:lnTo>
                    <a:pt x="99783" y="342696"/>
                  </a:lnTo>
                  <a:lnTo>
                    <a:pt x="99466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22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19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30" y="355206"/>
                  </a:lnTo>
                  <a:lnTo>
                    <a:pt x="131330" y="390563"/>
                  </a:lnTo>
                  <a:lnTo>
                    <a:pt x="134150" y="393382"/>
                  </a:lnTo>
                  <a:lnTo>
                    <a:pt x="141033" y="393382"/>
                  </a:lnTo>
                  <a:lnTo>
                    <a:pt x="143852" y="390575"/>
                  </a:lnTo>
                  <a:lnTo>
                    <a:pt x="143852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48" y="376428"/>
                  </a:lnTo>
                  <a:lnTo>
                    <a:pt x="261848" y="394512"/>
                  </a:lnTo>
                  <a:lnTo>
                    <a:pt x="264655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22" y="352386"/>
                  </a:lnTo>
                  <a:lnTo>
                    <a:pt x="306222" y="345503"/>
                  </a:lnTo>
                  <a:close/>
                </a:path>
                <a:path w="306704" h="513079">
                  <a:moveTo>
                    <a:pt x="306222" y="209181"/>
                  </a:moveTo>
                  <a:lnTo>
                    <a:pt x="303403" y="206362"/>
                  </a:lnTo>
                  <a:lnTo>
                    <a:pt x="299961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00" y="218884"/>
                  </a:lnTo>
                  <a:lnTo>
                    <a:pt x="293700" y="284099"/>
                  </a:lnTo>
                  <a:lnTo>
                    <a:pt x="296519" y="286918"/>
                  </a:lnTo>
                  <a:lnTo>
                    <a:pt x="303403" y="286918"/>
                  </a:lnTo>
                  <a:lnTo>
                    <a:pt x="306222" y="284111"/>
                  </a:lnTo>
                  <a:lnTo>
                    <a:pt x="306222" y="20918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59">
              <a:extLst>
                <a:ext uri="{FF2B5EF4-FFF2-40B4-BE49-F238E27FC236}">
                  <a16:creationId xmlns:a16="http://schemas.microsoft.com/office/drawing/2014/main" id="{E6993BB8-0187-6E24-04CA-F663FC65AF42}"/>
                </a:ext>
              </a:extLst>
            </p:cNvPr>
            <p:cNvSpPr/>
            <p:nvPr/>
          </p:nvSpPr>
          <p:spPr>
            <a:xfrm>
              <a:off x="7988124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60">
              <a:extLst>
                <a:ext uri="{FF2B5EF4-FFF2-40B4-BE49-F238E27FC236}">
                  <a16:creationId xmlns:a16="http://schemas.microsoft.com/office/drawing/2014/main" id="{7DC16A0A-B368-2D54-D5C0-9C368534AEF2}"/>
                </a:ext>
              </a:extLst>
            </p:cNvPr>
            <p:cNvSpPr/>
            <p:nvPr/>
          </p:nvSpPr>
          <p:spPr>
            <a:xfrm>
              <a:off x="9337311" y="2733387"/>
              <a:ext cx="1318260" cy="1318260"/>
            </a:xfrm>
            <a:custGeom>
              <a:avLst/>
              <a:gdLst/>
              <a:ahLst/>
              <a:cxnLst/>
              <a:rect l="l" t="t" r="r" b="b"/>
              <a:pathLst>
                <a:path w="1318259" h="1318260">
                  <a:moveTo>
                    <a:pt x="1317666" y="0"/>
                  </a:moveTo>
                  <a:lnTo>
                    <a:pt x="0" y="0"/>
                  </a:lnTo>
                  <a:lnTo>
                    <a:pt x="0" y="1317666"/>
                  </a:lnTo>
                  <a:lnTo>
                    <a:pt x="400668" y="934851"/>
                  </a:lnTo>
                  <a:lnTo>
                    <a:pt x="1317666" y="934851"/>
                  </a:lnTo>
                  <a:lnTo>
                    <a:pt x="1317666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61">
            <a:extLst>
              <a:ext uri="{FF2B5EF4-FFF2-40B4-BE49-F238E27FC236}">
                <a16:creationId xmlns:a16="http://schemas.microsoft.com/office/drawing/2014/main" id="{995D38A4-6494-6673-543A-910237F755CC}"/>
              </a:ext>
            </a:extLst>
          </p:cNvPr>
          <p:cNvSpPr txBox="1"/>
          <p:nvPr/>
        </p:nvSpPr>
        <p:spPr>
          <a:xfrm>
            <a:off x="15320920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62">
            <a:extLst>
              <a:ext uri="{FF2B5EF4-FFF2-40B4-BE49-F238E27FC236}">
                <a16:creationId xmlns:a16="http://schemas.microsoft.com/office/drawing/2014/main" id="{833CEF59-FA37-C5CD-A6CA-C07CE5B35D96}"/>
              </a:ext>
            </a:extLst>
          </p:cNvPr>
          <p:cNvSpPr txBox="1"/>
          <p:nvPr/>
        </p:nvSpPr>
        <p:spPr>
          <a:xfrm>
            <a:off x="15310653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4" name="object 63">
            <a:extLst>
              <a:ext uri="{FF2B5EF4-FFF2-40B4-BE49-F238E27FC236}">
                <a16:creationId xmlns:a16="http://schemas.microsoft.com/office/drawing/2014/main" id="{5564AA68-5012-8F62-FFBC-CC8DC34D5B85}"/>
              </a:ext>
            </a:extLst>
          </p:cNvPr>
          <p:cNvSpPr txBox="1"/>
          <p:nvPr/>
        </p:nvSpPr>
        <p:spPr>
          <a:xfrm>
            <a:off x="14351923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2362DD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2362DD"/>
                </a:solidFill>
                <a:latin typeface="Arial Black"/>
                <a:cs typeface="Arial Black"/>
              </a:rPr>
              <a:t>3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45" name="object 64">
            <a:extLst>
              <a:ext uri="{FF2B5EF4-FFF2-40B4-BE49-F238E27FC236}">
                <a16:creationId xmlns:a16="http://schemas.microsoft.com/office/drawing/2014/main" id="{0A5D1EC1-2365-8045-2291-82C808C70EEB}"/>
              </a:ext>
            </a:extLst>
          </p:cNvPr>
          <p:cNvGrpSpPr/>
          <p:nvPr/>
        </p:nvGrpSpPr>
        <p:grpSpPr>
          <a:xfrm>
            <a:off x="14351920" y="2745068"/>
            <a:ext cx="2788285" cy="6044565"/>
            <a:chOff x="14351920" y="2745068"/>
            <a:chExt cx="2788285" cy="6044565"/>
          </a:xfrm>
        </p:grpSpPr>
        <p:sp>
          <p:nvSpPr>
            <p:cNvPr id="46" name="object 65">
              <a:extLst>
                <a:ext uri="{FF2B5EF4-FFF2-40B4-BE49-F238E27FC236}">
                  <a16:creationId xmlns:a16="http://schemas.microsoft.com/office/drawing/2014/main" id="{2F3EF4C0-D0BB-B5A5-2259-C9D36C8D0B0A}"/>
                </a:ext>
              </a:extLst>
            </p:cNvPr>
            <p:cNvSpPr/>
            <p:nvPr/>
          </p:nvSpPr>
          <p:spPr>
            <a:xfrm>
              <a:off x="14377149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06" y="184213"/>
                  </a:lnTo>
                  <a:lnTo>
                    <a:pt x="299821" y="184200"/>
                  </a:lnTo>
                  <a:lnTo>
                    <a:pt x="293154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08" y="306158"/>
                  </a:lnTo>
                  <a:lnTo>
                    <a:pt x="223634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70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30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68" y="578764"/>
                  </a:lnTo>
                  <a:lnTo>
                    <a:pt x="415315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66">
              <a:extLst>
                <a:ext uri="{FF2B5EF4-FFF2-40B4-BE49-F238E27FC236}">
                  <a16:creationId xmlns:a16="http://schemas.microsoft.com/office/drawing/2014/main" id="{970B76FD-EC42-A35D-6C35-048EC81EAC3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36909" y="8377388"/>
              <a:ext cx="165343" cy="242610"/>
            </a:xfrm>
            <a:prstGeom prst="rect">
              <a:avLst/>
            </a:prstGeom>
          </p:spPr>
        </p:pic>
        <p:sp>
          <p:nvSpPr>
            <p:cNvPr id="48" name="object 67">
              <a:extLst>
                <a:ext uri="{FF2B5EF4-FFF2-40B4-BE49-F238E27FC236}">
                  <a16:creationId xmlns:a16="http://schemas.microsoft.com/office/drawing/2014/main" id="{E3AF966C-9CB7-DA51-85E5-DF6E74ACD2BC}"/>
                </a:ext>
              </a:extLst>
            </p:cNvPr>
            <p:cNvSpPr/>
            <p:nvPr/>
          </p:nvSpPr>
          <p:spPr>
            <a:xfrm>
              <a:off x="14453305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87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3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8" y="325651"/>
                  </a:lnTo>
                  <a:lnTo>
                    <a:pt x="90960" y="296417"/>
                  </a:lnTo>
                  <a:lnTo>
                    <a:pt x="54725" y="255927"/>
                  </a:lnTo>
                  <a:lnTo>
                    <a:pt x="26333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68">
              <a:extLst>
                <a:ext uri="{FF2B5EF4-FFF2-40B4-BE49-F238E27FC236}">
                  <a16:creationId xmlns:a16="http://schemas.microsoft.com/office/drawing/2014/main" id="{D9F56707-6BA0-CDCA-6619-B55EB95C3CF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31264" y="5823506"/>
              <a:ext cx="140351" cy="140351"/>
            </a:xfrm>
            <a:prstGeom prst="rect">
              <a:avLst/>
            </a:prstGeom>
          </p:spPr>
        </p:pic>
        <p:sp>
          <p:nvSpPr>
            <p:cNvPr id="50" name="object 69">
              <a:extLst>
                <a:ext uri="{FF2B5EF4-FFF2-40B4-BE49-F238E27FC236}">
                  <a16:creationId xmlns:a16="http://schemas.microsoft.com/office/drawing/2014/main" id="{9AA08622-4BBE-0430-16A7-06204887686D}"/>
                </a:ext>
              </a:extLst>
            </p:cNvPr>
            <p:cNvSpPr/>
            <p:nvPr/>
          </p:nvSpPr>
          <p:spPr>
            <a:xfrm>
              <a:off x="14383093" y="5995041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89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89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505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505" y="327507"/>
                  </a:lnTo>
                  <a:lnTo>
                    <a:pt x="74498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98" y="311912"/>
                  </a:lnTo>
                  <a:lnTo>
                    <a:pt x="15608" y="311912"/>
                  </a:lnTo>
                  <a:lnTo>
                    <a:pt x="15608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39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68" y="311899"/>
                  </a:lnTo>
                  <a:lnTo>
                    <a:pt x="467868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91" y="327494"/>
                  </a:lnTo>
                  <a:lnTo>
                    <a:pt x="698284" y="327494"/>
                  </a:lnTo>
                  <a:lnTo>
                    <a:pt x="701789" y="324002"/>
                  </a:lnTo>
                  <a:lnTo>
                    <a:pt x="701789" y="183654"/>
                  </a:lnTo>
                  <a:lnTo>
                    <a:pt x="701789" y="177850"/>
                  </a:lnTo>
                  <a:lnTo>
                    <a:pt x="701789" y="175044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70">
              <a:extLst>
                <a:ext uri="{FF2B5EF4-FFF2-40B4-BE49-F238E27FC236}">
                  <a16:creationId xmlns:a16="http://schemas.microsoft.com/office/drawing/2014/main" id="{569E0A91-8FED-7150-9E3B-E441D780207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2148" y="6244570"/>
              <a:ext cx="140351" cy="140351"/>
            </a:xfrm>
            <a:prstGeom prst="rect">
              <a:avLst/>
            </a:prstGeom>
          </p:spPr>
        </p:pic>
        <p:pic>
          <p:nvPicPr>
            <p:cNvPr id="52" name="object 71">
              <a:extLst>
                <a:ext uri="{FF2B5EF4-FFF2-40B4-BE49-F238E27FC236}">
                  <a16:creationId xmlns:a16="http://schemas.microsoft.com/office/drawing/2014/main" id="{9995508D-0791-BD49-64F1-8AC78380A01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45486" y="6244570"/>
              <a:ext cx="140351" cy="140351"/>
            </a:xfrm>
            <a:prstGeom prst="rect">
              <a:avLst/>
            </a:prstGeom>
          </p:spPr>
        </p:pic>
        <p:sp>
          <p:nvSpPr>
            <p:cNvPr id="53" name="object 72">
              <a:extLst>
                <a:ext uri="{FF2B5EF4-FFF2-40B4-BE49-F238E27FC236}">
                  <a16:creationId xmlns:a16="http://schemas.microsoft.com/office/drawing/2014/main" id="{508260AB-6696-8D95-3E36-BD4911BECF83}"/>
                </a:ext>
              </a:extLst>
            </p:cNvPr>
            <p:cNvSpPr/>
            <p:nvPr/>
          </p:nvSpPr>
          <p:spPr>
            <a:xfrm>
              <a:off x="14351914" y="5839085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61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73">
              <a:extLst>
                <a:ext uri="{FF2B5EF4-FFF2-40B4-BE49-F238E27FC236}">
                  <a16:creationId xmlns:a16="http://schemas.microsoft.com/office/drawing/2014/main" id="{80C77A99-1474-660E-6F2B-77D36BBE70A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35358" y="5932668"/>
              <a:ext cx="171554" cy="77966"/>
            </a:xfrm>
            <a:prstGeom prst="rect">
              <a:avLst/>
            </a:prstGeom>
          </p:spPr>
        </p:pic>
        <p:sp>
          <p:nvSpPr>
            <p:cNvPr id="55" name="object 74">
              <a:extLst>
                <a:ext uri="{FF2B5EF4-FFF2-40B4-BE49-F238E27FC236}">
                  <a16:creationId xmlns:a16="http://schemas.microsoft.com/office/drawing/2014/main" id="{0819BD87-8883-92B7-1614-0895EA8373C6}"/>
                </a:ext>
              </a:extLst>
            </p:cNvPr>
            <p:cNvSpPr/>
            <p:nvPr/>
          </p:nvSpPr>
          <p:spPr>
            <a:xfrm>
              <a:off x="14474598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75">
              <a:extLst>
                <a:ext uri="{FF2B5EF4-FFF2-40B4-BE49-F238E27FC236}">
                  <a16:creationId xmlns:a16="http://schemas.microsoft.com/office/drawing/2014/main" id="{5153B38C-60B2-E981-4A63-280262CC7D4C}"/>
                </a:ext>
              </a:extLst>
            </p:cNvPr>
            <p:cNvSpPr/>
            <p:nvPr/>
          </p:nvSpPr>
          <p:spPr>
            <a:xfrm>
              <a:off x="1456527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25" y="209169"/>
                  </a:lnTo>
                  <a:lnTo>
                    <a:pt x="25" y="284099"/>
                  </a:lnTo>
                  <a:lnTo>
                    <a:pt x="2832" y="286918"/>
                  </a:lnTo>
                  <a:lnTo>
                    <a:pt x="6286" y="286918"/>
                  </a:lnTo>
                  <a:lnTo>
                    <a:pt x="9728" y="286918"/>
                  </a:lnTo>
                  <a:lnTo>
                    <a:pt x="12547" y="284099"/>
                  </a:lnTo>
                  <a:lnTo>
                    <a:pt x="12547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80594" y="509752"/>
                  </a:moveTo>
                  <a:lnTo>
                    <a:pt x="80581" y="502869"/>
                  </a:lnTo>
                  <a:lnTo>
                    <a:pt x="77774" y="500049"/>
                  </a:lnTo>
                  <a:lnTo>
                    <a:pt x="74333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94" y="509752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23" y="242049"/>
                  </a:lnTo>
                  <a:lnTo>
                    <a:pt x="95923" y="254558"/>
                  </a:lnTo>
                  <a:lnTo>
                    <a:pt x="95923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23" y="254558"/>
                  </a:lnTo>
                  <a:lnTo>
                    <a:pt x="95923" y="242049"/>
                  </a:lnTo>
                  <a:lnTo>
                    <a:pt x="42710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57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58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65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201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201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49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49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19" y="467245"/>
                  </a:moveTo>
                  <a:lnTo>
                    <a:pt x="177787" y="464439"/>
                  </a:lnTo>
                  <a:lnTo>
                    <a:pt x="174358" y="464439"/>
                  </a:lnTo>
                  <a:lnTo>
                    <a:pt x="95554" y="464439"/>
                  </a:lnTo>
                  <a:lnTo>
                    <a:pt x="92735" y="467245"/>
                  </a:lnTo>
                  <a:lnTo>
                    <a:pt x="92735" y="474129"/>
                  </a:lnTo>
                  <a:lnTo>
                    <a:pt x="95542" y="476961"/>
                  </a:lnTo>
                  <a:lnTo>
                    <a:pt x="177787" y="476961"/>
                  </a:lnTo>
                  <a:lnTo>
                    <a:pt x="180619" y="474141"/>
                  </a:lnTo>
                  <a:lnTo>
                    <a:pt x="180619" y="467245"/>
                  </a:lnTo>
                  <a:close/>
                </a:path>
                <a:path w="306705" h="513079">
                  <a:moveTo>
                    <a:pt x="180619" y="439267"/>
                  </a:moveTo>
                  <a:lnTo>
                    <a:pt x="177787" y="436460"/>
                  </a:lnTo>
                  <a:lnTo>
                    <a:pt x="174358" y="436460"/>
                  </a:lnTo>
                  <a:lnTo>
                    <a:pt x="139039" y="436460"/>
                  </a:lnTo>
                  <a:lnTo>
                    <a:pt x="136232" y="439267"/>
                  </a:lnTo>
                  <a:lnTo>
                    <a:pt x="136232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19" y="446163"/>
                  </a:lnTo>
                  <a:lnTo>
                    <a:pt x="180619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92" y="2819"/>
                  </a:lnTo>
                  <a:lnTo>
                    <a:pt x="181292" y="9715"/>
                  </a:lnTo>
                  <a:lnTo>
                    <a:pt x="184099" y="12522"/>
                  </a:lnTo>
                  <a:lnTo>
                    <a:pt x="187553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73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73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404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19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19" y="328485"/>
                  </a:lnTo>
                  <a:lnTo>
                    <a:pt x="240703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15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28" y="272834"/>
                  </a:lnTo>
                  <a:lnTo>
                    <a:pt x="230428" y="279717"/>
                  </a:lnTo>
                  <a:lnTo>
                    <a:pt x="233248" y="282536"/>
                  </a:lnTo>
                  <a:lnTo>
                    <a:pt x="272059" y="282524"/>
                  </a:lnTo>
                  <a:lnTo>
                    <a:pt x="274815" y="279717"/>
                  </a:lnTo>
                  <a:lnTo>
                    <a:pt x="274815" y="276275"/>
                  </a:lnTo>
                  <a:lnTo>
                    <a:pt x="274815" y="272834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14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50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45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49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500" y="295046"/>
                  </a:lnTo>
                  <a:lnTo>
                    <a:pt x="264617" y="295046"/>
                  </a:lnTo>
                  <a:lnTo>
                    <a:pt x="261797" y="297865"/>
                  </a:lnTo>
                  <a:lnTo>
                    <a:pt x="261797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30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203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62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96" y="342696"/>
                  </a:lnTo>
                  <a:lnTo>
                    <a:pt x="99479" y="342569"/>
                  </a:lnTo>
                  <a:lnTo>
                    <a:pt x="43954" y="342696"/>
                  </a:lnTo>
                  <a:lnTo>
                    <a:pt x="43954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32" y="328409"/>
                  </a:lnTo>
                  <a:lnTo>
                    <a:pt x="31432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32" y="355219"/>
                  </a:lnTo>
                  <a:lnTo>
                    <a:pt x="31432" y="414604"/>
                  </a:lnTo>
                  <a:lnTo>
                    <a:pt x="34239" y="417436"/>
                  </a:lnTo>
                  <a:lnTo>
                    <a:pt x="176276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62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80" y="397332"/>
                  </a:lnTo>
                  <a:lnTo>
                    <a:pt x="271551" y="397332"/>
                  </a:lnTo>
                  <a:lnTo>
                    <a:pt x="274383" y="394512"/>
                  </a:lnTo>
                  <a:lnTo>
                    <a:pt x="274383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76">
              <a:extLst>
                <a:ext uri="{FF2B5EF4-FFF2-40B4-BE49-F238E27FC236}">
                  <a16:creationId xmlns:a16="http://schemas.microsoft.com/office/drawing/2014/main" id="{10519918-745B-C252-DC8F-17E5D46007C3}"/>
                </a:ext>
              </a:extLst>
            </p:cNvPr>
            <p:cNvSpPr/>
            <p:nvPr/>
          </p:nvSpPr>
          <p:spPr>
            <a:xfrm>
              <a:off x="14474593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77">
              <a:extLst>
                <a:ext uri="{FF2B5EF4-FFF2-40B4-BE49-F238E27FC236}">
                  <a16:creationId xmlns:a16="http://schemas.microsoft.com/office/drawing/2014/main" id="{4CCE1DB8-63CE-B694-A609-AEE9A9E81B17}"/>
                </a:ext>
              </a:extLst>
            </p:cNvPr>
            <p:cNvSpPr/>
            <p:nvPr/>
          </p:nvSpPr>
          <p:spPr>
            <a:xfrm>
              <a:off x="15833585" y="2745072"/>
              <a:ext cx="1306195" cy="1306195"/>
            </a:xfrm>
            <a:custGeom>
              <a:avLst/>
              <a:gdLst/>
              <a:ahLst/>
              <a:cxnLst/>
              <a:rect l="l" t="t" r="r" b="b"/>
              <a:pathLst>
                <a:path w="1306194" h="1306195">
                  <a:moveTo>
                    <a:pt x="374992" y="674624"/>
                  </a:moveTo>
                  <a:lnTo>
                    <a:pt x="0" y="674624"/>
                  </a:lnTo>
                  <a:lnTo>
                    <a:pt x="0" y="1305979"/>
                  </a:lnTo>
                  <a:lnTo>
                    <a:pt x="374992" y="1305979"/>
                  </a:lnTo>
                  <a:lnTo>
                    <a:pt x="374992" y="674624"/>
                  </a:lnTo>
                  <a:close/>
                </a:path>
                <a:path w="1306194" h="1306195">
                  <a:moveTo>
                    <a:pt x="840486" y="339763"/>
                  </a:moveTo>
                  <a:lnTo>
                    <a:pt x="465493" y="339763"/>
                  </a:lnTo>
                  <a:lnTo>
                    <a:pt x="465493" y="1305979"/>
                  </a:lnTo>
                  <a:lnTo>
                    <a:pt x="840486" y="1305979"/>
                  </a:lnTo>
                  <a:lnTo>
                    <a:pt x="840486" y="339763"/>
                  </a:lnTo>
                  <a:close/>
                </a:path>
                <a:path w="1306194" h="1306195">
                  <a:moveTo>
                    <a:pt x="1305991" y="0"/>
                  </a:moveTo>
                  <a:lnTo>
                    <a:pt x="930986" y="0"/>
                  </a:lnTo>
                  <a:lnTo>
                    <a:pt x="930986" y="1305979"/>
                  </a:lnTo>
                  <a:lnTo>
                    <a:pt x="1305991" y="1305979"/>
                  </a:lnTo>
                  <a:lnTo>
                    <a:pt x="1305991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DF142BB6-4B75-C99C-B5E1-EED1CA74DC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32E4B5E8-4F80-60DF-521C-AE700FB7A8E4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INFOGRAPHIC HERE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9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D9FA6CF9-DD35-F7E8-3D01-66FEE7D8C5D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id="{8EA9F13C-6B97-2A6D-679C-5E1DDD0F6508}"/>
              </a:ext>
            </a:extLst>
          </p:cNvPr>
          <p:cNvSpPr/>
          <p:nvPr/>
        </p:nvSpPr>
        <p:spPr>
          <a:xfrm>
            <a:off x="414172" y="3211555"/>
            <a:ext cx="28575" cy="4226560"/>
          </a:xfrm>
          <a:custGeom>
            <a:avLst/>
            <a:gdLst/>
            <a:ahLst/>
            <a:cxnLst/>
            <a:rect l="l" t="t" r="r" b="b"/>
            <a:pathLst>
              <a:path w="28575" h="4226559">
                <a:moveTo>
                  <a:pt x="0" y="4226560"/>
                </a:moveTo>
                <a:lnTo>
                  <a:pt x="28187" y="4226560"/>
                </a:lnTo>
                <a:lnTo>
                  <a:pt x="28187" y="0"/>
                </a:lnTo>
                <a:lnTo>
                  <a:pt x="0" y="0"/>
                </a:lnTo>
                <a:lnTo>
                  <a:pt x="0" y="422656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">
            <a:extLst>
              <a:ext uri="{FF2B5EF4-FFF2-40B4-BE49-F238E27FC236}">
                <a16:creationId xmlns:a16="http://schemas.microsoft.com/office/drawing/2014/main" id="{31C4DFB4-AC3D-B11D-92A6-0D1CFCBB6FA3}"/>
              </a:ext>
            </a:extLst>
          </p:cNvPr>
          <p:cNvSpPr/>
          <p:nvPr/>
        </p:nvSpPr>
        <p:spPr>
          <a:xfrm>
            <a:off x="6625616" y="3212060"/>
            <a:ext cx="28575" cy="4226560"/>
          </a:xfrm>
          <a:custGeom>
            <a:avLst/>
            <a:gdLst/>
            <a:ahLst/>
            <a:cxnLst/>
            <a:rect l="l" t="t" r="r" b="b"/>
            <a:pathLst>
              <a:path w="28575" h="4226559">
                <a:moveTo>
                  <a:pt x="28187" y="0"/>
                </a:moveTo>
                <a:lnTo>
                  <a:pt x="0" y="0"/>
                </a:lnTo>
                <a:lnTo>
                  <a:pt x="0" y="4225955"/>
                </a:lnTo>
                <a:lnTo>
                  <a:pt x="28187" y="4225955"/>
                </a:lnTo>
                <a:lnTo>
                  <a:pt x="28187" y="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E2258F0D-0DB2-C1F3-0CBF-075247B3E771}"/>
              </a:ext>
            </a:extLst>
          </p:cNvPr>
          <p:cNvSpPr txBox="1"/>
          <p:nvPr/>
        </p:nvSpPr>
        <p:spPr>
          <a:xfrm>
            <a:off x="414172" y="7438115"/>
            <a:ext cx="6240145" cy="3007995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478790">
              <a:lnSpc>
                <a:spcPct val="100000"/>
              </a:lnSpc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54" name="object 5">
            <a:extLst>
              <a:ext uri="{FF2B5EF4-FFF2-40B4-BE49-F238E27FC236}">
                <a16:creationId xmlns:a16="http://schemas.microsoft.com/office/drawing/2014/main" id="{894F5865-90E0-03CF-FF47-8EA999BA7752}"/>
              </a:ext>
            </a:extLst>
          </p:cNvPr>
          <p:cNvGrpSpPr/>
          <p:nvPr/>
        </p:nvGrpSpPr>
        <p:grpSpPr>
          <a:xfrm>
            <a:off x="6904016" y="8933572"/>
            <a:ext cx="6601459" cy="1451610"/>
            <a:chOff x="6751616" y="9110853"/>
            <a:chExt cx="6601459" cy="1451610"/>
          </a:xfrm>
        </p:grpSpPr>
        <p:sp>
          <p:nvSpPr>
            <p:cNvPr id="55" name="object 6">
              <a:extLst>
                <a:ext uri="{FF2B5EF4-FFF2-40B4-BE49-F238E27FC236}">
                  <a16:creationId xmlns:a16="http://schemas.microsoft.com/office/drawing/2014/main" id="{EAD37C03-E212-A1BD-CF35-F00D9E567F08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7">
              <a:extLst>
                <a:ext uri="{FF2B5EF4-FFF2-40B4-BE49-F238E27FC236}">
                  <a16:creationId xmlns:a16="http://schemas.microsoft.com/office/drawing/2014/main" id="{49D2D16E-6B7E-E9B1-B717-61E8EC35CBA7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8">
              <a:extLst>
                <a:ext uri="{FF2B5EF4-FFF2-40B4-BE49-F238E27FC236}">
                  <a16:creationId xmlns:a16="http://schemas.microsoft.com/office/drawing/2014/main" id="{DFAD1196-AD21-38A8-73C1-CC85AC80CA4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58" name="object 9">
            <a:extLst>
              <a:ext uri="{FF2B5EF4-FFF2-40B4-BE49-F238E27FC236}">
                <a16:creationId xmlns:a16="http://schemas.microsoft.com/office/drawing/2014/main" id="{4AE379DC-8471-2C5C-B820-A67908C718CD}"/>
              </a:ext>
            </a:extLst>
          </p:cNvPr>
          <p:cNvGrpSpPr/>
          <p:nvPr/>
        </p:nvGrpSpPr>
        <p:grpSpPr>
          <a:xfrm>
            <a:off x="6904016" y="7316491"/>
            <a:ext cx="6601459" cy="1451610"/>
            <a:chOff x="6751616" y="7493772"/>
            <a:chExt cx="6601459" cy="1451610"/>
          </a:xfrm>
        </p:grpSpPr>
        <p:sp>
          <p:nvSpPr>
            <p:cNvPr id="59" name="object 10">
              <a:extLst>
                <a:ext uri="{FF2B5EF4-FFF2-40B4-BE49-F238E27FC236}">
                  <a16:creationId xmlns:a16="http://schemas.microsoft.com/office/drawing/2014/main" id="{88797A95-D338-68E6-B865-F5908F64D184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1">
              <a:extLst>
                <a:ext uri="{FF2B5EF4-FFF2-40B4-BE49-F238E27FC236}">
                  <a16:creationId xmlns:a16="http://schemas.microsoft.com/office/drawing/2014/main" id="{BEBB361E-42E9-9342-CB0C-4EA5FBB56F89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2">
              <a:extLst>
                <a:ext uri="{FF2B5EF4-FFF2-40B4-BE49-F238E27FC236}">
                  <a16:creationId xmlns:a16="http://schemas.microsoft.com/office/drawing/2014/main" id="{51B6146F-5109-AFE2-A260-C599715BE2F6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3">
              <a:extLst>
                <a:ext uri="{FF2B5EF4-FFF2-40B4-BE49-F238E27FC236}">
                  <a16:creationId xmlns:a16="http://schemas.microsoft.com/office/drawing/2014/main" id="{81833775-565B-7891-92E8-B21327555D13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14">
            <a:extLst>
              <a:ext uri="{FF2B5EF4-FFF2-40B4-BE49-F238E27FC236}">
                <a16:creationId xmlns:a16="http://schemas.microsoft.com/office/drawing/2014/main" id="{AE88F352-07CC-29A6-7A19-E5AF2E47EB55}"/>
              </a:ext>
            </a:extLst>
          </p:cNvPr>
          <p:cNvGrpSpPr/>
          <p:nvPr/>
        </p:nvGrpSpPr>
        <p:grpSpPr>
          <a:xfrm>
            <a:off x="6904016" y="5699409"/>
            <a:ext cx="6601459" cy="1451610"/>
            <a:chOff x="6751616" y="5876690"/>
            <a:chExt cx="6601459" cy="1451610"/>
          </a:xfrm>
        </p:grpSpPr>
        <p:sp>
          <p:nvSpPr>
            <p:cNvPr id="64" name="object 15">
              <a:extLst>
                <a:ext uri="{FF2B5EF4-FFF2-40B4-BE49-F238E27FC236}">
                  <a16:creationId xmlns:a16="http://schemas.microsoft.com/office/drawing/2014/main" id="{4520B188-6A14-B8C3-9E41-D04C2315564A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6">
              <a:extLst>
                <a:ext uri="{FF2B5EF4-FFF2-40B4-BE49-F238E27FC236}">
                  <a16:creationId xmlns:a16="http://schemas.microsoft.com/office/drawing/2014/main" id="{A8521A7D-C9F1-3A4B-2EA4-461E76EC18DB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17">
              <a:extLst>
                <a:ext uri="{FF2B5EF4-FFF2-40B4-BE49-F238E27FC236}">
                  <a16:creationId xmlns:a16="http://schemas.microsoft.com/office/drawing/2014/main" id="{CC9897F7-7193-993D-ADBA-80DCD3B45A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67" name="object 18">
              <a:extLst>
                <a:ext uri="{FF2B5EF4-FFF2-40B4-BE49-F238E27FC236}">
                  <a16:creationId xmlns:a16="http://schemas.microsoft.com/office/drawing/2014/main" id="{CC592C56-2C78-E1DD-4DDD-D506DECD9FCE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19">
              <a:extLst>
                <a:ext uri="{FF2B5EF4-FFF2-40B4-BE49-F238E27FC236}">
                  <a16:creationId xmlns:a16="http://schemas.microsoft.com/office/drawing/2014/main" id="{05EA9AA4-2F7B-4EE2-CBAE-4DB02D526BD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69" name="object 20">
              <a:extLst>
                <a:ext uri="{FF2B5EF4-FFF2-40B4-BE49-F238E27FC236}">
                  <a16:creationId xmlns:a16="http://schemas.microsoft.com/office/drawing/2014/main" id="{43599ED8-AE3E-BE03-3F9B-E7211F38B67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70" name="object 21">
              <a:extLst>
                <a:ext uri="{FF2B5EF4-FFF2-40B4-BE49-F238E27FC236}">
                  <a16:creationId xmlns:a16="http://schemas.microsoft.com/office/drawing/2014/main" id="{C724361D-4F96-A5F9-28D5-57F2D087D295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22">
              <a:extLst>
                <a:ext uri="{FF2B5EF4-FFF2-40B4-BE49-F238E27FC236}">
                  <a16:creationId xmlns:a16="http://schemas.microsoft.com/office/drawing/2014/main" id="{F5B74CE1-21A3-7C00-E736-894990754B8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72" name="object 23">
            <a:extLst>
              <a:ext uri="{FF2B5EF4-FFF2-40B4-BE49-F238E27FC236}">
                <a16:creationId xmlns:a16="http://schemas.microsoft.com/office/drawing/2014/main" id="{83A05F0E-69EA-3272-7344-6B963A675E34}"/>
              </a:ext>
            </a:extLst>
          </p:cNvPr>
          <p:cNvSpPr txBox="1"/>
          <p:nvPr/>
        </p:nvSpPr>
        <p:spPr>
          <a:xfrm>
            <a:off x="13857572" y="2165075"/>
            <a:ext cx="438582" cy="3660121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lang="en-US" sz="2850" spc="18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2362DD"/>
                </a:solidFill>
                <a:latin typeface="Arial Black"/>
                <a:cs typeface="Arial Black"/>
              </a:rPr>
              <a:t>1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73" name="object 24">
            <a:extLst>
              <a:ext uri="{FF2B5EF4-FFF2-40B4-BE49-F238E27FC236}">
                <a16:creationId xmlns:a16="http://schemas.microsoft.com/office/drawing/2014/main" id="{C9A36C5B-A9E0-4AAD-C72A-178974132B66}"/>
              </a:ext>
            </a:extLst>
          </p:cNvPr>
          <p:cNvSpPr txBox="1"/>
          <p:nvPr/>
        </p:nvSpPr>
        <p:spPr>
          <a:xfrm>
            <a:off x="13857572" y="6386522"/>
            <a:ext cx="438582" cy="3660902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2362DD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74" name="object 25">
            <a:extLst>
              <a:ext uri="{FF2B5EF4-FFF2-40B4-BE49-F238E27FC236}">
                <a16:creationId xmlns:a16="http://schemas.microsoft.com/office/drawing/2014/main" id="{752756CE-A175-000D-B871-9472EE0025DE}"/>
              </a:ext>
            </a:extLst>
          </p:cNvPr>
          <p:cNvSpPr/>
          <p:nvPr/>
        </p:nvSpPr>
        <p:spPr>
          <a:xfrm>
            <a:off x="13712197" y="2149480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6">
            <a:extLst>
              <a:ext uri="{FF2B5EF4-FFF2-40B4-BE49-F238E27FC236}">
                <a16:creationId xmlns:a16="http://schemas.microsoft.com/office/drawing/2014/main" id="{B89608D7-BAF7-2207-3DCE-90AFA32B1C1D}"/>
              </a:ext>
            </a:extLst>
          </p:cNvPr>
          <p:cNvSpPr/>
          <p:nvPr/>
        </p:nvSpPr>
        <p:spPr>
          <a:xfrm>
            <a:off x="13712197" y="2337069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2362DD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7">
            <a:extLst>
              <a:ext uri="{FF2B5EF4-FFF2-40B4-BE49-F238E27FC236}">
                <a16:creationId xmlns:a16="http://schemas.microsoft.com/office/drawing/2014/main" id="{E448EED5-F563-9796-1129-DE84C918CBBC}"/>
              </a:ext>
            </a:extLst>
          </p:cNvPr>
          <p:cNvSpPr/>
          <p:nvPr/>
        </p:nvSpPr>
        <p:spPr>
          <a:xfrm>
            <a:off x="13712197" y="10321989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28">
            <a:extLst>
              <a:ext uri="{FF2B5EF4-FFF2-40B4-BE49-F238E27FC236}">
                <a16:creationId xmlns:a16="http://schemas.microsoft.com/office/drawing/2014/main" id="{D7748B26-A313-5697-400D-ACF3E304FD0A}"/>
              </a:ext>
            </a:extLst>
          </p:cNvPr>
          <p:cNvSpPr txBox="1"/>
          <p:nvPr/>
        </p:nvSpPr>
        <p:spPr>
          <a:xfrm>
            <a:off x="14488047" y="2149485"/>
            <a:ext cx="5506720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2362DD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78" name="object 29">
            <a:extLst>
              <a:ext uri="{FF2B5EF4-FFF2-40B4-BE49-F238E27FC236}">
                <a16:creationId xmlns:a16="http://schemas.microsoft.com/office/drawing/2014/main" id="{B2055686-F477-1295-5DAD-8467FFFED508}"/>
              </a:ext>
            </a:extLst>
          </p:cNvPr>
          <p:cNvSpPr txBox="1"/>
          <p:nvPr/>
        </p:nvSpPr>
        <p:spPr>
          <a:xfrm>
            <a:off x="14488047" y="6371860"/>
            <a:ext cx="5506720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2362DD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79" name="object 30">
            <a:extLst>
              <a:ext uri="{FF2B5EF4-FFF2-40B4-BE49-F238E27FC236}">
                <a16:creationId xmlns:a16="http://schemas.microsoft.com/office/drawing/2014/main" id="{C0802F3E-BA41-5958-13C1-76A6C055E61A}"/>
              </a:ext>
            </a:extLst>
          </p:cNvPr>
          <p:cNvSpPr txBox="1"/>
          <p:nvPr/>
        </p:nvSpPr>
        <p:spPr>
          <a:xfrm>
            <a:off x="6904016" y="5699409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2362DD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0" name="object 31">
            <a:extLst>
              <a:ext uri="{FF2B5EF4-FFF2-40B4-BE49-F238E27FC236}">
                <a16:creationId xmlns:a16="http://schemas.microsoft.com/office/drawing/2014/main" id="{603A51F4-EA19-0AB7-7525-95A8899A5C74}"/>
              </a:ext>
            </a:extLst>
          </p:cNvPr>
          <p:cNvSpPr txBox="1"/>
          <p:nvPr/>
        </p:nvSpPr>
        <p:spPr>
          <a:xfrm>
            <a:off x="6919722" y="2165075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1" name="object 32">
            <a:extLst>
              <a:ext uri="{FF2B5EF4-FFF2-40B4-BE49-F238E27FC236}">
                <a16:creationId xmlns:a16="http://schemas.microsoft.com/office/drawing/2014/main" id="{A9ACCCCB-64E3-9A84-782F-D219DDE5CA88}"/>
              </a:ext>
            </a:extLst>
          </p:cNvPr>
          <p:cNvSpPr txBox="1"/>
          <p:nvPr/>
        </p:nvSpPr>
        <p:spPr>
          <a:xfrm>
            <a:off x="428265" y="2149475"/>
            <a:ext cx="6211570" cy="1062355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32258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2540"/>
              </a:spcBef>
            </a:pP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0" dirty="0">
                <a:solidFill>
                  <a:srgbClr val="2362DD"/>
                </a:solidFill>
                <a:latin typeface="Arial Black"/>
                <a:cs typeface="Arial Black"/>
              </a:rPr>
              <a:t>Goes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45" dirty="0">
                <a:solidFill>
                  <a:srgbClr val="2362DD"/>
                </a:solidFill>
                <a:latin typeface="Arial Black"/>
                <a:cs typeface="Arial Black"/>
              </a:rPr>
              <a:t>Here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82" name="object 33">
            <a:extLst>
              <a:ext uri="{FF2B5EF4-FFF2-40B4-BE49-F238E27FC236}">
                <a16:creationId xmlns:a16="http://schemas.microsoft.com/office/drawing/2014/main" id="{EBA037C4-84CD-48ED-8C55-A2700F968AA8}"/>
              </a:ext>
            </a:extLst>
          </p:cNvPr>
          <p:cNvSpPr txBox="1"/>
          <p:nvPr/>
        </p:nvSpPr>
        <p:spPr>
          <a:xfrm>
            <a:off x="9172020" y="2165075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3" name="object 34">
            <a:extLst>
              <a:ext uri="{FF2B5EF4-FFF2-40B4-BE49-F238E27FC236}">
                <a16:creationId xmlns:a16="http://schemas.microsoft.com/office/drawing/2014/main" id="{DF0B8C88-256E-EBFC-45F9-55D11CBFB252}"/>
              </a:ext>
            </a:extLst>
          </p:cNvPr>
          <p:cNvSpPr txBox="1"/>
          <p:nvPr/>
        </p:nvSpPr>
        <p:spPr>
          <a:xfrm>
            <a:off x="11424308" y="2165075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3515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3515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4" name="object 35">
            <a:extLst>
              <a:ext uri="{FF2B5EF4-FFF2-40B4-BE49-F238E27FC236}">
                <a16:creationId xmlns:a16="http://schemas.microsoft.com/office/drawing/2014/main" id="{920BE708-319B-4A96-5CDB-3A9531686CF7}"/>
              </a:ext>
            </a:extLst>
          </p:cNvPr>
          <p:cNvSpPr txBox="1"/>
          <p:nvPr/>
        </p:nvSpPr>
        <p:spPr>
          <a:xfrm>
            <a:off x="1465972" y="3667283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85" name="object 36">
            <a:extLst>
              <a:ext uri="{FF2B5EF4-FFF2-40B4-BE49-F238E27FC236}">
                <a16:creationId xmlns:a16="http://schemas.microsoft.com/office/drawing/2014/main" id="{169BA7DF-7061-5818-B7C4-5D9BF7426B94}"/>
              </a:ext>
            </a:extLst>
          </p:cNvPr>
          <p:cNvSpPr txBox="1"/>
          <p:nvPr/>
        </p:nvSpPr>
        <p:spPr>
          <a:xfrm>
            <a:off x="6904016" y="7316491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2362DD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3B611B19-4741-0EA7-BEB5-1CD30911B178}"/>
              </a:ext>
            </a:extLst>
          </p:cNvPr>
          <p:cNvSpPr txBox="1"/>
          <p:nvPr/>
        </p:nvSpPr>
        <p:spPr>
          <a:xfrm>
            <a:off x="6904016" y="8933572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2362DD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53F772D9-0CF3-14D3-3019-5C969C05B140}"/>
              </a:ext>
            </a:extLst>
          </p:cNvPr>
          <p:cNvSpPr txBox="1"/>
          <p:nvPr/>
        </p:nvSpPr>
        <p:spPr>
          <a:xfrm>
            <a:off x="3903125" y="3555932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</p:txBody>
      </p:sp>
      <p:sp>
        <p:nvSpPr>
          <p:cNvPr id="88" name="object 39">
            <a:extLst>
              <a:ext uri="{FF2B5EF4-FFF2-40B4-BE49-F238E27FC236}">
                <a16:creationId xmlns:a16="http://schemas.microsoft.com/office/drawing/2014/main" id="{8B599FDF-6C54-B336-ABC4-E614610FCD82}"/>
              </a:ext>
            </a:extLst>
          </p:cNvPr>
          <p:cNvSpPr txBox="1"/>
          <p:nvPr/>
        </p:nvSpPr>
        <p:spPr>
          <a:xfrm>
            <a:off x="1465898" y="4990970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89" name="object 40">
            <a:extLst>
              <a:ext uri="{FF2B5EF4-FFF2-40B4-BE49-F238E27FC236}">
                <a16:creationId xmlns:a16="http://schemas.microsoft.com/office/drawing/2014/main" id="{08C8A846-5862-9604-CD2E-237AABD9ECB2}"/>
              </a:ext>
            </a:extLst>
          </p:cNvPr>
          <p:cNvSpPr txBox="1"/>
          <p:nvPr/>
        </p:nvSpPr>
        <p:spPr>
          <a:xfrm>
            <a:off x="3903206" y="4914504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90" name="object 41">
            <a:extLst>
              <a:ext uri="{FF2B5EF4-FFF2-40B4-BE49-F238E27FC236}">
                <a16:creationId xmlns:a16="http://schemas.microsoft.com/office/drawing/2014/main" id="{D58CEB61-98C6-7833-65EF-7254A3C0A273}"/>
              </a:ext>
            </a:extLst>
          </p:cNvPr>
          <p:cNvSpPr txBox="1"/>
          <p:nvPr/>
        </p:nvSpPr>
        <p:spPr>
          <a:xfrm>
            <a:off x="1465898" y="6402259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91" name="object 42">
            <a:extLst>
              <a:ext uri="{FF2B5EF4-FFF2-40B4-BE49-F238E27FC236}">
                <a16:creationId xmlns:a16="http://schemas.microsoft.com/office/drawing/2014/main" id="{36334977-C43E-DA51-3E4B-3BCD30C89A52}"/>
              </a:ext>
            </a:extLst>
          </p:cNvPr>
          <p:cNvSpPr txBox="1"/>
          <p:nvPr/>
        </p:nvSpPr>
        <p:spPr>
          <a:xfrm>
            <a:off x="3903206" y="6291292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6C077D28-33EA-39FB-F8B3-AF51D7DCC49B}"/>
              </a:ext>
            </a:extLst>
          </p:cNvPr>
          <p:cNvSpPr/>
          <p:nvPr/>
        </p:nvSpPr>
        <p:spPr>
          <a:xfrm>
            <a:off x="966486" y="4671748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28187">
            <a:solidFill>
              <a:srgbClr val="99B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44">
            <a:extLst>
              <a:ext uri="{FF2B5EF4-FFF2-40B4-BE49-F238E27FC236}">
                <a16:creationId xmlns:a16="http://schemas.microsoft.com/office/drawing/2014/main" id="{D96396C8-0CFE-C6BE-B65A-C7ED64DE070F}"/>
              </a:ext>
            </a:extLst>
          </p:cNvPr>
          <p:cNvSpPr/>
          <p:nvPr/>
        </p:nvSpPr>
        <p:spPr>
          <a:xfrm>
            <a:off x="966486" y="5966649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28187">
            <a:solidFill>
              <a:srgbClr val="99B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64">
            <a:extLst>
              <a:ext uri="{FF2B5EF4-FFF2-40B4-BE49-F238E27FC236}">
                <a16:creationId xmlns:a16="http://schemas.microsoft.com/office/drawing/2014/main" id="{A5F68FED-A017-6ABC-76FE-F12FA7BBCA2F}"/>
              </a:ext>
            </a:extLst>
          </p:cNvPr>
          <p:cNvSpPr txBox="1"/>
          <p:nvPr/>
        </p:nvSpPr>
        <p:spPr>
          <a:xfrm>
            <a:off x="8343663" y="10052259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95" name="Slide Number Placeholder 1">
            <a:extLst>
              <a:ext uri="{FF2B5EF4-FFF2-40B4-BE49-F238E27FC236}">
                <a16:creationId xmlns:a16="http://schemas.microsoft.com/office/drawing/2014/main" id="{5D390FEE-BE49-6624-3992-8A23277CEF7D}"/>
              </a:ext>
            </a:extLst>
          </p:cNvPr>
          <p:cNvSpPr txBox="1">
            <a:spLocks/>
          </p:cNvSpPr>
          <p:nvPr/>
        </p:nvSpPr>
        <p:spPr>
          <a:xfrm>
            <a:off x="14547850" y="1078787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17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BA23F196-1252-2A23-764C-62EBFEEB096B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INFOGRAPHIC HERE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32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68133F1-09F9-7D6A-B701-8EB5874699B1}"/>
              </a:ext>
            </a:extLst>
          </p:cNvPr>
          <p:cNvSpPr/>
          <p:nvPr/>
        </p:nvSpPr>
        <p:spPr>
          <a:xfrm>
            <a:off x="374650" y="7475855"/>
            <a:ext cx="6234430" cy="2979420"/>
          </a:xfrm>
          <a:custGeom>
            <a:avLst/>
            <a:gdLst/>
            <a:ahLst/>
            <a:cxnLst/>
            <a:rect l="l" t="t" r="r" b="b"/>
            <a:pathLst>
              <a:path w="6234430" h="2979420">
                <a:moveTo>
                  <a:pt x="6234379" y="0"/>
                </a:moveTo>
                <a:lnTo>
                  <a:pt x="0" y="0"/>
                </a:lnTo>
                <a:lnTo>
                  <a:pt x="0" y="46990"/>
                </a:lnTo>
                <a:lnTo>
                  <a:pt x="0" y="2933700"/>
                </a:lnTo>
                <a:lnTo>
                  <a:pt x="0" y="2979420"/>
                </a:lnTo>
                <a:lnTo>
                  <a:pt x="6234379" y="2979420"/>
                </a:lnTo>
                <a:lnTo>
                  <a:pt x="6234379" y="2933700"/>
                </a:lnTo>
                <a:lnTo>
                  <a:pt x="46202" y="2933700"/>
                </a:lnTo>
                <a:lnTo>
                  <a:pt x="46202" y="46990"/>
                </a:lnTo>
                <a:lnTo>
                  <a:pt x="6188176" y="46990"/>
                </a:lnTo>
                <a:lnTo>
                  <a:pt x="6188176" y="2933369"/>
                </a:lnTo>
                <a:lnTo>
                  <a:pt x="6234379" y="2933369"/>
                </a:lnTo>
                <a:lnTo>
                  <a:pt x="6234379" y="46990"/>
                </a:lnTo>
                <a:lnTo>
                  <a:pt x="6234379" y="46367"/>
                </a:lnTo>
                <a:lnTo>
                  <a:pt x="6234379" y="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Slide Number Placeholder 1">
            <a:extLst>
              <a:ext uri="{FF2B5EF4-FFF2-40B4-BE49-F238E27FC236}">
                <a16:creationId xmlns:a16="http://schemas.microsoft.com/office/drawing/2014/main" id="{05848C94-B70C-C4F4-360D-F4209A64FB39}"/>
              </a:ext>
            </a:extLst>
          </p:cNvPr>
          <p:cNvSpPr txBox="1">
            <a:spLocks/>
          </p:cNvSpPr>
          <p:nvPr/>
        </p:nvSpPr>
        <p:spPr>
          <a:xfrm>
            <a:off x="14471650" y="1071167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18</a:t>
            </a:r>
          </a:p>
        </p:txBody>
      </p:sp>
      <p:sp>
        <p:nvSpPr>
          <p:cNvPr id="190" name="object 2">
            <a:extLst>
              <a:ext uri="{FF2B5EF4-FFF2-40B4-BE49-F238E27FC236}">
                <a16:creationId xmlns:a16="http://schemas.microsoft.com/office/drawing/2014/main" id="{2D7C7668-2BC8-1632-9E3A-DB80423BA722}"/>
              </a:ext>
            </a:extLst>
          </p:cNvPr>
          <p:cNvSpPr/>
          <p:nvPr/>
        </p:nvSpPr>
        <p:spPr>
          <a:xfrm>
            <a:off x="383805" y="2149480"/>
            <a:ext cx="6262406" cy="5316855"/>
          </a:xfrm>
          <a:custGeom>
            <a:avLst/>
            <a:gdLst/>
            <a:ahLst/>
            <a:cxnLst/>
            <a:rect l="l" t="t" r="r" b="b"/>
            <a:pathLst>
              <a:path w="6240145" h="5316855">
                <a:moveTo>
                  <a:pt x="6239642" y="0"/>
                </a:moveTo>
                <a:lnTo>
                  <a:pt x="0" y="0"/>
                </a:lnTo>
                <a:lnTo>
                  <a:pt x="0" y="5316728"/>
                </a:lnTo>
                <a:lnTo>
                  <a:pt x="6239642" y="5316728"/>
                </a:lnTo>
                <a:lnTo>
                  <a:pt x="6239642" y="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4">
            <a:extLst>
              <a:ext uri="{FF2B5EF4-FFF2-40B4-BE49-F238E27FC236}">
                <a16:creationId xmlns:a16="http://schemas.microsoft.com/office/drawing/2014/main" id="{DC826A49-D583-179F-936F-9A61424E0CB9}"/>
              </a:ext>
            </a:extLst>
          </p:cNvPr>
          <p:cNvSpPr/>
          <p:nvPr/>
        </p:nvSpPr>
        <p:spPr>
          <a:xfrm>
            <a:off x="803791" y="6454564"/>
            <a:ext cx="5319890" cy="0"/>
          </a:xfrm>
          <a:custGeom>
            <a:avLst/>
            <a:gdLst/>
            <a:ahLst/>
            <a:cxnLst/>
            <a:rect l="l" t="t" r="r" b="b"/>
            <a:pathLst>
              <a:path w="5300980">
                <a:moveTo>
                  <a:pt x="0" y="0"/>
                </a:moveTo>
                <a:lnTo>
                  <a:pt x="5300801" y="0"/>
                </a:lnTo>
              </a:path>
            </a:pathLst>
          </a:custGeom>
          <a:ln w="31203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5">
            <a:extLst>
              <a:ext uri="{FF2B5EF4-FFF2-40B4-BE49-F238E27FC236}">
                <a16:creationId xmlns:a16="http://schemas.microsoft.com/office/drawing/2014/main" id="{BCE97BBA-ACDD-0291-D53C-088229C7591E}"/>
              </a:ext>
            </a:extLst>
          </p:cNvPr>
          <p:cNvSpPr txBox="1"/>
          <p:nvPr/>
        </p:nvSpPr>
        <p:spPr>
          <a:xfrm>
            <a:off x="2903174" y="6676204"/>
            <a:ext cx="104384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91"/>
                </a:solidFill>
                <a:latin typeface="Arial"/>
                <a:cs typeface="Arial"/>
              </a:rPr>
              <a:t>Q4</a:t>
            </a:r>
            <a:r>
              <a:rPr sz="1950" b="1" spc="1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3" name="object 6">
            <a:extLst>
              <a:ext uri="{FF2B5EF4-FFF2-40B4-BE49-F238E27FC236}">
                <a16:creationId xmlns:a16="http://schemas.microsoft.com/office/drawing/2014/main" id="{8CD803D1-6E3D-AB50-8526-B7728056A8D9}"/>
              </a:ext>
            </a:extLst>
          </p:cNvPr>
          <p:cNvSpPr txBox="1"/>
          <p:nvPr/>
        </p:nvSpPr>
        <p:spPr>
          <a:xfrm>
            <a:off x="1258219" y="6674709"/>
            <a:ext cx="104384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91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4" name="object 7">
            <a:extLst>
              <a:ext uri="{FF2B5EF4-FFF2-40B4-BE49-F238E27FC236}">
                <a16:creationId xmlns:a16="http://schemas.microsoft.com/office/drawing/2014/main" id="{701B28CD-5CFD-0E09-84D5-0F8017FFC818}"/>
              </a:ext>
            </a:extLst>
          </p:cNvPr>
          <p:cNvSpPr txBox="1"/>
          <p:nvPr/>
        </p:nvSpPr>
        <p:spPr>
          <a:xfrm>
            <a:off x="4633267" y="6676204"/>
            <a:ext cx="104384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91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2023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5" name="object 8">
            <a:extLst>
              <a:ext uri="{FF2B5EF4-FFF2-40B4-BE49-F238E27FC236}">
                <a16:creationId xmlns:a16="http://schemas.microsoft.com/office/drawing/2014/main" id="{863D3A2C-A77C-D7CD-0B7D-E4D5AB98DEE5}"/>
              </a:ext>
            </a:extLst>
          </p:cNvPr>
          <p:cNvSpPr/>
          <p:nvPr/>
        </p:nvSpPr>
        <p:spPr>
          <a:xfrm>
            <a:off x="2974295" y="4125095"/>
            <a:ext cx="893445" cy="2326640"/>
          </a:xfrm>
          <a:custGeom>
            <a:avLst/>
            <a:gdLst/>
            <a:ahLst/>
            <a:cxnLst/>
            <a:rect l="l" t="t" r="r" b="b"/>
            <a:pathLst>
              <a:path w="890270" h="2326640">
                <a:moveTo>
                  <a:pt x="889878" y="0"/>
                </a:moveTo>
                <a:lnTo>
                  <a:pt x="0" y="0"/>
                </a:lnTo>
                <a:lnTo>
                  <a:pt x="0" y="2326107"/>
                </a:lnTo>
                <a:lnTo>
                  <a:pt x="889878" y="2326107"/>
                </a:lnTo>
                <a:lnTo>
                  <a:pt x="889878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9">
            <a:extLst>
              <a:ext uri="{FF2B5EF4-FFF2-40B4-BE49-F238E27FC236}">
                <a16:creationId xmlns:a16="http://schemas.microsoft.com/office/drawing/2014/main" id="{7102ABDB-BB47-5BE2-B0B7-F1701584318E}"/>
              </a:ext>
            </a:extLst>
          </p:cNvPr>
          <p:cNvSpPr txBox="1"/>
          <p:nvPr/>
        </p:nvSpPr>
        <p:spPr>
          <a:xfrm>
            <a:off x="3216791" y="5191238"/>
            <a:ext cx="414222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844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7" name="object 10">
            <a:extLst>
              <a:ext uri="{FF2B5EF4-FFF2-40B4-BE49-F238E27FC236}">
                <a16:creationId xmlns:a16="http://schemas.microsoft.com/office/drawing/2014/main" id="{7EE253DE-5433-CD77-536F-315CF8A8899D}"/>
              </a:ext>
            </a:extLst>
          </p:cNvPr>
          <p:cNvSpPr/>
          <p:nvPr/>
        </p:nvSpPr>
        <p:spPr>
          <a:xfrm>
            <a:off x="1329210" y="4302389"/>
            <a:ext cx="893445" cy="2146935"/>
          </a:xfrm>
          <a:custGeom>
            <a:avLst/>
            <a:gdLst/>
            <a:ahLst/>
            <a:cxnLst/>
            <a:rect l="l" t="t" r="r" b="b"/>
            <a:pathLst>
              <a:path w="890269" h="2146934">
                <a:moveTo>
                  <a:pt x="889878" y="0"/>
                </a:moveTo>
                <a:lnTo>
                  <a:pt x="0" y="0"/>
                </a:lnTo>
                <a:lnTo>
                  <a:pt x="0" y="2146939"/>
                </a:lnTo>
                <a:lnTo>
                  <a:pt x="889878" y="2146939"/>
                </a:lnTo>
                <a:lnTo>
                  <a:pt x="889878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1">
            <a:extLst>
              <a:ext uri="{FF2B5EF4-FFF2-40B4-BE49-F238E27FC236}">
                <a16:creationId xmlns:a16="http://schemas.microsoft.com/office/drawing/2014/main" id="{994D4016-5637-CEBE-C536-76341564A724}"/>
              </a:ext>
            </a:extLst>
          </p:cNvPr>
          <p:cNvSpPr txBox="1"/>
          <p:nvPr/>
        </p:nvSpPr>
        <p:spPr>
          <a:xfrm>
            <a:off x="1571718" y="5189725"/>
            <a:ext cx="414222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9" name="object 12">
            <a:extLst>
              <a:ext uri="{FF2B5EF4-FFF2-40B4-BE49-F238E27FC236}">
                <a16:creationId xmlns:a16="http://schemas.microsoft.com/office/drawing/2014/main" id="{014AEC42-EE9D-1060-2AF9-B56CFF551049}"/>
              </a:ext>
            </a:extLst>
          </p:cNvPr>
          <p:cNvSpPr/>
          <p:nvPr/>
        </p:nvSpPr>
        <p:spPr>
          <a:xfrm>
            <a:off x="4705033" y="4035287"/>
            <a:ext cx="893445" cy="2416175"/>
          </a:xfrm>
          <a:custGeom>
            <a:avLst/>
            <a:gdLst/>
            <a:ahLst/>
            <a:cxnLst/>
            <a:rect l="l" t="t" r="r" b="b"/>
            <a:pathLst>
              <a:path w="890270" h="2416175">
                <a:moveTo>
                  <a:pt x="889878" y="0"/>
                </a:moveTo>
                <a:lnTo>
                  <a:pt x="0" y="0"/>
                </a:lnTo>
                <a:lnTo>
                  <a:pt x="0" y="2415915"/>
                </a:lnTo>
                <a:lnTo>
                  <a:pt x="889878" y="2415915"/>
                </a:lnTo>
                <a:lnTo>
                  <a:pt x="889878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3">
            <a:extLst>
              <a:ext uri="{FF2B5EF4-FFF2-40B4-BE49-F238E27FC236}">
                <a16:creationId xmlns:a16="http://schemas.microsoft.com/office/drawing/2014/main" id="{AA4C7948-7B2A-DAEF-13C1-36BD83DF7FEE}"/>
              </a:ext>
            </a:extLst>
          </p:cNvPr>
          <p:cNvSpPr txBox="1"/>
          <p:nvPr/>
        </p:nvSpPr>
        <p:spPr>
          <a:xfrm>
            <a:off x="4947541" y="5191238"/>
            <a:ext cx="414222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858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1" name="object 14">
            <a:extLst>
              <a:ext uri="{FF2B5EF4-FFF2-40B4-BE49-F238E27FC236}">
                <a16:creationId xmlns:a16="http://schemas.microsoft.com/office/drawing/2014/main" id="{7C0A6360-C55E-6298-3C21-3BF6343C4936}"/>
              </a:ext>
            </a:extLst>
          </p:cNvPr>
          <p:cNvSpPr txBox="1"/>
          <p:nvPr/>
        </p:nvSpPr>
        <p:spPr>
          <a:xfrm>
            <a:off x="1005083" y="2372967"/>
            <a:ext cx="4648850" cy="1503680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2850" spc="100" dirty="0">
                <a:solidFill>
                  <a:srgbClr val="2362DD"/>
                </a:solidFill>
                <a:latin typeface="Arial Black"/>
                <a:cs typeface="Arial Black"/>
              </a:rPr>
              <a:t>Headline</a:t>
            </a:r>
            <a:r>
              <a:rPr sz="2850" spc="17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2362DD"/>
                </a:solidFill>
                <a:latin typeface="Arial Black"/>
                <a:cs typeface="Arial Black"/>
              </a:rPr>
              <a:t>of</a:t>
            </a:r>
            <a:r>
              <a:rPr sz="2850" spc="3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85" dirty="0">
                <a:solidFill>
                  <a:srgbClr val="2362DD"/>
                </a:solidFill>
                <a:latin typeface="Arial Black"/>
                <a:cs typeface="Arial Black"/>
              </a:rPr>
              <a:t>Bar</a:t>
            </a:r>
            <a:r>
              <a:rPr sz="2850" spc="18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2362DD"/>
                </a:solidFill>
                <a:latin typeface="Arial Black"/>
                <a:cs typeface="Arial Black"/>
              </a:rPr>
              <a:t>Chart</a:t>
            </a:r>
            <a:endParaRPr sz="2850">
              <a:latin typeface="Arial Black"/>
              <a:cs typeface="Arial Black"/>
            </a:endParaRPr>
          </a:p>
          <a:p>
            <a:pPr marL="162560" algn="ctr">
              <a:lnSpc>
                <a:spcPct val="100000"/>
              </a:lnSpc>
              <a:spcBef>
                <a:spcPts val="2175"/>
              </a:spcBef>
              <a:tabLst>
                <a:tab pos="1884680" algn="l"/>
              </a:tabLst>
            </a:pPr>
            <a:r>
              <a:rPr sz="3550" b="1" spc="55" dirty="0">
                <a:solidFill>
                  <a:srgbClr val="170091"/>
                </a:solidFill>
                <a:latin typeface="Arial"/>
                <a:cs typeface="Arial"/>
              </a:rPr>
              <a:t>+7%</a:t>
            </a:r>
            <a:r>
              <a:rPr sz="3550" b="1" dirty="0">
                <a:solidFill>
                  <a:srgbClr val="170091"/>
                </a:solidFill>
                <a:latin typeface="Arial"/>
                <a:cs typeface="Arial"/>
              </a:rPr>
              <a:t>	</a:t>
            </a:r>
            <a:r>
              <a:rPr sz="3550" b="1" spc="95" dirty="0">
                <a:solidFill>
                  <a:srgbClr val="170091"/>
                </a:solidFill>
                <a:latin typeface="Arial"/>
                <a:cs typeface="Arial"/>
              </a:rPr>
              <a:t>+5%</a:t>
            </a:r>
            <a:endParaRPr sz="3550">
              <a:latin typeface="Arial"/>
              <a:cs typeface="Arial"/>
            </a:endParaRPr>
          </a:p>
        </p:txBody>
      </p:sp>
      <p:sp>
        <p:nvSpPr>
          <p:cNvPr id="202" name="object 15">
            <a:extLst>
              <a:ext uri="{FF2B5EF4-FFF2-40B4-BE49-F238E27FC236}">
                <a16:creationId xmlns:a16="http://schemas.microsoft.com/office/drawing/2014/main" id="{1FF70707-983A-D8CA-3E64-75B197B8BD13}"/>
              </a:ext>
            </a:extLst>
          </p:cNvPr>
          <p:cNvSpPr txBox="1"/>
          <p:nvPr/>
        </p:nvSpPr>
        <p:spPr>
          <a:xfrm>
            <a:off x="435443" y="7851111"/>
            <a:ext cx="6164267" cy="20612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7355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203" name="object 35">
            <a:extLst>
              <a:ext uri="{FF2B5EF4-FFF2-40B4-BE49-F238E27FC236}">
                <a16:creationId xmlns:a16="http://schemas.microsoft.com/office/drawing/2014/main" id="{00FB75AB-A699-8C59-65C9-901B0B004C08}"/>
              </a:ext>
            </a:extLst>
          </p:cNvPr>
          <p:cNvGrpSpPr/>
          <p:nvPr/>
        </p:nvGrpSpPr>
        <p:grpSpPr>
          <a:xfrm>
            <a:off x="6896800" y="8933567"/>
            <a:ext cx="6625008" cy="1451610"/>
            <a:chOff x="6751616" y="9110853"/>
            <a:chExt cx="6601459" cy="1451610"/>
          </a:xfrm>
        </p:grpSpPr>
        <p:sp>
          <p:nvSpPr>
            <p:cNvPr id="232" name="object 36">
              <a:extLst>
                <a:ext uri="{FF2B5EF4-FFF2-40B4-BE49-F238E27FC236}">
                  <a16:creationId xmlns:a16="http://schemas.microsoft.com/office/drawing/2014/main" id="{CC3E3B08-B6FB-142C-0CEE-102634AA7E0F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37">
              <a:extLst>
                <a:ext uri="{FF2B5EF4-FFF2-40B4-BE49-F238E27FC236}">
                  <a16:creationId xmlns:a16="http://schemas.microsoft.com/office/drawing/2014/main" id="{5130F402-F3B4-81DD-CCCC-3FFEC705BB69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38">
              <a:extLst>
                <a:ext uri="{FF2B5EF4-FFF2-40B4-BE49-F238E27FC236}">
                  <a16:creationId xmlns:a16="http://schemas.microsoft.com/office/drawing/2014/main" id="{CC5EA7A8-6C1E-82A7-4B44-2BC9CC00F0E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204" name="object 39">
            <a:extLst>
              <a:ext uri="{FF2B5EF4-FFF2-40B4-BE49-F238E27FC236}">
                <a16:creationId xmlns:a16="http://schemas.microsoft.com/office/drawing/2014/main" id="{C84F3D74-95BD-A5E6-EA14-3E907A434E99}"/>
              </a:ext>
            </a:extLst>
          </p:cNvPr>
          <p:cNvGrpSpPr/>
          <p:nvPr/>
        </p:nvGrpSpPr>
        <p:grpSpPr>
          <a:xfrm>
            <a:off x="6896800" y="7316486"/>
            <a:ext cx="6625008" cy="1451610"/>
            <a:chOff x="6751616" y="7493772"/>
            <a:chExt cx="6601459" cy="1451610"/>
          </a:xfrm>
        </p:grpSpPr>
        <p:sp>
          <p:nvSpPr>
            <p:cNvPr id="228" name="object 40">
              <a:extLst>
                <a:ext uri="{FF2B5EF4-FFF2-40B4-BE49-F238E27FC236}">
                  <a16:creationId xmlns:a16="http://schemas.microsoft.com/office/drawing/2014/main" id="{7C1D6EC5-DB76-E27D-066F-7D9542B9D3E9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41">
              <a:extLst>
                <a:ext uri="{FF2B5EF4-FFF2-40B4-BE49-F238E27FC236}">
                  <a16:creationId xmlns:a16="http://schemas.microsoft.com/office/drawing/2014/main" id="{D03F1453-67A3-A2B7-49D2-D1C5422C7207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42">
              <a:extLst>
                <a:ext uri="{FF2B5EF4-FFF2-40B4-BE49-F238E27FC236}">
                  <a16:creationId xmlns:a16="http://schemas.microsoft.com/office/drawing/2014/main" id="{E455B010-783E-2E69-B256-83A81AD4322F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43">
              <a:extLst>
                <a:ext uri="{FF2B5EF4-FFF2-40B4-BE49-F238E27FC236}">
                  <a16:creationId xmlns:a16="http://schemas.microsoft.com/office/drawing/2014/main" id="{EFE51F89-7443-46FB-9125-0E901B17FFA1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5" name="object 44">
            <a:extLst>
              <a:ext uri="{FF2B5EF4-FFF2-40B4-BE49-F238E27FC236}">
                <a16:creationId xmlns:a16="http://schemas.microsoft.com/office/drawing/2014/main" id="{4DE0BBA6-F245-3EB2-217F-592DDA6A6871}"/>
              </a:ext>
            </a:extLst>
          </p:cNvPr>
          <p:cNvGrpSpPr/>
          <p:nvPr/>
        </p:nvGrpSpPr>
        <p:grpSpPr>
          <a:xfrm>
            <a:off x="6896800" y="5699404"/>
            <a:ext cx="6625008" cy="1451610"/>
            <a:chOff x="6751616" y="5876690"/>
            <a:chExt cx="6601459" cy="1451610"/>
          </a:xfrm>
        </p:grpSpPr>
        <p:sp>
          <p:nvSpPr>
            <p:cNvPr id="220" name="object 45">
              <a:extLst>
                <a:ext uri="{FF2B5EF4-FFF2-40B4-BE49-F238E27FC236}">
                  <a16:creationId xmlns:a16="http://schemas.microsoft.com/office/drawing/2014/main" id="{75D2DE73-29DC-8718-F487-D8525E0ACB38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46">
              <a:extLst>
                <a:ext uri="{FF2B5EF4-FFF2-40B4-BE49-F238E27FC236}">
                  <a16:creationId xmlns:a16="http://schemas.microsoft.com/office/drawing/2014/main" id="{28DAF17F-9505-4C36-F9A1-590C81059166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47">
              <a:extLst>
                <a:ext uri="{FF2B5EF4-FFF2-40B4-BE49-F238E27FC236}">
                  <a16:creationId xmlns:a16="http://schemas.microsoft.com/office/drawing/2014/main" id="{0DFB1571-D24B-25A0-E780-83B334C5166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223" name="object 48">
              <a:extLst>
                <a:ext uri="{FF2B5EF4-FFF2-40B4-BE49-F238E27FC236}">
                  <a16:creationId xmlns:a16="http://schemas.microsoft.com/office/drawing/2014/main" id="{885F37B6-13E6-929D-61E6-98D52F0B01ED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49">
              <a:extLst>
                <a:ext uri="{FF2B5EF4-FFF2-40B4-BE49-F238E27FC236}">
                  <a16:creationId xmlns:a16="http://schemas.microsoft.com/office/drawing/2014/main" id="{93214341-7C9B-FE9C-7CB0-369A83B2FF8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225" name="object 50">
              <a:extLst>
                <a:ext uri="{FF2B5EF4-FFF2-40B4-BE49-F238E27FC236}">
                  <a16:creationId xmlns:a16="http://schemas.microsoft.com/office/drawing/2014/main" id="{F414AC58-2702-D5D9-F5BE-F456BBDD701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226" name="object 51">
              <a:extLst>
                <a:ext uri="{FF2B5EF4-FFF2-40B4-BE49-F238E27FC236}">
                  <a16:creationId xmlns:a16="http://schemas.microsoft.com/office/drawing/2014/main" id="{52CE7D4E-0B19-1A58-62C6-D4F55E641570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52">
              <a:extLst>
                <a:ext uri="{FF2B5EF4-FFF2-40B4-BE49-F238E27FC236}">
                  <a16:creationId xmlns:a16="http://schemas.microsoft.com/office/drawing/2014/main" id="{E7B1DBAA-A5ED-91B0-2678-039B494B650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206" name="object 53">
            <a:extLst>
              <a:ext uri="{FF2B5EF4-FFF2-40B4-BE49-F238E27FC236}">
                <a16:creationId xmlns:a16="http://schemas.microsoft.com/office/drawing/2014/main" id="{4316BA87-7C9E-82B0-2DEC-D067FA89B54D}"/>
              </a:ext>
            </a:extLst>
          </p:cNvPr>
          <p:cNvSpPr txBox="1"/>
          <p:nvPr/>
        </p:nvSpPr>
        <p:spPr>
          <a:xfrm>
            <a:off x="13875162" y="2149476"/>
            <a:ext cx="440147" cy="3675716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2362DD"/>
                </a:solidFill>
                <a:latin typeface="Arial Black"/>
                <a:cs typeface="Arial Black"/>
              </a:rPr>
              <a:t>1</a:t>
            </a:r>
            <a:endParaRPr sz="2850">
              <a:latin typeface="Arial Black"/>
              <a:cs typeface="Arial Black"/>
            </a:endParaRPr>
          </a:p>
        </p:txBody>
      </p:sp>
      <p:sp>
        <p:nvSpPr>
          <p:cNvPr id="207" name="object 54">
            <a:extLst>
              <a:ext uri="{FF2B5EF4-FFF2-40B4-BE49-F238E27FC236}">
                <a16:creationId xmlns:a16="http://schemas.microsoft.com/office/drawing/2014/main" id="{808B55C5-778A-2C47-579F-085538FE6ADC}"/>
              </a:ext>
            </a:extLst>
          </p:cNvPr>
          <p:cNvSpPr txBox="1"/>
          <p:nvPr/>
        </p:nvSpPr>
        <p:spPr>
          <a:xfrm>
            <a:off x="13875162" y="6370923"/>
            <a:ext cx="440147" cy="3676495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2362DD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208" name="object 55">
            <a:extLst>
              <a:ext uri="{FF2B5EF4-FFF2-40B4-BE49-F238E27FC236}">
                <a16:creationId xmlns:a16="http://schemas.microsoft.com/office/drawing/2014/main" id="{81094A17-C291-9737-469C-4AD9316DF68A}"/>
              </a:ext>
            </a:extLst>
          </p:cNvPr>
          <p:cNvSpPr/>
          <p:nvPr/>
        </p:nvSpPr>
        <p:spPr>
          <a:xfrm>
            <a:off x="13729268" y="2149475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56">
            <a:extLst>
              <a:ext uri="{FF2B5EF4-FFF2-40B4-BE49-F238E27FC236}">
                <a16:creationId xmlns:a16="http://schemas.microsoft.com/office/drawing/2014/main" id="{D50B1410-CD27-05F4-8C04-BBB68DA8BB37}"/>
              </a:ext>
            </a:extLst>
          </p:cNvPr>
          <p:cNvSpPr/>
          <p:nvPr/>
        </p:nvSpPr>
        <p:spPr>
          <a:xfrm>
            <a:off x="13729268" y="2337064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2362DD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57">
            <a:extLst>
              <a:ext uri="{FF2B5EF4-FFF2-40B4-BE49-F238E27FC236}">
                <a16:creationId xmlns:a16="http://schemas.microsoft.com/office/drawing/2014/main" id="{CC3B88AF-9653-C790-8D78-264D1A83921A}"/>
              </a:ext>
            </a:extLst>
          </p:cNvPr>
          <p:cNvSpPr/>
          <p:nvPr/>
        </p:nvSpPr>
        <p:spPr>
          <a:xfrm>
            <a:off x="13729268" y="10321984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58">
            <a:extLst>
              <a:ext uri="{FF2B5EF4-FFF2-40B4-BE49-F238E27FC236}">
                <a16:creationId xmlns:a16="http://schemas.microsoft.com/office/drawing/2014/main" id="{8725AB2C-55D1-0F9F-E494-94A39C561F6D}"/>
              </a:ext>
            </a:extLst>
          </p:cNvPr>
          <p:cNvSpPr txBox="1"/>
          <p:nvPr/>
        </p:nvSpPr>
        <p:spPr>
          <a:xfrm>
            <a:off x="14507886" y="2149480"/>
            <a:ext cx="5526364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2362DD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2" name="object 66">
            <a:extLst>
              <a:ext uri="{FF2B5EF4-FFF2-40B4-BE49-F238E27FC236}">
                <a16:creationId xmlns:a16="http://schemas.microsoft.com/office/drawing/2014/main" id="{DB8040BB-7716-571E-BE17-E13077B411F3}"/>
              </a:ext>
            </a:extLst>
          </p:cNvPr>
          <p:cNvSpPr txBox="1"/>
          <p:nvPr/>
        </p:nvSpPr>
        <p:spPr>
          <a:xfrm>
            <a:off x="8341583" y="10052254"/>
            <a:ext cx="3521528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3" name="object 59">
            <a:extLst>
              <a:ext uri="{FF2B5EF4-FFF2-40B4-BE49-F238E27FC236}">
                <a16:creationId xmlns:a16="http://schemas.microsoft.com/office/drawing/2014/main" id="{4A5E9615-9FF2-C61F-1092-33BBC3613188}"/>
              </a:ext>
            </a:extLst>
          </p:cNvPr>
          <p:cNvSpPr txBox="1"/>
          <p:nvPr/>
        </p:nvSpPr>
        <p:spPr>
          <a:xfrm>
            <a:off x="14507886" y="6371855"/>
            <a:ext cx="5526364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362DD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2362DD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2362DD"/>
                </a:solidFill>
                <a:latin typeface="Arial"/>
                <a:cs typeface="Arial"/>
              </a:rPr>
              <a:t>adipiscing.</a:t>
            </a:r>
            <a:endParaRPr sz="14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14" name="object 60">
            <a:extLst>
              <a:ext uri="{FF2B5EF4-FFF2-40B4-BE49-F238E27FC236}">
                <a16:creationId xmlns:a16="http://schemas.microsoft.com/office/drawing/2014/main" id="{DCA31ACA-390D-016A-087E-7A640DD2E3AF}"/>
              </a:ext>
            </a:extLst>
          </p:cNvPr>
          <p:cNvSpPr txBox="1"/>
          <p:nvPr/>
        </p:nvSpPr>
        <p:spPr>
          <a:xfrm>
            <a:off x="6896800" y="5699404"/>
            <a:ext cx="6625008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2362DD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5" name="object 61">
            <a:extLst>
              <a:ext uri="{FF2B5EF4-FFF2-40B4-BE49-F238E27FC236}">
                <a16:creationId xmlns:a16="http://schemas.microsoft.com/office/drawing/2014/main" id="{9369BE5F-7E54-D2BD-0C06-14A15DA0812E}"/>
              </a:ext>
            </a:extLst>
          </p:cNvPr>
          <p:cNvSpPr txBox="1"/>
          <p:nvPr/>
        </p:nvSpPr>
        <p:spPr>
          <a:xfrm>
            <a:off x="6912562" y="2165070"/>
            <a:ext cx="2072387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1</a:t>
            </a:r>
            <a:endParaRPr sz="2300" dirty="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 dirty="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16" name="object 62">
            <a:extLst>
              <a:ext uri="{FF2B5EF4-FFF2-40B4-BE49-F238E27FC236}">
                <a16:creationId xmlns:a16="http://schemas.microsoft.com/office/drawing/2014/main" id="{B684E2DC-30D9-4A60-E525-97183C612502}"/>
              </a:ext>
            </a:extLst>
          </p:cNvPr>
          <p:cNvSpPr txBox="1"/>
          <p:nvPr/>
        </p:nvSpPr>
        <p:spPr>
          <a:xfrm>
            <a:off x="9172895" y="2165070"/>
            <a:ext cx="2072387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7" name="object 63">
            <a:extLst>
              <a:ext uri="{FF2B5EF4-FFF2-40B4-BE49-F238E27FC236}">
                <a16:creationId xmlns:a16="http://schemas.microsoft.com/office/drawing/2014/main" id="{3D6FA101-058D-ABD2-3F5C-3B4B20E5E53E}"/>
              </a:ext>
            </a:extLst>
          </p:cNvPr>
          <p:cNvSpPr txBox="1"/>
          <p:nvPr/>
        </p:nvSpPr>
        <p:spPr>
          <a:xfrm>
            <a:off x="11433218" y="2165070"/>
            <a:ext cx="2072387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8" name="object 64">
            <a:extLst>
              <a:ext uri="{FF2B5EF4-FFF2-40B4-BE49-F238E27FC236}">
                <a16:creationId xmlns:a16="http://schemas.microsoft.com/office/drawing/2014/main" id="{9DC0A524-8E77-7F43-C8B3-3B31187739C8}"/>
              </a:ext>
            </a:extLst>
          </p:cNvPr>
          <p:cNvSpPr txBox="1"/>
          <p:nvPr/>
        </p:nvSpPr>
        <p:spPr>
          <a:xfrm>
            <a:off x="6896800" y="7316486"/>
            <a:ext cx="6625008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2362DD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9" name="object 65">
            <a:extLst>
              <a:ext uri="{FF2B5EF4-FFF2-40B4-BE49-F238E27FC236}">
                <a16:creationId xmlns:a16="http://schemas.microsoft.com/office/drawing/2014/main" id="{B00A800F-4C51-07EB-E186-F88EDC03124C}"/>
              </a:ext>
            </a:extLst>
          </p:cNvPr>
          <p:cNvSpPr txBox="1"/>
          <p:nvPr/>
        </p:nvSpPr>
        <p:spPr>
          <a:xfrm>
            <a:off x="6896800" y="8933567"/>
            <a:ext cx="6625008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2362DD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2362DD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2362DD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2362DD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2362DD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AB33DA2A-69EE-55AB-F7AD-F16B6C92D7B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INFOGRAPHIC HERE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A6F46709-28C7-1B5A-F5D8-E4565546B731}"/>
              </a:ext>
            </a:extLst>
          </p:cNvPr>
          <p:cNvSpPr/>
          <p:nvPr/>
        </p:nvSpPr>
        <p:spPr>
          <a:xfrm>
            <a:off x="2170972" y="2410460"/>
            <a:ext cx="15762155" cy="6597015"/>
          </a:xfrm>
          <a:custGeom>
            <a:avLst/>
            <a:gdLst/>
            <a:ahLst/>
            <a:cxnLst/>
            <a:rect l="l" t="t" r="r" b="b"/>
            <a:pathLst>
              <a:path w="17277080" h="6590030">
                <a:moveTo>
                  <a:pt x="17276960" y="0"/>
                </a:moveTo>
                <a:lnTo>
                  <a:pt x="0" y="0"/>
                </a:lnTo>
                <a:lnTo>
                  <a:pt x="0" y="6589705"/>
                </a:lnTo>
                <a:lnTo>
                  <a:pt x="17276960" y="6589705"/>
                </a:lnTo>
                <a:lnTo>
                  <a:pt x="17276960" y="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7AE2625-EA4A-F637-9C84-35965FCF38D6}"/>
              </a:ext>
            </a:extLst>
          </p:cNvPr>
          <p:cNvSpPr/>
          <p:nvPr/>
        </p:nvSpPr>
        <p:spPr>
          <a:xfrm>
            <a:off x="2722430" y="4633312"/>
            <a:ext cx="14659610" cy="0"/>
          </a:xfrm>
          <a:custGeom>
            <a:avLst/>
            <a:gdLst/>
            <a:ahLst/>
            <a:cxnLst/>
            <a:rect l="l" t="t" r="r" b="b"/>
            <a:pathLst>
              <a:path w="14659610">
                <a:moveTo>
                  <a:pt x="0" y="0"/>
                </a:moveTo>
                <a:lnTo>
                  <a:pt x="14659239" y="0"/>
                </a:lnTo>
              </a:path>
            </a:pathLst>
          </a:custGeom>
          <a:ln w="52354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6B1EA263-AD01-0631-2DE6-65394AE4D394}"/>
              </a:ext>
            </a:extLst>
          </p:cNvPr>
          <p:cNvSpPr/>
          <p:nvPr/>
        </p:nvSpPr>
        <p:spPr>
          <a:xfrm>
            <a:off x="2722430" y="6835976"/>
            <a:ext cx="14659610" cy="0"/>
          </a:xfrm>
          <a:custGeom>
            <a:avLst/>
            <a:gdLst/>
            <a:ahLst/>
            <a:cxnLst/>
            <a:rect l="l" t="t" r="r" b="b"/>
            <a:pathLst>
              <a:path w="14659610">
                <a:moveTo>
                  <a:pt x="0" y="0"/>
                </a:moveTo>
                <a:lnTo>
                  <a:pt x="14659239" y="0"/>
                </a:lnTo>
              </a:path>
            </a:pathLst>
          </a:custGeom>
          <a:ln w="52354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0A3AC7E-432F-4E8E-BB4B-57B882E45D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ED899C97-DBE0-C2E2-3A28-34C4D17F2BA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EXECUTIVE SUMMARY (Arial Black, 32)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57176-81B2-F9E0-181D-8F24F9751A75}"/>
              </a:ext>
            </a:extLst>
          </p:cNvPr>
          <p:cNvSpPr txBox="1"/>
          <p:nvPr/>
        </p:nvSpPr>
        <p:spPr>
          <a:xfrm>
            <a:off x="4791970" y="2949892"/>
            <a:ext cx="11868955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D3DB5C-E7D4-DA51-FC7B-ADFFB73C70D4}"/>
              </a:ext>
            </a:extLst>
          </p:cNvPr>
          <p:cNvSpPr txBox="1"/>
          <p:nvPr/>
        </p:nvSpPr>
        <p:spPr>
          <a:xfrm>
            <a:off x="4791969" y="5061644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B03362-890C-5B97-760C-4F9F6A68A14B}"/>
              </a:ext>
            </a:extLst>
          </p:cNvPr>
          <p:cNvSpPr txBox="1"/>
          <p:nvPr/>
        </p:nvSpPr>
        <p:spPr>
          <a:xfrm>
            <a:off x="4791969" y="7242839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1DC51AA3-13E6-3378-6721-8E3C88A64EFA}"/>
              </a:ext>
            </a:extLst>
          </p:cNvPr>
          <p:cNvSpPr/>
          <p:nvPr/>
        </p:nvSpPr>
        <p:spPr>
          <a:xfrm>
            <a:off x="3629047" y="7321480"/>
            <a:ext cx="754326" cy="942907"/>
          </a:xfrm>
          <a:custGeom>
            <a:avLst/>
            <a:gdLst/>
            <a:ahLst/>
            <a:cxnLst/>
            <a:rect l="l" t="t" r="r" b="b"/>
            <a:pathLst>
              <a:path w="838200" h="1047750">
                <a:moveTo>
                  <a:pt x="837666" y="0"/>
                </a:moveTo>
                <a:lnTo>
                  <a:pt x="0" y="0"/>
                </a:lnTo>
                <a:lnTo>
                  <a:pt x="0" y="109220"/>
                </a:lnTo>
                <a:lnTo>
                  <a:pt x="0" y="811530"/>
                </a:lnTo>
                <a:lnTo>
                  <a:pt x="0" y="868680"/>
                </a:lnTo>
                <a:lnTo>
                  <a:pt x="0" y="993140"/>
                </a:lnTo>
                <a:lnTo>
                  <a:pt x="0" y="1047750"/>
                </a:lnTo>
                <a:lnTo>
                  <a:pt x="837666" y="1047750"/>
                </a:lnTo>
                <a:lnTo>
                  <a:pt x="837666" y="993140"/>
                </a:lnTo>
                <a:lnTo>
                  <a:pt x="312635" y="993140"/>
                </a:lnTo>
                <a:lnTo>
                  <a:pt x="312635" y="868680"/>
                </a:lnTo>
                <a:lnTo>
                  <a:pt x="525018" y="868680"/>
                </a:lnTo>
                <a:lnTo>
                  <a:pt x="525018" y="992543"/>
                </a:lnTo>
                <a:lnTo>
                  <a:pt x="837666" y="992543"/>
                </a:lnTo>
                <a:lnTo>
                  <a:pt x="837666" y="868680"/>
                </a:lnTo>
                <a:lnTo>
                  <a:pt x="837666" y="868286"/>
                </a:lnTo>
                <a:lnTo>
                  <a:pt x="837666" y="811530"/>
                </a:lnTo>
                <a:lnTo>
                  <a:pt x="125907" y="811530"/>
                </a:lnTo>
                <a:lnTo>
                  <a:pt x="125907" y="109220"/>
                </a:lnTo>
                <a:lnTo>
                  <a:pt x="711758" y="109220"/>
                </a:lnTo>
                <a:lnTo>
                  <a:pt x="711758" y="811263"/>
                </a:lnTo>
                <a:lnTo>
                  <a:pt x="837666" y="811263"/>
                </a:lnTo>
                <a:lnTo>
                  <a:pt x="837666" y="109220"/>
                </a:lnTo>
                <a:lnTo>
                  <a:pt x="837666" y="108686"/>
                </a:lnTo>
                <a:lnTo>
                  <a:pt x="837666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FA7423E7-D69F-6D05-AF4C-D1C3B7C571B2}"/>
              </a:ext>
            </a:extLst>
          </p:cNvPr>
          <p:cNvSpPr/>
          <p:nvPr/>
        </p:nvSpPr>
        <p:spPr>
          <a:xfrm>
            <a:off x="3534754" y="5150160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544" y="523544"/>
                </a:moveTo>
                <a:lnTo>
                  <a:pt x="0" y="0"/>
                </a:lnTo>
                <a:lnTo>
                  <a:pt x="0" y="262191"/>
                </a:lnTo>
                <a:lnTo>
                  <a:pt x="261353" y="523544"/>
                </a:lnTo>
                <a:lnTo>
                  <a:pt x="0" y="784885"/>
                </a:lnTo>
                <a:lnTo>
                  <a:pt x="0" y="1047089"/>
                </a:lnTo>
                <a:lnTo>
                  <a:pt x="523544" y="523544"/>
                </a:lnTo>
                <a:close/>
              </a:path>
              <a:path w="1047114" h="1047114">
                <a:moveTo>
                  <a:pt x="1047089" y="784885"/>
                </a:moveTo>
                <a:lnTo>
                  <a:pt x="784885" y="1047089"/>
                </a:lnTo>
                <a:lnTo>
                  <a:pt x="1047089" y="1047089"/>
                </a:lnTo>
                <a:lnTo>
                  <a:pt x="1047089" y="784885"/>
                </a:lnTo>
                <a:close/>
              </a:path>
              <a:path w="1047114" h="1047114">
                <a:moveTo>
                  <a:pt x="1047089" y="523544"/>
                </a:moveTo>
                <a:lnTo>
                  <a:pt x="523544" y="0"/>
                </a:lnTo>
                <a:lnTo>
                  <a:pt x="261353" y="0"/>
                </a:lnTo>
                <a:lnTo>
                  <a:pt x="784885" y="523544"/>
                </a:lnTo>
                <a:lnTo>
                  <a:pt x="261353" y="1047089"/>
                </a:lnTo>
                <a:lnTo>
                  <a:pt x="523544" y="1047089"/>
                </a:lnTo>
                <a:lnTo>
                  <a:pt x="1047089" y="523544"/>
                </a:lnTo>
                <a:close/>
              </a:path>
              <a:path w="1047114" h="1047114">
                <a:moveTo>
                  <a:pt x="1047102" y="0"/>
                </a:moveTo>
                <a:lnTo>
                  <a:pt x="784898" y="0"/>
                </a:lnTo>
                <a:lnTo>
                  <a:pt x="1047102" y="262191"/>
                </a:lnTo>
                <a:lnTo>
                  <a:pt x="1047102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8CDE1CB3-2FE3-3660-C327-D278724AD2AC}"/>
              </a:ext>
            </a:extLst>
          </p:cNvPr>
          <p:cNvSpPr/>
          <p:nvPr/>
        </p:nvSpPr>
        <p:spPr>
          <a:xfrm>
            <a:off x="3534754" y="3034517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19554" y="0"/>
                </a:moveTo>
                <a:lnTo>
                  <a:pt x="0" y="364303"/>
                </a:lnTo>
                <a:lnTo>
                  <a:pt x="0" y="1047088"/>
                </a:lnTo>
                <a:lnTo>
                  <a:pt x="366460" y="1047088"/>
                </a:lnTo>
                <a:lnTo>
                  <a:pt x="366460" y="575888"/>
                </a:lnTo>
                <a:lnTo>
                  <a:pt x="680607" y="575888"/>
                </a:lnTo>
                <a:lnTo>
                  <a:pt x="680607" y="1047088"/>
                </a:lnTo>
                <a:lnTo>
                  <a:pt x="1047088" y="1047088"/>
                </a:lnTo>
                <a:lnTo>
                  <a:pt x="1047088" y="365329"/>
                </a:lnTo>
                <a:lnTo>
                  <a:pt x="1046093" y="365329"/>
                </a:lnTo>
                <a:lnTo>
                  <a:pt x="519554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4539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2">
            <a:extLst>
              <a:ext uri="{FF2B5EF4-FFF2-40B4-BE49-F238E27FC236}">
                <a16:creationId xmlns:a16="http://schemas.microsoft.com/office/drawing/2014/main" id="{927388B1-7622-1FF1-B3FD-A106225DF61C}"/>
              </a:ext>
            </a:extLst>
          </p:cNvPr>
          <p:cNvSpPr txBox="1"/>
          <p:nvPr/>
        </p:nvSpPr>
        <p:spPr>
          <a:xfrm>
            <a:off x="692172" y="7265045"/>
            <a:ext cx="10728960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350" spc="105" dirty="0">
                <a:solidFill>
                  <a:srgbClr val="99B6FF"/>
                </a:solidFill>
                <a:latin typeface="Arial Black"/>
                <a:cs typeface="Arial Black"/>
              </a:rPr>
              <a:t>THANK</a:t>
            </a:r>
            <a:r>
              <a:rPr sz="12350" spc="270" dirty="0">
                <a:solidFill>
                  <a:srgbClr val="99B6FF"/>
                </a:solidFill>
                <a:latin typeface="Arial Black"/>
                <a:cs typeface="Arial Black"/>
              </a:rPr>
              <a:t> </a:t>
            </a:r>
            <a:r>
              <a:rPr sz="12350" spc="-560" dirty="0">
                <a:solidFill>
                  <a:srgbClr val="99B6FF"/>
                </a:solidFill>
                <a:latin typeface="Arial Black"/>
                <a:cs typeface="Arial Black"/>
              </a:rPr>
              <a:t>Y</a:t>
            </a:r>
            <a:r>
              <a:rPr sz="12350" spc="185" dirty="0">
                <a:solidFill>
                  <a:srgbClr val="99B6FF"/>
                </a:solidFill>
                <a:latin typeface="Arial Black"/>
                <a:cs typeface="Arial Black"/>
              </a:rPr>
              <a:t>OU</a:t>
            </a:r>
            <a:endParaRPr sz="12350" dirty="0">
              <a:latin typeface="Arial Black"/>
              <a:cs typeface="Arial Black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264EF31-863D-D793-895D-F9356A374596}"/>
              </a:ext>
            </a:extLst>
          </p:cNvPr>
          <p:cNvSpPr txBox="1">
            <a:spLocks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4" name="object 91">
            <a:extLst>
              <a:ext uri="{FF2B5EF4-FFF2-40B4-BE49-F238E27FC236}">
                <a16:creationId xmlns:a16="http://schemas.microsoft.com/office/drawing/2014/main" id="{43635577-E244-D95D-BDE2-C84057B06AE7}"/>
              </a:ext>
            </a:extLst>
          </p:cNvPr>
          <p:cNvSpPr txBox="1"/>
          <p:nvPr/>
        </p:nvSpPr>
        <p:spPr>
          <a:xfrm>
            <a:off x="692172" y="9180748"/>
            <a:ext cx="10283825" cy="5386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MY" sz="3400" dirty="0">
                <a:solidFill>
                  <a:srgbClr val="FFFFFF"/>
                </a:solidFill>
                <a:latin typeface="Arial"/>
                <a:cs typeface="Arial"/>
              </a:rPr>
              <a:t>Let’s discuss!</a:t>
            </a:r>
            <a:endParaRPr lang="en-MY" sz="34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6FB62-298F-067F-9CDE-F420D6859434}"/>
              </a:ext>
            </a:extLst>
          </p:cNvPr>
          <p:cNvSpPr txBox="1"/>
          <p:nvPr/>
        </p:nvSpPr>
        <p:spPr>
          <a:xfrm>
            <a:off x="603250" y="10788183"/>
            <a:ext cx="609312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©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Copyright 2024 TM TECHNOLOGY SERVICES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SDN.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BHD. All rights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reserved.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5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3">
            <a:extLst>
              <a:ext uri="{FF2B5EF4-FFF2-40B4-BE49-F238E27FC236}">
                <a16:creationId xmlns:a16="http://schemas.microsoft.com/office/drawing/2014/main" id="{50691117-418B-756F-1D7D-5B64BAE13A8F}"/>
              </a:ext>
            </a:extLst>
          </p:cNvPr>
          <p:cNvGrpSpPr/>
          <p:nvPr/>
        </p:nvGrpSpPr>
        <p:grpSpPr>
          <a:xfrm>
            <a:off x="7267532" y="2873301"/>
            <a:ext cx="1142099" cy="1142049"/>
            <a:chOff x="7267532" y="2873301"/>
            <a:chExt cx="1142099" cy="1142049"/>
          </a:xfrm>
        </p:grpSpPr>
        <p:sp>
          <p:nvSpPr>
            <p:cNvPr id="4" name="Freeform: Shape 16">
              <a:extLst>
                <a:ext uri="{FF2B5EF4-FFF2-40B4-BE49-F238E27FC236}">
                  <a16:creationId xmlns:a16="http://schemas.microsoft.com/office/drawing/2014/main" id="{1D5CD595-422F-0777-5389-17DB4768AEEC}"/>
                </a:ext>
              </a:extLst>
            </p:cNvPr>
            <p:cNvSpPr/>
            <p:nvPr/>
          </p:nvSpPr>
          <p:spPr>
            <a:xfrm>
              <a:off x="7267532" y="2873301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solidFill>
              <a:srgbClr val="2362DD"/>
            </a:solidFill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13">
              <a:extLst>
                <a:ext uri="{FF2B5EF4-FFF2-40B4-BE49-F238E27FC236}">
                  <a16:creationId xmlns:a16="http://schemas.microsoft.com/office/drawing/2014/main" id="{57A0D3B1-C1B9-84F3-2C6C-608848CCF481}"/>
                </a:ext>
              </a:extLst>
            </p:cNvPr>
            <p:cNvGrpSpPr/>
            <p:nvPr/>
          </p:nvGrpSpPr>
          <p:grpSpPr>
            <a:xfrm>
              <a:off x="7590313" y="3179508"/>
              <a:ext cx="496157" cy="557879"/>
              <a:chOff x="7590313" y="3179508"/>
              <a:chExt cx="496157" cy="557879"/>
            </a:xfrm>
            <a:solidFill>
              <a:srgbClr val="FFFFFF"/>
            </a:solidFill>
          </p:grpSpPr>
          <p:sp>
            <p:nvSpPr>
              <p:cNvPr id="6" name="Freeform: Shape 18">
                <a:extLst>
                  <a:ext uri="{FF2B5EF4-FFF2-40B4-BE49-F238E27FC236}">
                    <a16:creationId xmlns:a16="http://schemas.microsoft.com/office/drawing/2014/main" id="{401272CC-A344-06E7-55D2-8A9D97957A7F}"/>
                  </a:ext>
                </a:extLst>
              </p:cNvPr>
              <p:cNvSpPr/>
              <p:nvPr/>
            </p:nvSpPr>
            <p:spPr>
              <a:xfrm>
                <a:off x="7590313" y="3179508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19">
                <a:extLst>
                  <a:ext uri="{FF2B5EF4-FFF2-40B4-BE49-F238E27FC236}">
                    <a16:creationId xmlns:a16="http://schemas.microsoft.com/office/drawing/2014/main" id="{95B4DC8E-3DEC-8D8B-3BB2-0DE13A9186D1}"/>
                  </a:ext>
                </a:extLst>
              </p:cNvPr>
              <p:cNvSpPr/>
              <p:nvPr/>
            </p:nvSpPr>
            <p:spPr>
              <a:xfrm>
                <a:off x="7874253" y="3179508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20">
                <a:extLst>
                  <a:ext uri="{FF2B5EF4-FFF2-40B4-BE49-F238E27FC236}">
                    <a16:creationId xmlns:a16="http://schemas.microsoft.com/office/drawing/2014/main" id="{DCB815B6-ADBB-302F-2E5C-A818EB07518B}"/>
                  </a:ext>
                </a:extLst>
              </p:cNvPr>
              <p:cNvSpPr/>
              <p:nvPr/>
            </p:nvSpPr>
            <p:spPr>
              <a:xfrm>
                <a:off x="7590313" y="3179508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21">
                <a:extLst>
                  <a:ext uri="{FF2B5EF4-FFF2-40B4-BE49-F238E27FC236}">
                    <a16:creationId xmlns:a16="http://schemas.microsoft.com/office/drawing/2014/main" id="{B4DEF5C6-3404-6999-12B4-7E4DF3670E91}"/>
                  </a:ext>
                </a:extLst>
              </p:cNvPr>
              <p:cNvSpPr/>
              <p:nvPr/>
            </p:nvSpPr>
            <p:spPr>
              <a:xfrm>
                <a:off x="7598885" y="3463448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8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8" y="273939"/>
                    </a:cubicBezTo>
                    <a:cubicBezTo>
                      <a:pt x="371665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aphic 13">
            <a:extLst>
              <a:ext uri="{FF2B5EF4-FFF2-40B4-BE49-F238E27FC236}">
                <a16:creationId xmlns:a16="http://schemas.microsoft.com/office/drawing/2014/main" id="{1975E4AD-2604-0952-337D-CD1B95AA7270}"/>
              </a:ext>
            </a:extLst>
          </p:cNvPr>
          <p:cNvGrpSpPr/>
          <p:nvPr/>
        </p:nvGrpSpPr>
        <p:grpSpPr>
          <a:xfrm>
            <a:off x="11684706" y="2908046"/>
            <a:ext cx="1053774" cy="1072312"/>
            <a:chOff x="11684706" y="2908046"/>
            <a:chExt cx="1053774" cy="1072312"/>
          </a:xfrm>
        </p:grpSpPr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E3691359-3F95-1B1F-AAFD-621CE36A9763}"/>
                </a:ext>
              </a:extLst>
            </p:cNvPr>
            <p:cNvSpPr/>
            <p:nvPr/>
          </p:nvSpPr>
          <p:spPr>
            <a:xfrm>
              <a:off x="11705494" y="2908046"/>
              <a:ext cx="1032985" cy="1032986"/>
            </a:xfrm>
            <a:custGeom>
              <a:avLst/>
              <a:gdLst>
                <a:gd name="connsiteX0" fmla="*/ 359092 w 1032985"/>
                <a:gd name="connsiteY0" fmla="*/ 828389 h 1032986"/>
                <a:gd name="connsiteX1" fmla="*/ 418147 w 1032985"/>
                <a:gd name="connsiteY1" fmla="*/ 897065 h 1032986"/>
                <a:gd name="connsiteX2" fmla="*/ 437769 w 1032985"/>
                <a:gd name="connsiteY2" fmla="*/ 1032986 h 1032986"/>
                <a:gd name="connsiteX3" fmla="*/ 595217 w 1032985"/>
                <a:gd name="connsiteY3" fmla="*/ 1032986 h 1032986"/>
                <a:gd name="connsiteX4" fmla="*/ 614839 w 1032985"/>
                <a:gd name="connsiteY4" fmla="*/ 897065 h 1032986"/>
                <a:gd name="connsiteX5" fmla="*/ 716089 w 1032985"/>
                <a:gd name="connsiteY5" fmla="*/ 855155 h 1032986"/>
                <a:gd name="connsiteX6" fmla="*/ 826103 w 1032985"/>
                <a:gd name="connsiteY6" fmla="*/ 937451 h 1032986"/>
                <a:gd name="connsiteX7" fmla="*/ 937450 w 1032985"/>
                <a:gd name="connsiteY7" fmla="*/ 826103 h 1032986"/>
                <a:gd name="connsiteX8" fmla="*/ 855154 w 1032985"/>
                <a:gd name="connsiteY8" fmla="*/ 716090 h 1032986"/>
                <a:gd name="connsiteX9" fmla="*/ 897064 w 1032985"/>
                <a:gd name="connsiteY9" fmla="*/ 614839 h 1032986"/>
                <a:gd name="connsiteX10" fmla="*/ 1032986 w 1032985"/>
                <a:gd name="connsiteY10" fmla="*/ 595217 h 1032986"/>
                <a:gd name="connsiteX11" fmla="*/ 1032986 w 1032985"/>
                <a:gd name="connsiteY11" fmla="*/ 437769 h 1032986"/>
                <a:gd name="connsiteX12" fmla="*/ 897064 w 1032985"/>
                <a:gd name="connsiteY12" fmla="*/ 418148 h 1032986"/>
                <a:gd name="connsiteX13" fmla="*/ 855154 w 1032985"/>
                <a:gd name="connsiteY13" fmla="*/ 316897 h 1032986"/>
                <a:gd name="connsiteX14" fmla="*/ 937450 w 1032985"/>
                <a:gd name="connsiteY14" fmla="*/ 206883 h 1032986"/>
                <a:gd name="connsiteX15" fmla="*/ 826103 w 1032985"/>
                <a:gd name="connsiteY15" fmla="*/ 95536 h 1032986"/>
                <a:gd name="connsiteX16" fmla="*/ 716089 w 1032985"/>
                <a:gd name="connsiteY16" fmla="*/ 177832 h 1032986"/>
                <a:gd name="connsiteX17" fmla="*/ 614839 w 1032985"/>
                <a:gd name="connsiteY17" fmla="*/ 135922 h 1032986"/>
                <a:gd name="connsiteX18" fmla="*/ 595217 w 1032985"/>
                <a:gd name="connsiteY18" fmla="*/ 0 h 1032986"/>
                <a:gd name="connsiteX19" fmla="*/ 437769 w 1032985"/>
                <a:gd name="connsiteY19" fmla="*/ 0 h 1032986"/>
                <a:gd name="connsiteX20" fmla="*/ 418147 w 1032985"/>
                <a:gd name="connsiteY20" fmla="*/ 135922 h 1032986"/>
                <a:gd name="connsiteX21" fmla="*/ 316896 w 1032985"/>
                <a:gd name="connsiteY21" fmla="*/ 177832 h 1032986"/>
                <a:gd name="connsiteX22" fmla="*/ 206883 w 1032985"/>
                <a:gd name="connsiteY22" fmla="*/ 95536 h 1032986"/>
                <a:gd name="connsiteX23" fmla="*/ 95535 w 1032985"/>
                <a:gd name="connsiteY23" fmla="*/ 206883 h 1032986"/>
                <a:gd name="connsiteX24" fmla="*/ 177832 w 1032985"/>
                <a:gd name="connsiteY24" fmla="*/ 316897 h 1032986"/>
                <a:gd name="connsiteX25" fmla="*/ 135921 w 1032985"/>
                <a:gd name="connsiteY25" fmla="*/ 418148 h 1032986"/>
                <a:gd name="connsiteX26" fmla="*/ 0 w 1032985"/>
                <a:gd name="connsiteY26" fmla="*/ 437769 h 1032986"/>
                <a:gd name="connsiteX27" fmla="*/ 0 w 1032985"/>
                <a:gd name="connsiteY27" fmla="*/ 595217 h 1032986"/>
                <a:gd name="connsiteX28" fmla="*/ 135921 w 1032985"/>
                <a:gd name="connsiteY28" fmla="*/ 614839 h 1032986"/>
                <a:gd name="connsiteX29" fmla="*/ 213836 w 1032985"/>
                <a:gd name="connsiteY29" fmla="*/ 703993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5" h="1032986">
                  <a:moveTo>
                    <a:pt x="359092" y="828389"/>
                  </a:moveTo>
                  <a:cubicBezTo>
                    <a:pt x="364521" y="830009"/>
                    <a:pt x="412623" y="895731"/>
                    <a:pt x="418147" y="897065"/>
                  </a:cubicBezTo>
                  <a:lnTo>
                    <a:pt x="437769" y="1032986"/>
                  </a:lnTo>
                  <a:lnTo>
                    <a:pt x="595217" y="1032986"/>
                  </a:lnTo>
                  <a:lnTo>
                    <a:pt x="614839" y="897065"/>
                  </a:lnTo>
                  <a:cubicBezTo>
                    <a:pt x="650367" y="887921"/>
                    <a:pt x="684466" y="873824"/>
                    <a:pt x="716089" y="855155"/>
                  </a:cubicBezTo>
                  <a:lnTo>
                    <a:pt x="826103" y="937451"/>
                  </a:lnTo>
                  <a:lnTo>
                    <a:pt x="937450" y="826103"/>
                  </a:lnTo>
                  <a:lnTo>
                    <a:pt x="855154" y="716090"/>
                  </a:lnTo>
                  <a:cubicBezTo>
                    <a:pt x="873823" y="684467"/>
                    <a:pt x="887920" y="650367"/>
                    <a:pt x="897064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4" y="418148"/>
                  </a:lnTo>
                  <a:cubicBezTo>
                    <a:pt x="887920" y="382619"/>
                    <a:pt x="873823" y="348520"/>
                    <a:pt x="855154" y="316897"/>
                  </a:cubicBezTo>
                  <a:lnTo>
                    <a:pt x="937450" y="206883"/>
                  </a:lnTo>
                  <a:lnTo>
                    <a:pt x="826103" y="95536"/>
                  </a:lnTo>
                  <a:lnTo>
                    <a:pt x="716089" y="177832"/>
                  </a:lnTo>
                  <a:cubicBezTo>
                    <a:pt x="684466" y="159163"/>
                    <a:pt x="650367" y="145066"/>
                    <a:pt x="614839" y="135922"/>
                  </a:cubicBezTo>
                  <a:lnTo>
                    <a:pt x="595217" y="0"/>
                  </a:lnTo>
                  <a:lnTo>
                    <a:pt x="437769" y="0"/>
                  </a:lnTo>
                  <a:lnTo>
                    <a:pt x="418147" y="135922"/>
                  </a:lnTo>
                  <a:cubicBezTo>
                    <a:pt x="382619" y="145066"/>
                    <a:pt x="348519" y="159163"/>
                    <a:pt x="316896" y="177832"/>
                  </a:cubicBezTo>
                  <a:lnTo>
                    <a:pt x="206883" y="95536"/>
                  </a:lnTo>
                  <a:lnTo>
                    <a:pt x="95535" y="206883"/>
                  </a:lnTo>
                  <a:lnTo>
                    <a:pt x="177832" y="316897"/>
                  </a:lnTo>
                  <a:cubicBezTo>
                    <a:pt x="159162" y="348520"/>
                    <a:pt x="145066" y="382524"/>
                    <a:pt x="135921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1" y="614839"/>
                  </a:lnTo>
                  <a:cubicBezTo>
                    <a:pt x="138969" y="626555"/>
                    <a:pt x="209835" y="692753"/>
                    <a:pt x="213836" y="703993"/>
                  </a:cubicBezTo>
                </a:path>
              </a:pathLst>
            </a:custGeom>
            <a:solidFill>
              <a:srgbClr val="2362DD"/>
            </a:solidFill>
            <a:ln w="39148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4">
              <a:extLst>
                <a:ext uri="{FF2B5EF4-FFF2-40B4-BE49-F238E27FC236}">
                  <a16:creationId xmlns:a16="http://schemas.microsoft.com/office/drawing/2014/main" id="{35883B3B-312D-FA13-3A50-20FF9BE62F1C}"/>
                </a:ext>
              </a:extLst>
            </p:cNvPr>
            <p:cNvSpPr/>
            <p:nvPr/>
          </p:nvSpPr>
          <p:spPr>
            <a:xfrm>
              <a:off x="11684706" y="3220792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599622 w 759587"/>
                <a:gd name="connsiteY5" fmla="*/ 9770 h 759566"/>
                <a:gd name="connsiteX6" fmla="*/ 588478 w 759587"/>
                <a:gd name="connsiteY6" fmla="*/ 3960 h 759566"/>
                <a:gd name="connsiteX7" fmla="*/ 340257 w 759587"/>
                <a:gd name="connsiteY7" fmla="*/ 171029 h 759566"/>
                <a:gd name="connsiteX8" fmla="*/ 346448 w 759587"/>
                <a:gd name="connsiteY8" fmla="*/ 276375 h 759566"/>
                <a:gd name="connsiteX9" fmla="*/ 341495 w 759587"/>
                <a:gd name="connsiteY9" fmla="*/ 298378 h 759566"/>
                <a:gd name="connsiteX10" fmla="*/ 21645 w 759587"/>
                <a:gd name="connsiteY10" fmla="*/ 618227 h 759566"/>
                <a:gd name="connsiteX11" fmla="*/ 21645 w 759587"/>
                <a:gd name="connsiteY11" fmla="*/ 722621 h 759566"/>
                <a:gd name="connsiteX12" fmla="*/ 36980 w 759587"/>
                <a:gd name="connsiteY12" fmla="*/ 737957 h 759566"/>
                <a:gd name="connsiteX13" fmla="*/ 141375 w 759587"/>
                <a:gd name="connsiteY13" fmla="*/ 737957 h 759566"/>
                <a:gd name="connsiteX14" fmla="*/ 141375 w 759587"/>
                <a:gd name="connsiteY14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608100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CCE6E749-C78C-8898-5F8A-845B0B30253E}"/>
                </a:ext>
              </a:extLst>
            </p:cNvPr>
            <p:cNvSpPr/>
            <p:nvPr/>
          </p:nvSpPr>
          <p:spPr>
            <a:xfrm>
              <a:off x="11979623" y="3178746"/>
              <a:ext cx="508253" cy="508253"/>
            </a:xfrm>
            <a:custGeom>
              <a:avLst/>
              <a:gdLst>
                <a:gd name="connsiteX0" fmla="*/ 508254 w 508253"/>
                <a:gd name="connsiteY0" fmla="*/ 254127 h 508253"/>
                <a:gd name="connsiteX1" fmla="*/ 254127 w 508253"/>
                <a:gd name="connsiteY1" fmla="*/ 508254 h 508253"/>
                <a:gd name="connsiteX2" fmla="*/ 0 w 508253"/>
                <a:gd name="connsiteY2" fmla="*/ 254127 h 508253"/>
                <a:gd name="connsiteX3" fmla="*/ 254127 w 508253"/>
                <a:gd name="connsiteY3" fmla="*/ 0 h 508253"/>
                <a:gd name="connsiteX4" fmla="*/ 508254 w 508253"/>
                <a:gd name="connsiteY4" fmla="*/ 254127 h 5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253" h="508253">
                  <a:moveTo>
                    <a:pt x="508254" y="254127"/>
                  </a:moveTo>
                  <a:cubicBezTo>
                    <a:pt x="508254" y="394477"/>
                    <a:pt x="394477" y="508254"/>
                    <a:pt x="254127" y="508254"/>
                  </a:cubicBezTo>
                  <a:cubicBezTo>
                    <a:pt x="113776" y="508254"/>
                    <a:pt x="0" y="394477"/>
                    <a:pt x="0" y="254127"/>
                  </a:cubicBezTo>
                  <a:cubicBezTo>
                    <a:pt x="0" y="113777"/>
                    <a:pt x="113777" y="0"/>
                    <a:pt x="254127" y="0"/>
                  </a:cubicBezTo>
                  <a:cubicBezTo>
                    <a:pt x="394478" y="0"/>
                    <a:pt x="508254" y="113777"/>
                    <a:pt x="508254" y="254127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id="{9726924C-DF74-261B-26A5-EFB90DACFC99}"/>
                </a:ext>
              </a:extLst>
            </p:cNvPr>
            <p:cNvSpPr/>
            <p:nvPr/>
          </p:nvSpPr>
          <p:spPr>
            <a:xfrm>
              <a:off x="11684706" y="3220792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719638 w 759587"/>
                <a:gd name="connsiteY5" fmla="*/ 159694 h 759566"/>
                <a:gd name="connsiteX6" fmla="*/ 622768 w 759587"/>
                <a:gd name="connsiteY6" fmla="*/ 256563 h 759566"/>
                <a:gd name="connsiteX7" fmla="*/ 592860 w 759587"/>
                <a:gd name="connsiteY7" fmla="*/ 256563 h 759566"/>
                <a:gd name="connsiteX8" fmla="*/ 592860 w 759587"/>
                <a:gd name="connsiteY8" fmla="*/ 256563 h 759566"/>
                <a:gd name="connsiteX9" fmla="*/ 503039 w 759587"/>
                <a:gd name="connsiteY9" fmla="*/ 166742 h 759566"/>
                <a:gd name="connsiteX10" fmla="*/ 503039 w 759587"/>
                <a:gd name="connsiteY10" fmla="*/ 136834 h 759566"/>
                <a:gd name="connsiteX11" fmla="*/ 503039 w 759587"/>
                <a:gd name="connsiteY11" fmla="*/ 136834 h 759566"/>
                <a:gd name="connsiteX12" fmla="*/ 599908 w 759587"/>
                <a:gd name="connsiteY12" fmla="*/ 39965 h 759566"/>
                <a:gd name="connsiteX13" fmla="*/ 599622 w 759587"/>
                <a:gd name="connsiteY13" fmla="*/ 9770 h 759566"/>
                <a:gd name="connsiteX14" fmla="*/ 588478 w 759587"/>
                <a:gd name="connsiteY14" fmla="*/ 3960 h 759566"/>
                <a:gd name="connsiteX15" fmla="*/ 340257 w 759587"/>
                <a:gd name="connsiteY15" fmla="*/ 171029 h 759566"/>
                <a:gd name="connsiteX16" fmla="*/ 346448 w 759587"/>
                <a:gd name="connsiteY16" fmla="*/ 276375 h 759566"/>
                <a:gd name="connsiteX17" fmla="*/ 341495 w 759587"/>
                <a:gd name="connsiteY17" fmla="*/ 298378 h 759566"/>
                <a:gd name="connsiteX18" fmla="*/ 21645 w 759587"/>
                <a:gd name="connsiteY18" fmla="*/ 618227 h 759566"/>
                <a:gd name="connsiteX19" fmla="*/ 21645 w 759587"/>
                <a:gd name="connsiteY19" fmla="*/ 722621 h 759566"/>
                <a:gd name="connsiteX20" fmla="*/ 36980 w 759587"/>
                <a:gd name="connsiteY20" fmla="*/ 737957 h 759566"/>
                <a:gd name="connsiteX21" fmla="*/ 141375 w 759587"/>
                <a:gd name="connsiteY21" fmla="*/ 737957 h 759566"/>
                <a:gd name="connsiteX22" fmla="*/ 141375 w 759587"/>
                <a:gd name="connsiteY22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722686" y="156741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2362DD"/>
            </a:solidFill>
            <a:ln w="19050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Freeform: Shape 27">
            <a:extLst>
              <a:ext uri="{FF2B5EF4-FFF2-40B4-BE49-F238E27FC236}">
                <a16:creationId xmlns:a16="http://schemas.microsoft.com/office/drawing/2014/main" id="{F9FD3CC3-9C8D-B8F2-CB1D-13E5E88B6D90}"/>
              </a:ext>
            </a:extLst>
          </p:cNvPr>
          <p:cNvSpPr/>
          <p:nvPr/>
        </p:nvSpPr>
        <p:spPr>
          <a:xfrm>
            <a:off x="13806966" y="8578822"/>
            <a:ext cx="1231829" cy="759162"/>
          </a:xfrm>
          <a:custGeom>
            <a:avLst/>
            <a:gdLst>
              <a:gd name="connsiteX0" fmla="*/ 14315 w 1231829"/>
              <a:gd name="connsiteY0" fmla="*/ 28 h 759162"/>
              <a:gd name="connsiteX1" fmla="*/ 816511 w 1231829"/>
              <a:gd name="connsiteY1" fmla="*/ 28 h 759162"/>
              <a:gd name="connsiteX2" fmla="*/ 830799 w 1231829"/>
              <a:gd name="connsiteY2" fmla="*/ 12696 h 759162"/>
              <a:gd name="connsiteX3" fmla="*/ 830799 w 1231829"/>
              <a:gd name="connsiteY3" fmla="*/ 14315 h 759162"/>
              <a:gd name="connsiteX4" fmla="*/ 830799 w 1231829"/>
              <a:gd name="connsiteY4" fmla="*/ 186241 h 759162"/>
              <a:gd name="connsiteX5" fmla="*/ 1101499 w 1231829"/>
              <a:gd name="connsiteY5" fmla="*/ 186241 h 759162"/>
              <a:gd name="connsiteX6" fmla="*/ 1112930 w 1231829"/>
              <a:gd name="connsiteY6" fmla="*/ 193385 h 759162"/>
              <a:gd name="connsiteX7" fmla="*/ 1228943 w 1231829"/>
              <a:gd name="connsiteY7" fmla="*/ 379599 h 759162"/>
              <a:gd name="connsiteX8" fmla="*/ 1231801 w 1231829"/>
              <a:gd name="connsiteY8" fmla="*/ 386743 h 759162"/>
              <a:gd name="connsiteX9" fmla="*/ 1231801 w 1231829"/>
              <a:gd name="connsiteY9" fmla="*/ 644680 h 759162"/>
              <a:gd name="connsiteX10" fmla="*/ 1219132 w 1231829"/>
              <a:gd name="connsiteY10" fmla="*/ 658967 h 759162"/>
              <a:gd name="connsiteX11" fmla="*/ 1217514 w 1231829"/>
              <a:gd name="connsiteY11" fmla="*/ 658967 h 759162"/>
              <a:gd name="connsiteX12" fmla="*/ 1087211 w 1231829"/>
              <a:gd name="connsiteY12" fmla="*/ 658967 h 759162"/>
              <a:gd name="connsiteX13" fmla="*/ 960244 w 1231829"/>
              <a:gd name="connsiteY13" fmla="*/ 758313 h 759162"/>
              <a:gd name="connsiteX14" fmla="*/ 860897 w 1231829"/>
              <a:gd name="connsiteY14" fmla="*/ 658967 h 759162"/>
              <a:gd name="connsiteX15" fmla="*/ 342356 w 1231829"/>
              <a:gd name="connsiteY15" fmla="*/ 658967 h 759162"/>
              <a:gd name="connsiteX16" fmla="*/ 215388 w 1231829"/>
              <a:gd name="connsiteY16" fmla="*/ 758313 h 759162"/>
              <a:gd name="connsiteX17" fmla="*/ 116043 w 1231829"/>
              <a:gd name="connsiteY17" fmla="*/ 658967 h 759162"/>
              <a:gd name="connsiteX18" fmla="*/ 14315 w 1231829"/>
              <a:gd name="connsiteY18" fmla="*/ 658967 h 759162"/>
              <a:gd name="connsiteX19" fmla="*/ 28 w 1231829"/>
              <a:gd name="connsiteY19" fmla="*/ 646299 h 759162"/>
              <a:gd name="connsiteX20" fmla="*/ 28 w 1231829"/>
              <a:gd name="connsiteY20" fmla="*/ 644680 h 759162"/>
              <a:gd name="connsiteX21" fmla="*/ 28 w 1231829"/>
              <a:gd name="connsiteY21" fmla="*/ 14411 h 759162"/>
              <a:gd name="connsiteX22" fmla="*/ 12696 w 1231829"/>
              <a:gd name="connsiteY22" fmla="*/ 123 h 759162"/>
              <a:gd name="connsiteX23" fmla="*/ 14315 w 1231829"/>
              <a:gd name="connsiteY23" fmla="*/ 123 h 759162"/>
              <a:gd name="connsiteX24" fmla="*/ 1094355 w 1231829"/>
              <a:gd name="connsiteY24" fmla="*/ 214912 h 759162"/>
              <a:gd name="connsiteX25" fmla="*/ 830799 w 1231829"/>
              <a:gd name="connsiteY25" fmla="*/ 214912 h 759162"/>
              <a:gd name="connsiteX26" fmla="*/ 830799 w 1231829"/>
              <a:gd name="connsiteY26" fmla="*/ 372455 h 759162"/>
              <a:gd name="connsiteX27" fmla="*/ 1191796 w 1231829"/>
              <a:gd name="connsiteY27" fmla="*/ 372455 h 759162"/>
              <a:gd name="connsiteX28" fmla="*/ 1094355 w 1231829"/>
              <a:gd name="connsiteY28" fmla="*/ 214912 h 759162"/>
              <a:gd name="connsiteX29" fmla="*/ 1203226 w 1231829"/>
              <a:gd name="connsiteY29" fmla="*/ 401030 h 759162"/>
              <a:gd name="connsiteX30" fmla="*/ 830799 w 1231829"/>
              <a:gd name="connsiteY30" fmla="*/ 401030 h 759162"/>
              <a:gd name="connsiteX31" fmla="*/ 830799 w 1231829"/>
              <a:gd name="connsiteY31" fmla="*/ 630201 h 759162"/>
              <a:gd name="connsiteX32" fmla="*/ 848706 w 1231829"/>
              <a:gd name="connsiteY32" fmla="*/ 630201 h 759162"/>
              <a:gd name="connsiteX33" fmla="*/ 864136 w 1231829"/>
              <a:gd name="connsiteY33" fmla="*/ 626392 h 759162"/>
              <a:gd name="connsiteX34" fmla="*/ 865755 w 1231829"/>
              <a:gd name="connsiteY34" fmla="*/ 620582 h 759162"/>
              <a:gd name="connsiteX35" fmla="*/ 1000248 w 1231829"/>
              <a:gd name="connsiteY35" fmla="*/ 536190 h 759162"/>
              <a:gd name="connsiteX36" fmla="*/ 1029871 w 1231829"/>
              <a:gd name="connsiteY36" fmla="*/ 545810 h 759162"/>
              <a:gd name="connsiteX37" fmla="*/ 1080354 w 1231829"/>
              <a:gd name="connsiteY37" fmla="*/ 592007 h 759162"/>
              <a:gd name="connsiteX38" fmla="*/ 1087497 w 1231829"/>
              <a:gd name="connsiteY38" fmla="*/ 609723 h 759162"/>
              <a:gd name="connsiteX39" fmla="*/ 1091688 w 1231829"/>
              <a:gd name="connsiteY39" fmla="*/ 627439 h 759162"/>
              <a:gd name="connsiteX40" fmla="*/ 1203417 w 1231829"/>
              <a:gd name="connsiteY40" fmla="*/ 627439 h 759162"/>
              <a:gd name="connsiteX41" fmla="*/ 1203417 w 1231829"/>
              <a:gd name="connsiteY41" fmla="*/ 401125 h 759162"/>
              <a:gd name="connsiteX42" fmla="*/ 1203226 w 1231829"/>
              <a:gd name="connsiteY42" fmla="*/ 401030 h 759162"/>
              <a:gd name="connsiteX43" fmla="*/ 830799 w 1231829"/>
              <a:gd name="connsiteY43" fmla="*/ 401030 h 759162"/>
              <a:gd name="connsiteX44" fmla="*/ 830799 w 1231829"/>
              <a:gd name="connsiteY44" fmla="*/ 630201 h 759162"/>
              <a:gd name="connsiteX45" fmla="*/ 848706 w 1231829"/>
              <a:gd name="connsiteY45" fmla="*/ 630201 h 759162"/>
              <a:gd name="connsiteX46" fmla="*/ 864136 w 1231829"/>
              <a:gd name="connsiteY46" fmla="*/ 626392 h 759162"/>
              <a:gd name="connsiteX47" fmla="*/ 865755 w 1231829"/>
              <a:gd name="connsiteY47" fmla="*/ 620582 h 759162"/>
              <a:gd name="connsiteX48" fmla="*/ 1000248 w 1231829"/>
              <a:gd name="connsiteY48" fmla="*/ 536190 h 759162"/>
              <a:gd name="connsiteX49" fmla="*/ 1029871 w 1231829"/>
              <a:gd name="connsiteY49" fmla="*/ 545810 h 759162"/>
              <a:gd name="connsiteX50" fmla="*/ 1080354 w 1231829"/>
              <a:gd name="connsiteY50" fmla="*/ 592007 h 759162"/>
              <a:gd name="connsiteX51" fmla="*/ 1087497 w 1231829"/>
              <a:gd name="connsiteY51" fmla="*/ 609723 h 759162"/>
              <a:gd name="connsiteX52" fmla="*/ 1091688 w 1231829"/>
              <a:gd name="connsiteY52" fmla="*/ 627439 h 759162"/>
              <a:gd name="connsiteX53" fmla="*/ 1203417 w 1231829"/>
              <a:gd name="connsiteY53" fmla="*/ 627439 h 759162"/>
              <a:gd name="connsiteX54" fmla="*/ 1203417 w 1231829"/>
              <a:gd name="connsiteY54" fmla="*/ 401125 h 759162"/>
              <a:gd name="connsiteX55" fmla="*/ 974054 w 1231829"/>
              <a:gd name="connsiteY55" fmla="*/ 730500 h 759162"/>
              <a:gd name="connsiteX56" fmla="*/ 1059970 w 1231829"/>
              <a:gd name="connsiteY56" fmla="*/ 644489 h 759162"/>
              <a:gd name="connsiteX57" fmla="*/ 973959 w 1231829"/>
              <a:gd name="connsiteY57" fmla="*/ 558574 h 759162"/>
              <a:gd name="connsiteX58" fmla="*/ 888044 w 1231829"/>
              <a:gd name="connsiteY58" fmla="*/ 644584 h 759162"/>
              <a:gd name="connsiteX59" fmla="*/ 973959 w 1231829"/>
              <a:gd name="connsiteY59" fmla="*/ 730500 h 759162"/>
              <a:gd name="connsiteX60" fmla="*/ 973959 w 1231829"/>
              <a:gd name="connsiteY60" fmla="*/ 730500 h 759162"/>
              <a:gd name="connsiteX61" fmla="*/ 974054 w 1231829"/>
              <a:gd name="connsiteY61" fmla="*/ 730500 h 759162"/>
              <a:gd name="connsiteX62" fmla="*/ 1059970 w 1231829"/>
              <a:gd name="connsiteY62" fmla="*/ 644489 h 759162"/>
              <a:gd name="connsiteX63" fmla="*/ 973959 w 1231829"/>
              <a:gd name="connsiteY63" fmla="*/ 558574 h 759162"/>
              <a:gd name="connsiteX64" fmla="*/ 888044 w 1231829"/>
              <a:gd name="connsiteY64" fmla="*/ 644584 h 759162"/>
              <a:gd name="connsiteX65" fmla="*/ 973959 w 1231829"/>
              <a:gd name="connsiteY65" fmla="*/ 730500 h 759162"/>
              <a:gd name="connsiteX66" fmla="*/ 973959 w 1231829"/>
              <a:gd name="connsiteY66" fmla="*/ 730500 h 759162"/>
              <a:gd name="connsiteX67" fmla="*/ 229200 w 1231829"/>
              <a:gd name="connsiteY67" fmla="*/ 730500 h 759162"/>
              <a:gd name="connsiteX68" fmla="*/ 315115 w 1231829"/>
              <a:gd name="connsiteY68" fmla="*/ 644584 h 759162"/>
              <a:gd name="connsiteX69" fmla="*/ 229200 w 1231829"/>
              <a:gd name="connsiteY69" fmla="*/ 558669 h 759162"/>
              <a:gd name="connsiteX70" fmla="*/ 143284 w 1231829"/>
              <a:gd name="connsiteY70" fmla="*/ 644584 h 759162"/>
              <a:gd name="connsiteX71" fmla="*/ 143284 w 1231829"/>
              <a:gd name="connsiteY71" fmla="*/ 644584 h 759162"/>
              <a:gd name="connsiteX72" fmla="*/ 229104 w 1231829"/>
              <a:gd name="connsiteY72" fmla="*/ 730500 h 759162"/>
              <a:gd name="connsiteX73" fmla="*/ 229200 w 1231829"/>
              <a:gd name="connsiteY73" fmla="*/ 730500 h 759162"/>
              <a:gd name="connsiteX74" fmla="*/ 229200 w 1231829"/>
              <a:gd name="connsiteY74" fmla="*/ 730500 h 759162"/>
              <a:gd name="connsiteX75" fmla="*/ 315115 w 1231829"/>
              <a:gd name="connsiteY75" fmla="*/ 644584 h 759162"/>
              <a:gd name="connsiteX76" fmla="*/ 229200 w 1231829"/>
              <a:gd name="connsiteY76" fmla="*/ 558669 h 759162"/>
              <a:gd name="connsiteX77" fmla="*/ 143284 w 1231829"/>
              <a:gd name="connsiteY77" fmla="*/ 644584 h 759162"/>
              <a:gd name="connsiteX78" fmla="*/ 143284 w 1231829"/>
              <a:gd name="connsiteY78" fmla="*/ 644584 h 759162"/>
              <a:gd name="connsiteX79" fmla="*/ 229104 w 1231829"/>
              <a:gd name="connsiteY79" fmla="*/ 730500 h 759162"/>
              <a:gd name="connsiteX80" fmla="*/ 229200 w 1231829"/>
              <a:gd name="connsiteY80" fmla="*/ 730500 h 759162"/>
              <a:gd name="connsiteX81" fmla="*/ 28698 w 1231829"/>
              <a:gd name="connsiteY81" fmla="*/ 630201 h 759162"/>
              <a:gd name="connsiteX82" fmla="*/ 113947 w 1231829"/>
              <a:gd name="connsiteY82" fmla="*/ 630201 h 759162"/>
              <a:gd name="connsiteX83" fmla="*/ 115566 w 1231829"/>
              <a:gd name="connsiteY83" fmla="*/ 630201 h 759162"/>
              <a:gd name="connsiteX84" fmla="*/ 175764 w 1231829"/>
              <a:gd name="connsiteY84" fmla="*/ 548668 h 759162"/>
              <a:gd name="connsiteX85" fmla="*/ 306733 w 1231829"/>
              <a:gd name="connsiteY85" fmla="*/ 559717 h 759162"/>
              <a:gd name="connsiteX86" fmla="*/ 332260 w 1231829"/>
              <a:gd name="connsiteY86" fmla="*/ 589816 h 759162"/>
              <a:gd name="connsiteX87" fmla="*/ 340928 w 1231829"/>
              <a:gd name="connsiteY87" fmla="*/ 608104 h 759162"/>
              <a:gd name="connsiteX88" fmla="*/ 346643 w 1231829"/>
              <a:gd name="connsiteY88" fmla="*/ 627439 h 759162"/>
              <a:gd name="connsiteX89" fmla="*/ 802128 w 1231829"/>
              <a:gd name="connsiteY89" fmla="*/ 627439 h 759162"/>
              <a:gd name="connsiteX90" fmla="*/ 802128 w 1231829"/>
              <a:gd name="connsiteY90" fmla="*/ 28698 h 759162"/>
              <a:gd name="connsiteX91" fmla="*/ 28603 w 1231829"/>
              <a:gd name="connsiteY91" fmla="*/ 28698 h 759162"/>
              <a:gd name="connsiteX92" fmla="*/ 28603 w 1231829"/>
              <a:gd name="connsiteY92" fmla="*/ 630297 h 759162"/>
              <a:gd name="connsiteX93" fmla="*/ 28698 w 1231829"/>
              <a:gd name="connsiteY93" fmla="*/ 630201 h 759162"/>
              <a:gd name="connsiteX94" fmla="*/ 113947 w 1231829"/>
              <a:gd name="connsiteY94" fmla="*/ 630201 h 759162"/>
              <a:gd name="connsiteX95" fmla="*/ 115566 w 1231829"/>
              <a:gd name="connsiteY95" fmla="*/ 630201 h 759162"/>
              <a:gd name="connsiteX96" fmla="*/ 175764 w 1231829"/>
              <a:gd name="connsiteY96" fmla="*/ 548668 h 759162"/>
              <a:gd name="connsiteX97" fmla="*/ 306733 w 1231829"/>
              <a:gd name="connsiteY97" fmla="*/ 559717 h 759162"/>
              <a:gd name="connsiteX98" fmla="*/ 332260 w 1231829"/>
              <a:gd name="connsiteY98" fmla="*/ 589816 h 759162"/>
              <a:gd name="connsiteX99" fmla="*/ 340928 w 1231829"/>
              <a:gd name="connsiteY99" fmla="*/ 608104 h 759162"/>
              <a:gd name="connsiteX100" fmla="*/ 346643 w 1231829"/>
              <a:gd name="connsiteY100" fmla="*/ 627439 h 759162"/>
              <a:gd name="connsiteX101" fmla="*/ 802128 w 1231829"/>
              <a:gd name="connsiteY101" fmla="*/ 627439 h 759162"/>
              <a:gd name="connsiteX102" fmla="*/ 802128 w 1231829"/>
              <a:gd name="connsiteY102" fmla="*/ 28698 h 759162"/>
              <a:gd name="connsiteX103" fmla="*/ 28603 w 1231829"/>
              <a:gd name="connsiteY103" fmla="*/ 28698 h 759162"/>
              <a:gd name="connsiteX104" fmla="*/ 28603 w 1231829"/>
              <a:gd name="connsiteY104" fmla="*/ 630297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31829" h="759162">
                <a:moveTo>
                  <a:pt x="14315" y="28"/>
                </a:moveTo>
                <a:lnTo>
                  <a:pt x="816511" y="28"/>
                </a:lnTo>
                <a:cubicBezTo>
                  <a:pt x="823940" y="-448"/>
                  <a:pt x="830418" y="5266"/>
                  <a:pt x="830799" y="12696"/>
                </a:cubicBezTo>
                <a:cubicBezTo>
                  <a:pt x="830799" y="13268"/>
                  <a:pt x="830799" y="13744"/>
                  <a:pt x="830799" y="14315"/>
                </a:cubicBezTo>
                <a:lnTo>
                  <a:pt x="830799" y="186241"/>
                </a:lnTo>
                <a:lnTo>
                  <a:pt x="1101499" y="186241"/>
                </a:lnTo>
                <a:cubicBezTo>
                  <a:pt x="1106357" y="186241"/>
                  <a:pt x="1110833" y="189004"/>
                  <a:pt x="1112930" y="193385"/>
                </a:cubicBezTo>
                <a:lnTo>
                  <a:pt x="1228943" y="379599"/>
                </a:lnTo>
                <a:cubicBezTo>
                  <a:pt x="1230754" y="381504"/>
                  <a:pt x="1231706" y="384076"/>
                  <a:pt x="1231801" y="386743"/>
                </a:cubicBezTo>
                <a:lnTo>
                  <a:pt x="1231801" y="644680"/>
                </a:lnTo>
                <a:cubicBezTo>
                  <a:pt x="1232277" y="652109"/>
                  <a:pt x="1226562" y="658586"/>
                  <a:pt x="1219132" y="658967"/>
                </a:cubicBezTo>
                <a:cubicBezTo>
                  <a:pt x="1218562" y="658967"/>
                  <a:pt x="1218085" y="658967"/>
                  <a:pt x="1217514" y="658967"/>
                </a:cubicBezTo>
                <a:lnTo>
                  <a:pt x="1087211" y="658967"/>
                </a:lnTo>
                <a:cubicBezTo>
                  <a:pt x="1079592" y="721451"/>
                  <a:pt x="1022822" y="765933"/>
                  <a:pt x="960244" y="758313"/>
                </a:cubicBezTo>
                <a:cubicBezTo>
                  <a:pt x="908237" y="752027"/>
                  <a:pt x="867184" y="710974"/>
                  <a:pt x="860897" y="658967"/>
                </a:cubicBezTo>
                <a:lnTo>
                  <a:pt x="342356" y="658967"/>
                </a:lnTo>
                <a:cubicBezTo>
                  <a:pt x="334736" y="721451"/>
                  <a:pt x="277968" y="765933"/>
                  <a:pt x="215388" y="758313"/>
                </a:cubicBezTo>
                <a:cubicBezTo>
                  <a:pt x="163382" y="752027"/>
                  <a:pt x="122329" y="710974"/>
                  <a:pt x="116043" y="658967"/>
                </a:cubicBezTo>
                <a:lnTo>
                  <a:pt x="14315" y="658967"/>
                </a:lnTo>
                <a:cubicBezTo>
                  <a:pt x="6886" y="659443"/>
                  <a:pt x="409" y="653729"/>
                  <a:pt x="28" y="646299"/>
                </a:cubicBezTo>
                <a:cubicBezTo>
                  <a:pt x="28" y="645727"/>
                  <a:pt x="28" y="645251"/>
                  <a:pt x="28" y="644680"/>
                </a:cubicBezTo>
                <a:lnTo>
                  <a:pt x="28" y="14411"/>
                </a:lnTo>
                <a:cubicBezTo>
                  <a:pt x="-448" y="6981"/>
                  <a:pt x="5267" y="504"/>
                  <a:pt x="12696" y="123"/>
                </a:cubicBezTo>
                <a:cubicBezTo>
                  <a:pt x="13268" y="123"/>
                  <a:pt x="13744" y="123"/>
                  <a:pt x="14315" y="123"/>
                </a:cubicBezTo>
                <a:close/>
                <a:moveTo>
                  <a:pt x="1094355" y="214912"/>
                </a:moveTo>
                <a:lnTo>
                  <a:pt x="830799" y="214912"/>
                </a:lnTo>
                <a:lnTo>
                  <a:pt x="830799" y="372455"/>
                </a:lnTo>
                <a:lnTo>
                  <a:pt x="1191796" y="372455"/>
                </a:lnTo>
                <a:lnTo>
                  <a:pt x="1094355" y="214912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9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7" y="627439"/>
                </a:lnTo>
                <a:lnTo>
                  <a:pt x="1203417" y="401125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9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7" y="627439"/>
                </a:lnTo>
                <a:lnTo>
                  <a:pt x="1203417" y="401125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229200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200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200" y="730500"/>
                </a:lnTo>
                <a:close/>
                <a:moveTo>
                  <a:pt x="229200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200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200" y="730500"/>
                </a:lnTo>
                <a:close/>
                <a:moveTo>
                  <a:pt x="28698" y="630201"/>
                </a:moveTo>
                <a:cubicBezTo>
                  <a:pt x="57083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3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  <a:moveTo>
                  <a:pt x="28698" y="630201"/>
                </a:moveTo>
                <a:cubicBezTo>
                  <a:pt x="57083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3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</a:path>
            </a:pathLst>
          </a:custGeom>
          <a:solidFill>
            <a:srgbClr val="2362DD"/>
          </a:solidFill>
          <a:ln w="19050" cap="flat">
            <a:solidFill>
              <a:srgbClr val="2362D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6" name="Graphic 13">
            <a:extLst>
              <a:ext uri="{FF2B5EF4-FFF2-40B4-BE49-F238E27FC236}">
                <a16:creationId xmlns:a16="http://schemas.microsoft.com/office/drawing/2014/main" id="{971E80A8-747D-BE76-B7EF-6D3F22977D2C}"/>
              </a:ext>
            </a:extLst>
          </p:cNvPr>
          <p:cNvGrpSpPr/>
          <p:nvPr/>
        </p:nvGrpSpPr>
        <p:grpSpPr>
          <a:xfrm>
            <a:off x="7216075" y="5768016"/>
            <a:ext cx="1244822" cy="829633"/>
            <a:chOff x="7216075" y="5768016"/>
            <a:chExt cx="1244822" cy="829633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6C146BE5-9418-CEE7-57D8-647CBCFB4DEB}"/>
                </a:ext>
              </a:extLst>
            </p:cNvPr>
            <p:cNvSpPr/>
            <p:nvPr/>
          </p:nvSpPr>
          <p:spPr>
            <a:xfrm>
              <a:off x="7216075" y="6249416"/>
              <a:ext cx="1244822" cy="348233"/>
            </a:xfrm>
            <a:custGeom>
              <a:avLst/>
              <a:gdLst>
                <a:gd name="connsiteX0" fmla="*/ 1130999 w 1244822"/>
                <a:gd name="connsiteY0" fmla="*/ 0 h 348233"/>
                <a:gd name="connsiteX1" fmla="*/ 113633 w 1244822"/>
                <a:gd name="connsiteY1" fmla="*/ 0 h 348233"/>
                <a:gd name="connsiteX2" fmla="*/ 0 w 1244822"/>
                <a:gd name="connsiteY2" fmla="*/ 113633 h 348233"/>
                <a:gd name="connsiteX3" fmla="*/ 0 w 1244822"/>
                <a:gd name="connsiteY3" fmla="*/ 234601 h 348233"/>
                <a:gd name="connsiteX4" fmla="*/ 113633 w 1244822"/>
                <a:gd name="connsiteY4" fmla="*/ 348234 h 348233"/>
                <a:gd name="connsiteX5" fmla="*/ 1131189 w 1244822"/>
                <a:gd name="connsiteY5" fmla="*/ 348234 h 348233"/>
                <a:gd name="connsiteX6" fmla="*/ 1244822 w 1244822"/>
                <a:gd name="connsiteY6" fmla="*/ 234601 h 348233"/>
                <a:gd name="connsiteX7" fmla="*/ 1244822 w 1244822"/>
                <a:gd name="connsiteY7" fmla="*/ 113633 h 348233"/>
                <a:gd name="connsiteX8" fmla="*/ 1131189 w 1244822"/>
                <a:gd name="connsiteY8" fmla="*/ 0 h 348233"/>
                <a:gd name="connsiteX9" fmla="*/ 1130999 w 1244822"/>
                <a:gd name="connsiteY9" fmla="*/ 0 h 34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822" h="348233">
                  <a:moveTo>
                    <a:pt x="1130999" y="0"/>
                  </a:moveTo>
                  <a:lnTo>
                    <a:pt x="113633" y="0"/>
                  </a:lnTo>
                  <a:cubicBezTo>
                    <a:pt x="50864" y="0"/>
                    <a:pt x="0" y="50863"/>
                    <a:pt x="0" y="113633"/>
                  </a:cubicBezTo>
                  <a:lnTo>
                    <a:pt x="0" y="234601"/>
                  </a:lnTo>
                  <a:cubicBezTo>
                    <a:pt x="0" y="297371"/>
                    <a:pt x="50864" y="348234"/>
                    <a:pt x="113633" y="348234"/>
                  </a:cubicBezTo>
                  <a:lnTo>
                    <a:pt x="1131189" y="348234"/>
                  </a:lnTo>
                  <a:cubicBezTo>
                    <a:pt x="1193959" y="348234"/>
                    <a:pt x="1244822" y="297371"/>
                    <a:pt x="1244822" y="234601"/>
                  </a:cubicBezTo>
                  <a:lnTo>
                    <a:pt x="1244822" y="113633"/>
                  </a:lnTo>
                  <a:cubicBezTo>
                    <a:pt x="1244822" y="50863"/>
                    <a:pt x="1193959" y="0"/>
                    <a:pt x="1131189" y="0"/>
                  </a:cubicBezTo>
                  <a:lnTo>
                    <a:pt x="1130999" y="0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0">
              <a:extLst>
                <a:ext uri="{FF2B5EF4-FFF2-40B4-BE49-F238E27FC236}">
                  <a16:creationId xmlns:a16="http://schemas.microsoft.com/office/drawing/2014/main" id="{9DE5535C-1530-506C-149E-37E22579E6DD}"/>
                </a:ext>
              </a:extLst>
            </p:cNvPr>
            <p:cNvSpPr/>
            <p:nvPr/>
          </p:nvSpPr>
          <p:spPr>
            <a:xfrm>
              <a:off x="7257509" y="6290754"/>
              <a:ext cx="1161954" cy="265366"/>
            </a:xfrm>
            <a:custGeom>
              <a:avLst/>
              <a:gdLst>
                <a:gd name="connsiteX0" fmla="*/ 1161764 w 1161954"/>
                <a:gd name="connsiteY0" fmla="*/ 193167 h 265366"/>
                <a:gd name="connsiteX1" fmla="*/ 1089565 w 1161954"/>
                <a:gd name="connsiteY1" fmla="*/ 265367 h 265366"/>
                <a:gd name="connsiteX2" fmla="*/ 72200 w 1161954"/>
                <a:gd name="connsiteY2" fmla="*/ 265367 h 265366"/>
                <a:gd name="connsiteX3" fmla="*/ 0 w 1161954"/>
                <a:gd name="connsiteY3" fmla="*/ 193167 h 265366"/>
                <a:gd name="connsiteX4" fmla="*/ 0 w 1161954"/>
                <a:gd name="connsiteY4" fmla="*/ 72199 h 265366"/>
                <a:gd name="connsiteX5" fmla="*/ 72200 w 1161954"/>
                <a:gd name="connsiteY5" fmla="*/ 0 h 265366"/>
                <a:gd name="connsiteX6" fmla="*/ 1089755 w 1161954"/>
                <a:gd name="connsiteY6" fmla="*/ 0 h 265366"/>
                <a:gd name="connsiteX7" fmla="*/ 1161955 w 1161954"/>
                <a:gd name="connsiteY7" fmla="*/ 72199 h 265366"/>
                <a:gd name="connsiteX8" fmla="*/ 1161764 w 1161954"/>
                <a:gd name="connsiteY8" fmla="*/ 193167 h 26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954" h="265366">
                  <a:moveTo>
                    <a:pt x="1161764" y="193167"/>
                  </a:moveTo>
                  <a:cubicBezTo>
                    <a:pt x="1161764" y="232981"/>
                    <a:pt x="1129475" y="265271"/>
                    <a:pt x="1089565" y="265367"/>
                  </a:cubicBezTo>
                  <a:lnTo>
                    <a:pt x="72200" y="265367"/>
                  </a:lnTo>
                  <a:cubicBezTo>
                    <a:pt x="32385" y="265367"/>
                    <a:pt x="95" y="233077"/>
                    <a:pt x="0" y="193167"/>
                  </a:cubicBezTo>
                  <a:lnTo>
                    <a:pt x="0" y="72199"/>
                  </a:lnTo>
                  <a:cubicBezTo>
                    <a:pt x="0" y="32385"/>
                    <a:pt x="32290" y="95"/>
                    <a:pt x="72200" y="0"/>
                  </a:cubicBezTo>
                  <a:lnTo>
                    <a:pt x="1089755" y="0"/>
                  </a:lnTo>
                  <a:cubicBezTo>
                    <a:pt x="1129570" y="0"/>
                    <a:pt x="1161860" y="32290"/>
                    <a:pt x="1161955" y="72199"/>
                  </a:cubicBezTo>
                  <a:lnTo>
                    <a:pt x="1161764" y="193167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1">
              <a:extLst>
                <a:ext uri="{FF2B5EF4-FFF2-40B4-BE49-F238E27FC236}">
                  <a16:creationId xmlns:a16="http://schemas.microsoft.com/office/drawing/2014/main" id="{073A820E-4995-C155-E31E-83C82D3C92D8}"/>
                </a:ext>
              </a:extLst>
            </p:cNvPr>
            <p:cNvSpPr/>
            <p:nvPr/>
          </p:nvSpPr>
          <p:spPr>
            <a:xfrm>
              <a:off x="7701219" y="6072536"/>
              <a:ext cx="271868" cy="99310"/>
            </a:xfrm>
            <a:custGeom>
              <a:avLst/>
              <a:gdLst>
                <a:gd name="connsiteX0" fmla="*/ 136934 w 271868"/>
                <a:gd name="connsiteY0" fmla="*/ 0 h 99310"/>
                <a:gd name="connsiteX1" fmla="*/ 135029 w 271868"/>
                <a:gd name="connsiteY1" fmla="*/ 0 h 99310"/>
                <a:gd name="connsiteX2" fmla="*/ 7775 w 271868"/>
                <a:gd name="connsiteY2" fmla="*/ 54578 h 99310"/>
                <a:gd name="connsiteX3" fmla="*/ 7585 w 271868"/>
                <a:gd name="connsiteY3" fmla="*/ 91535 h 99310"/>
                <a:gd name="connsiteX4" fmla="*/ 44542 w 271868"/>
                <a:gd name="connsiteY4" fmla="*/ 91726 h 99310"/>
                <a:gd name="connsiteX5" fmla="*/ 135029 w 271868"/>
                <a:gd name="connsiteY5" fmla="*/ 52197 h 99310"/>
                <a:gd name="connsiteX6" fmla="*/ 136934 w 271868"/>
                <a:gd name="connsiteY6" fmla="*/ 52197 h 99310"/>
                <a:gd name="connsiteX7" fmla="*/ 227326 w 271868"/>
                <a:gd name="connsiteY7" fmla="*/ 91726 h 99310"/>
                <a:gd name="connsiteX8" fmla="*/ 264283 w 271868"/>
                <a:gd name="connsiteY8" fmla="*/ 91535 h 99310"/>
                <a:gd name="connsiteX9" fmla="*/ 264093 w 271868"/>
                <a:gd name="connsiteY9" fmla="*/ 54578 h 99310"/>
                <a:gd name="connsiteX10" fmla="*/ 136839 w 271868"/>
                <a:gd name="connsiteY10" fmla="*/ 0 h 99310"/>
                <a:gd name="connsiteX11" fmla="*/ 136839 w 271868"/>
                <a:gd name="connsiteY11" fmla="*/ 0 h 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868" h="99310">
                  <a:moveTo>
                    <a:pt x="136934" y="0"/>
                  </a:moveTo>
                  <a:lnTo>
                    <a:pt x="135029" y="0"/>
                  </a:lnTo>
                  <a:cubicBezTo>
                    <a:pt x="87214" y="1429"/>
                    <a:pt x="41779" y="20955"/>
                    <a:pt x="7775" y="54578"/>
                  </a:cubicBezTo>
                  <a:cubicBezTo>
                    <a:pt x="-2512" y="64770"/>
                    <a:pt x="-2607" y="81248"/>
                    <a:pt x="7585" y="91535"/>
                  </a:cubicBezTo>
                  <a:cubicBezTo>
                    <a:pt x="17776" y="101822"/>
                    <a:pt x="34350" y="101822"/>
                    <a:pt x="44542" y="91726"/>
                  </a:cubicBezTo>
                  <a:cubicBezTo>
                    <a:pt x="68735" y="67723"/>
                    <a:pt x="101025" y="53626"/>
                    <a:pt x="135029" y="52197"/>
                  </a:cubicBezTo>
                  <a:lnTo>
                    <a:pt x="136934" y="52197"/>
                  </a:lnTo>
                  <a:cubicBezTo>
                    <a:pt x="170939" y="53626"/>
                    <a:pt x="203228" y="67723"/>
                    <a:pt x="227326" y="91726"/>
                  </a:cubicBezTo>
                  <a:cubicBezTo>
                    <a:pt x="237614" y="101918"/>
                    <a:pt x="254092" y="101822"/>
                    <a:pt x="264283" y="91535"/>
                  </a:cubicBezTo>
                  <a:cubicBezTo>
                    <a:pt x="274475" y="81248"/>
                    <a:pt x="274380" y="64675"/>
                    <a:pt x="264093" y="54578"/>
                  </a:cubicBezTo>
                  <a:cubicBezTo>
                    <a:pt x="230089" y="20860"/>
                    <a:pt x="184654" y="1429"/>
                    <a:pt x="136839" y="0"/>
                  </a:cubicBezTo>
                  <a:lnTo>
                    <a:pt x="136839" y="0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2">
              <a:extLst>
                <a:ext uri="{FF2B5EF4-FFF2-40B4-BE49-F238E27FC236}">
                  <a16:creationId xmlns:a16="http://schemas.microsoft.com/office/drawing/2014/main" id="{E06152F0-2215-1982-A8A0-D6735334A926}"/>
                </a:ext>
              </a:extLst>
            </p:cNvPr>
            <p:cNvSpPr/>
            <p:nvPr/>
          </p:nvSpPr>
          <p:spPr>
            <a:xfrm>
              <a:off x="7503880" y="5768016"/>
              <a:ext cx="669212" cy="186927"/>
            </a:xfrm>
            <a:custGeom>
              <a:avLst/>
              <a:gdLst>
                <a:gd name="connsiteX0" fmla="*/ 45189 w 669212"/>
                <a:gd name="connsiteY0" fmla="*/ 178600 h 186927"/>
                <a:gd name="connsiteX1" fmla="*/ 602878 w 669212"/>
                <a:gd name="connsiteY1" fmla="*/ 157550 h 186927"/>
                <a:gd name="connsiteX2" fmla="*/ 623928 w 669212"/>
                <a:gd name="connsiteY2" fmla="*/ 178600 h 186927"/>
                <a:gd name="connsiteX3" fmla="*/ 660885 w 669212"/>
                <a:gd name="connsiteY3" fmla="*/ 179934 h 186927"/>
                <a:gd name="connsiteX4" fmla="*/ 662219 w 669212"/>
                <a:gd name="connsiteY4" fmla="*/ 142977 h 186927"/>
                <a:gd name="connsiteX5" fmla="*/ 30711 w 669212"/>
                <a:gd name="connsiteY5" fmla="*/ 119259 h 186927"/>
                <a:gd name="connsiteX6" fmla="*/ 6994 w 669212"/>
                <a:gd name="connsiteY6" fmla="*/ 142977 h 186927"/>
                <a:gd name="connsiteX7" fmla="*/ 8327 w 669212"/>
                <a:gd name="connsiteY7" fmla="*/ 179934 h 186927"/>
                <a:gd name="connsiteX8" fmla="*/ 45284 w 669212"/>
                <a:gd name="connsiteY8" fmla="*/ 178600 h 186927"/>
                <a:gd name="connsiteX9" fmla="*/ 45284 w 669212"/>
                <a:gd name="connsiteY9" fmla="*/ 178600 h 18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9212" h="186927">
                  <a:moveTo>
                    <a:pt x="45189" y="178600"/>
                  </a:moveTo>
                  <a:cubicBezTo>
                    <a:pt x="193398" y="18771"/>
                    <a:pt x="443048" y="9341"/>
                    <a:pt x="602878" y="157550"/>
                  </a:cubicBezTo>
                  <a:cubicBezTo>
                    <a:pt x="610117" y="164313"/>
                    <a:pt x="617165" y="171361"/>
                    <a:pt x="623928" y="178600"/>
                  </a:cubicBezTo>
                  <a:cubicBezTo>
                    <a:pt x="633739" y="189173"/>
                    <a:pt x="650312" y="189744"/>
                    <a:pt x="660885" y="179934"/>
                  </a:cubicBezTo>
                  <a:cubicBezTo>
                    <a:pt x="671458" y="170123"/>
                    <a:pt x="672029" y="153549"/>
                    <a:pt x="662219" y="142977"/>
                  </a:cubicBezTo>
                  <a:cubicBezTo>
                    <a:pt x="494388" y="-37998"/>
                    <a:pt x="211591" y="-48571"/>
                    <a:pt x="30711" y="119259"/>
                  </a:cubicBezTo>
                  <a:cubicBezTo>
                    <a:pt x="22520" y="126879"/>
                    <a:pt x="14614" y="134785"/>
                    <a:pt x="6994" y="142977"/>
                  </a:cubicBezTo>
                  <a:cubicBezTo>
                    <a:pt x="-2817" y="153549"/>
                    <a:pt x="-2246" y="170123"/>
                    <a:pt x="8327" y="179934"/>
                  </a:cubicBezTo>
                  <a:cubicBezTo>
                    <a:pt x="18900" y="189744"/>
                    <a:pt x="35474" y="189173"/>
                    <a:pt x="45284" y="178600"/>
                  </a:cubicBezTo>
                  <a:lnTo>
                    <a:pt x="45284" y="178600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3">
              <a:extLst>
                <a:ext uri="{FF2B5EF4-FFF2-40B4-BE49-F238E27FC236}">
                  <a16:creationId xmlns:a16="http://schemas.microsoft.com/office/drawing/2014/main" id="{C1DF8048-B35F-352C-2B65-EF759227EC61}"/>
                </a:ext>
              </a:extLst>
            </p:cNvPr>
            <p:cNvSpPr/>
            <p:nvPr/>
          </p:nvSpPr>
          <p:spPr>
            <a:xfrm>
              <a:off x="7599195" y="5919698"/>
              <a:ext cx="478512" cy="143789"/>
            </a:xfrm>
            <a:custGeom>
              <a:avLst/>
              <a:gdLst>
                <a:gd name="connsiteX0" fmla="*/ 452319 w 478512"/>
                <a:gd name="connsiteY0" fmla="*/ 143789 h 143789"/>
                <a:gd name="connsiteX1" fmla="*/ 478512 w 478512"/>
                <a:gd name="connsiteY1" fmla="*/ 117691 h 143789"/>
                <a:gd name="connsiteX2" fmla="*/ 470893 w 478512"/>
                <a:gd name="connsiteY2" fmla="*/ 99212 h 143789"/>
                <a:gd name="connsiteX3" fmla="*/ 18455 w 478512"/>
                <a:gd name="connsiteY3" fmla="*/ 88354 h 143789"/>
                <a:gd name="connsiteX4" fmla="*/ 7596 w 478512"/>
                <a:gd name="connsiteY4" fmla="*/ 99212 h 143789"/>
                <a:gd name="connsiteX5" fmla="*/ 7692 w 478512"/>
                <a:gd name="connsiteY5" fmla="*/ 136169 h 143789"/>
                <a:gd name="connsiteX6" fmla="*/ 44649 w 478512"/>
                <a:gd name="connsiteY6" fmla="*/ 136074 h 143789"/>
                <a:gd name="connsiteX7" fmla="*/ 423172 w 478512"/>
                <a:gd name="connsiteY7" fmla="*/ 125501 h 143789"/>
                <a:gd name="connsiteX8" fmla="*/ 433745 w 478512"/>
                <a:gd name="connsiteY8" fmla="*/ 136074 h 143789"/>
                <a:gd name="connsiteX9" fmla="*/ 452319 w 478512"/>
                <a:gd name="connsiteY9" fmla="*/ 143789 h 143789"/>
                <a:gd name="connsiteX10" fmla="*/ 452319 w 478512"/>
                <a:gd name="connsiteY10" fmla="*/ 143789 h 1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8512" h="143789">
                  <a:moveTo>
                    <a:pt x="452319" y="143789"/>
                  </a:moveTo>
                  <a:cubicBezTo>
                    <a:pt x="466797" y="143789"/>
                    <a:pt x="478512" y="132074"/>
                    <a:pt x="478512" y="117691"/>
                  </a:cubicBezTo>
                  <a:cubicBezTo>
                    <a:pt x="478512" y="110738"/>
                    <a:pt x="475750" y="104165"/>
                    <a:pt x="470893" y="99212"/>
                  </a:cubicBezTo>
                  <a:cubicBezTo>
                    <a:pt x="348972" y="-28709"/>
                    <a:pt x="146376" y="-33566"/>
                    <a:pt x="18455" y="88354"/>
                  </a:cubicBezTo>
                  <a:cubicBezTo>
                    <a:pt x="14740" y="91878"/>
                    <a:pt x="11121" y="95498"/>
                    <a:pt x="7596" y="99212"/>
                  </a:cubicBezTo>
                  <a:cubicBezTo>
                    <a:pt x="-2595" y="109499"/>
                    <a:pt x="-2500" y="125977"/>
                    <a:pt x="7692" y="136169"/>
                  </a:cubicBezTo>
                  <a:cubicBezTo>
                    <a:pt x="17979" y="146361"/>
                    <a:pt x="34552" y="146266"/>
                    <a:pt x="44649" y="136074"/>
                  </a:cubicBezTo>
                  <a:cubicBezTo>
                    <a:pt x="146280" y="28632"/>
                    <a:pt x="315730" y="23965"/>
                    <a:pt x="423172" y="125501"/>
                  </a:cubicBezTo>
                  <a:cubicBezTo>
                    <a:pt x="426792" y="128930"/>
                    <a:pt x="430316" y="132455"/>
                    <a:pt x="433745" y="136074"/>
                  </a:cubicBezTo>
                  <a:cubicBezTo>
                    <a:pt x="438698" y="141027"/>
                    <a:pt x="445365" y="143789"/>
                    <a:pt x="452319" y="143789"/>
                  </a:cubicBezTo>
                  <a:lnTo>
                    <a:pt x="452319" y="143789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4">
              <a:extLst>
                <a:ext uri="{FF2B5EF4-FFF2-40B4-BE49-F238E27FC236}">
                  <a16:creationId xmlns:a16="http://schemas.microsoft.com/office/drawing/2014/main" id="{90B366AB-234E-7DD0-0B95-D508C8FBEF4A}"/>
                </a:ext>
              </a:extLst>
            </p:cNvPr>
            <p:cNvSpPr/>
            <p:nvPr/>
          </p:nvSpPr>
          <p:spPr>
            <a:xfrm>
              <a:off x="7791859" y="6404765"/>
              <a:ext cx="534834" cy="41341"/>
            </a:xfrm>
            <a:custGeom>
              <a:avLst/>
              <a:gdLst>
                <a:gd name="connsiteX0" fmla="*/ 514544 w 534834"/>
                <a:gd name="connsiteY0" fmla="*/ 3 h 41341"/>
                <a:gd name="connsiteX1" fmla="*/ 20958 w 534834"/>
                <a:gd name="connsiteY1" fmla="*/ 3 h 41341"/>
                <a:gd name="connsiteX2" fmla="*/ 3 w 534834"/>
                <a:gd name="connsiteY2" fmla="*/ 20387 h 41341"/>
                <a:gd name="connsiteX3" fmla="*/ 20387 w 534834"/>
                <a:gd name="connsiteY3" fmla="*/ 41341 h 41341"/>
                <a:gd name="connsiteX4" fmla="*/ 514448 w 534834"/>
                <a:gd name="connsiteY4" fmla="*/ 41341 h 41341"/>
                <a:gd name="connsiteX5" fmla="*/ 534832 w 534834"/>
                <a:gd name="connsiteY5" fmla="*/ 20387 h 41341"/>
                <a:gd name="connsiteX6" fmla="*/ 514448 w 534834"/>
                <a:gd name="connsiteY6" fmla="*/ 3 h 41341"/>
                <a:gd name="connsiteX7" fmla="*/ 514448 w 534834"/>
                <a:gd name="connsiteY7" fmla="*/ 3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834" h="41341">
                  <a:moveTo>
                    <a:pt x="514544" y="3"/>
                  </a:moveTo>
                  <a:lnTo>
                    <a:pt x="20958" y="3"/>
                  </a:lnTo>
                  <a:cubicBezTo>
                    <a:pt x="9528" y="-187"/>
                    <a:pt x="194" y="8956"/>
                    <a:pt x="3" y="20387"/>
                  </a:cubicBezTo>
                  <a:cubicBezTo>
                    <a:pt x="-187" y="31816"/>
                    <a:pt x="8956" y="41151"/>
                    <a:pt x="20387" y="41341"/>
                  </a:cubicBezTo>
                  <a:lnTo>
                    <a:pt x="514448" y="41341"/>
                  </a:lnTo>
                  <a:cubicBezTo>
                    <a:pt x="525878" y="41151"/>
                    <a:pt x="535022" y="31816"/>
                    <a:pt x="534832" y="20387"/>
                  </a:cubicBezTo>
                  <a:cubicBezTo>
                    <a:pt x="534641" y="9147"/>
                    <a:pt x="525593" y="98"/>
                    <a:pt x="514448" y="3"/>
                  </a:cubicBezTo>
                  <a:lnTo>
                    <a:pt x="514448" y="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5">
              <a:extLst>
                <a:ext uri="{FF2B5EF4-FFF2-40B4-BE49-F238E27FC236}">
                  <a16:creationId xmlns:a16="http://schemas.microsoft.com/office/drawing/2014/main" id="{F6A753C4-4129-500F-B387-5DF37E44C4E5}"/>
                </a:ext>
              </a:extLst>
            </p:cNvPr>
            <p:cNvSpPr/>
            <p:nvPr/>
          </p:nvSpPr>
          <p:spPr>
            <a:xfrm>
              <a:off x="7379906" y="6368668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0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0" y="83153"/>
                    <a:pt x="106870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6">
              <a:extLst>
                <a:ext uri="{FF2B5EF4-FFF2-40B4-BE49-F238E27FC236}">
                  <a16:creationId xmlns:a16="http://schemas.microsoft.com/office/drawing/2014/main" id="{937F5E97-6E37-8B44-5AF2-61376BA85703}"/>
                </a:ext>
              </a:extLst>
            </p:cNvPr>
            <p:cNvSpPr/>
            <p:nvPr/>
          </p:nvSpPr>
          <p:spPr>
            <a:xfrm>
              <a:off x="7529353" y="6368668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1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1" y="83153"/>
                    <a:pt x="106871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aphic 13">
            <a:extLst>
              <a:ext uri="{FF2B5EF4-FFF2-40B4-BE49-F238E27FC236}">
                <a16:creationId xmlns:a16="http://schemas.microsoft.com/office/drawing/2014/main" id="{D1304990-4341-227C-D5FD-85DA9822F2FA}"/>
              </a:ext>
            </a:extLst>
          </p:cNvPr>
          <p:cNvGrpSpPr/>
          <p:nvPr/>
        </p:nvGrpSpPr>
        <p:grpSpPr>
          <a:xfrm>
            <a:off x="5043042" y="8402447"/>
            <a:ext cx="1118425" cy="1112043"/>
            <a:chOff x="5043042" y="8402447"/>
            <a:chExt cx="1118425" cy="1112043"/>
          </a:xfrm>
          <a:solidFill>
            <a:srgbClr val="2362DD"/>
          </a:solidFill>
        </p:grpSpPr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id="{CC4A3710-62D8-F980-E73A-D7DC3AB9065E}"/>
                </a:ext>
              </a:extLst>
            </p:cNvPr>
            <p:cNvSpPr/>
            <p:nvPr/>
          </p:nvSpPr>
          <p:spPr>
            <a:xfrm>
              <a:off x="5043042" y="8402447"/>
              <a:ext cx="462724" cy="1111948"/>
            </a:xfrm>
            <a:custGeom>
              <a:avLst/>
              <a:gdLst>
                <a:gd name="connsiteX0" fmla="*/ 0 w 462724"/>
                <a:gd name="connsiteY0" fmla="*/ 0 h 1111948"/>
                <a:gd name="connsiteX1" fmla="*/ 462725 w 462724"/>
                <a:gd name="connsiteY1" fmla="*/ 0 h 1111948"/>
                <a:gd name="connsiteX2" fmla="*/ 462725 w 462724"/>
                <a:gd name="connsiteY2" fmla="*/ 1111948 h 1111948"/>
                <a:gd name="connsiteX3" fmla="*/ 0 w 462724"/>
                <a:gd name="connsiteY3" fmla="*/ 1111948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1111948">
                  <a:moveTo>
                    <a:pt x="0" y="0"/>
                  </a:moveTo>
                  <a:lnTo>
                    <a:pt x="462725" y="0"/>
                  </a:lnTo>
                  <a:lnTo>
                    <a:pt x="462725" y="1111948"/>
                  </a:lnTo>
                  <a:lnTo>
                    <a:pt x="0" y="1111948"/>
                  </a:lnTo>
                  <a:close/>
                </a:path>
              </a:pathLst>
            </a:custGeom>
            <a:solidFill>
              <a:srgbClr val="2362DD"/>
            </a:solidFill>
            <a:ln w="47625" cap="flat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id="{567CD45A-C2C3-0B2A-F1ED-B6BDBB128239}"/>
                </a:ext>
              </a:extLst>
            </p:cNvPr>
            <p:cNvSpPr/>
            <p:nvPr/>
          </p:nvSpPr>
          <p:spPr>
            <a:xfrm>
              <a:off x="5698743" y="8889460"/>
              <a:ext cx="462724" cy="625030"/>
            </a:xfrm>
            <a:custGeom>
              <a:avLst/>
              <a:gdLst>
                <a:gd name="connsiteX0" fmla="*/ 0 w 462724"/>
                <a:gd name="connsiteY0" fmla="*/ 0 h 625030"/>
                <a:gd name="connsiteX1" fmla="*/ 462725 w 462724"/>
                <a:gd name="connsiteY1" fmla="*/ 0 h 625030"/>
                <a:gd name="connsiteX2" fmla="*/ 462725 w 462724"/>
                <a:gd name="connsiteY2" fmla="*/ 625030 h 625030"/>
                <a:gd name="connsiteX3" fmla="*/ 0 w 462724"/>
                <a:gd name="connsiteY3" fmla="*/ 625030 h 6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625030">
                  <a:moveTo>
                    <a:pt x="0" y="0"/>
                  </a:moveTo>
                  <a:lnTo>
                    <a:pt x="462725" y="0"/>
                  </a:lnTo>
                  <a:lnTo>
                    <a:pt x="462725" y="625030"/>
                  </a:lnTo>
                  <a:lnTo>
                    <a:pt x="0" y="625030"/>
                  </a:lnTo>
                  <a:close/>
                </a:path>
              </a:pathLst>
            </a:custGeom>
            <a:solidFill>
              <a:srgbClr val="2362DD"/>
            </a:solidFill>
            <a:ln w="47625" cap="flat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id="{081E865F-FDEF-2884-8F9B-D2C1F9DDB9D4}"/>
                </a:ext>
              </a:extLst>
            </p:cNvPr>
            <p:cNvSpPr/>
            <p:nvPr/>
          </p:nvSpPr>
          <p:spPr>
            <a:xfrm>
              <a:off x="5698743" y="8402447"/>
              <a:ext cx="462724" cy="300418"/>
            </a:xfrm>
            <a:custGeom>
              <a:avLst/>
              <a:gdLst>
                <a:gd name="connsiteX0" fmla="*/ 0 w 462724"/>
                <a:gd name="connsiteY0" fmla="*/ 0 h 300418"/>
                <a:gd name="connsiteX1" fmla="*/ 462725 w 462724"/>
                <a:gd name="connsiteY1" fmla="*/ 0 h 300418"/>
                <a:gd name="connsiteX2" fmla="*/ 462725 w 462724"/>
                <a:gd name="connsiteY2" fmla="*/ 300418 h 300418"/>
                <a:gd name="connsiteX3" fmla="*/ 0 w 462724"/>
                <a:gd name="connsiteY3" fmla="*/ 300418 h 3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300418">
                  <a:moveTo>
                    <a:pt x="0" y="0"/>
                  </a:moveTo>
                  <a:lnTo>
                    <a:pt x="462725" y="0"/>
                  </a:lnTo>
                  <a:lnTo>
                    <a:pt x="462725" y="300418"/>
                  </a:lnTo>
                  <a:lnTo>
                    <a:pt x="0" y="300418"/>
                  </a:lnTo>
                  <a:close/>
                </a:path>
              </a:pathLst>
            </a:custGeom>
            <a:solidFill>
              <a:srgbClr val="2362DD"/>
            </a:solidFill>
            <a:ln w="47625" cap="flat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aphic 13">
            <a:extLst>
              <a:ext uri="{FF2B5EF4-FFF2-40B4-BE49-F238E27FC236}">
                <a16:creationId xmlns:a16="http://schemas.microsoft.com/office/drawing/2014/main" id="{0A0EC9B8-5357-1222-17C0-CD800F9E2190}"/>
              </a:ext>
            </a:extLst>
          </p:cNvPr>
          <p:cNvGrpSpPr/>
          <p:nvPr/>
        </p:nvGrpSpPr>
        <p:grpSpPr>
          <a:xfrm>
            <a:off x="7296276" y="8402447"/>
            <a:ext cx="1111948" cy="1111948"/>
            <a:chOff x="7296276" y="8402447"/>
            <a:chExt cx="1111948" cy="1111948"/>
          </a:xfrm>
        </p:grpSpPr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id="{A39D49A7-F489-9EBB-B81D-BC984ECF1A94}"/>
                </a:ext>
              </a:extLst>
            </p:cNvPr>
            <p:cNvSpPr/>
            <p:nvPr/>
          </p:nvSpPr>
          <p:spPr>
            <a:xfrm>
              <a:off x="7296276" y="8402447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solidFill>
              <a:srgbClr val="2362DD"/>
            </a:solidFill>
            <a:ln w="47625" cap="flat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B31438A0-CB68-8E20-511D-4ACEF4B4BCAF}"/>
                </a:ext>
              </a:extLst>
            </p:cNvPr>
            <p:cNvSpPr/>
            <p:nvPr/>
          </p:nvSpPr>
          <p:spPr>
            <a:xfrm>
              <a:off x="7575168" y="8600662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60708504-F75B-FDB1-0EB3-8D3A4EA33C0A}"/>
                </a:ext>
              </a:extLst>
            </p:cNvPr>
            <p:cNvSpPr/>
            <p:nvPr/>
          </p:nvSpPr>
          <p:spPr>
            <a:xfrm>
              <a:off x="7423816" y="8524557"/>
              <a:ext cx="850296" cy="850296"/>
            </a:xfrm>
            <a:custGeom>
              <a:avLst/>
              <a:gdLst>
                <a:gd name="connsiteX0" fmla="*/ 850297 w 850296"/>
                <a:gd name="connsiteY0" fmla="*/ 0 h 850296"/>
                <a:gd name="connsiteX1" fmla="*/ 0 w 850296"/>
                <a:gd name="connsiteY1" fmla="*/ 850297 h 85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0296" h="850296">
                  <a:moveTo>
                    <a:pt x="850297" y="0"/>
                  </a:moveTo>
                  <a:lnTo>
                    <a:pt x="0" y="850297"/>
                  </a:lnTo>
                </a:path>
              </a:pathLst>
            </a:custGeom>
            <a:ln w="1047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aphic 13">
            <a:extLst>
              <a:ext uri="{FF2B5EF4-FFF2-40B4-BE49-F238E27FC236}">
                <a16:creationId xmlns:a16="http://schemas.microsoft.com/office/drawing/2014/main" id="{950EAF57-8DB8-80D4-3AF5-C7BB6EEDDFCB}"/>
              </a:ext>
            </a:extLst>
          </p:cNvPr>
          <p:cNvGrpSpPr/>
          <p:nvPr/>
        </p:nvGrpSpPr>
        <p:grpSpPr>
          <a:xfrm>
            <a:off x="4979987" y="5768022"/>
            <a:ext cx="1244536" cy="807815"/>
            <a:chOff x="4979987" y="5768022"/>
            <a:chExt cx="1244536" cy="807815"/>
          </a:xfrm>
        </p:grpSpPr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id="{6641D24E-FEA9-57B5-3B3F-B0B8A1BCBEBE}"/>
                </a:ext>
              </a:extLst>
            </p:cNvPr>
            <p:cNvSpPr/>
            <p:nvPr/>
          </p:nvSpPr>
          <p:spPr>
            <a:xfrm>
              <a:off x="4979987" y="5768022"/>
              <a:ext cx="1244536" cy="807815"/>
            </a:xfrm>
            <a:custGeom>
              <a:avLst/>
              <a:gdLst>
                <a:gd name="connsiteX0" fmla="*/ 1205484 w 1244536"/>
                <a:gd name="connsiteY0" fmla="*/ 0 h 807815"/>
                <a:gd name="connsiteX1" fmla="*/ 39053 w 1244536"/>
                <a:gd name="connsiteY1" fmla="*/ 0 h 807815"/>
                <a:gd name="connsiteX2" fmla="*/ 0 w 1244536"/>
                <a:gd name="connsiteY2" fmla="*/ 46863 h 807815"/>
                <a:gd name="connsiteX3" fmla="*/ 0 w 1244536"/>
                <a:gd name="connsiteY3" fmla="*/ 760952 h 807815"/>
                <a:gd name="connsiteX4" fmla="*/ 39148 w 1244536"/>
                <a:gd name="connsiteY4" fmla="*/ 807815 h 807815"/>
                <a:gd name="connsiteX5" fmla="*/ 753809 w 1244536"/>
                <a:gd name="connsiteY5" fmla="*/ 807815 h 807815"/>
                <a:gd name="connsiteX6" fmla="*/ 1205484 w 1244536"/>
                <a:gd name="connsiteY6" fmla="*/ 807815 h 807815"/>
                <a:gd name="connsiteX7" fmla="*/ 1244537 w 1244536"/>
                <a:gd name="connsiteY7" fmla="*/ 760952 h 807815"/>
                <a:gd name="connsiteX8" fmla="*/ 1244537 w 1244536"/>
                <a:gd name="connsiteY8" fmla="*/ 46863 h 807815"/>
                <a:gd name="connsiteX9" fmla="*/ 1205484 w 1244536"/>
                <a:gd name="connsiteY9" fmla="*/ 0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536" h="807815">
                  <a:moveTo>
                    <a:pt x="1205484" y="0"/>
                  </a:moveTo>
                  <a:lnTo>
                    <a:pt x="39053" y="0"/>
                  </a:lnTo>
                  <a:cubicBezTo>
                    <a:pt x="17431" y="0"/>
                    <a:pt x="0" y="20955"/>
                    <a:pt x="0" y="46863"/>
                  </a:cubicBezTo>
                  <a:lnTo>
                    <a:pt x="0" y="760952"/>
                  </a:lnTo>
                  <a:cubicBezTo>
                    <a:pt x="0" y="786860"/>
                    <a:pt x="17431" y="807815"/>
                    <a:pt x="39148" y="807815"/>
                  </a:cubicBezTo>
                  <a:lnTo>
                    <a:pt x="753809" y="807815"/>
                  </a:lnTo>
                  <a:cubicBezTo>
                    <a:pt x="753809" y="807815"/>
                    <a:pt x="1205484" y="807815"/>
                    <a:pt x="1205484" y="807815"/>
                  </a:cubicBezTo>
                  <a:cubicBezTo>
                    <a:pt x="1227106" y="807815"/>
                    <a:pt x="1244537" y="786860"/>
                    <a:pt x="1244537" y="760952"/>
                  </a:cubicBezTo>
                  <a:lnTo>
                    <a:pt x="1244537" y="46863"/>
                  </a:lnTo>
                  <a:cubicBezTo>
                    <a:pt x="1244537" y="20955"/>
                    <a:pt x="1227011" y="0"/>
                    <a:pt x="1205484" y="0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id="{B3C1D31D-31E2-2CF6-43C1-5B7214D35A2B}"/>
                </a:ext>
              </a:extLst>
            </p:cNvPr>
            <p:cNvSpPr/>
            <p:nvPr/>
          </p:nvSpPr>
          <p:spPr>
            <a:xfrm>
              <a:off x="5462237" y="5979559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id="{5236174B-AC4F-D7A8-5DE5-AD4EB0C8E76D}"/>
                </a:ext>
              </a:extLst>
            </p:cNvPr>
            <p:cNvSpPr/>
            <p:nvPr/>
          </p:nvSpPr>
          <p:spPr>
            <a:xfrm>
              <a:off x="5503862" y="6035675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7" name="Freeform: Shape 49">
            <a:extLst>
              <a:ext uri="{FF2B5EF4-FFF2-40B4-BE49-F238E27FC236}">
                <a16:creationId xmlns:a16="http://schemas.microsoft.com/office/drawing/2014/main" id="{4DDA620A-A08E-8E84-CC11-43A2A509F17D}"/>
              </a:ext>
            </a:extLst>
          </p:cNvPr>
          <p:cNvSpPr/>
          <p:nvPr/>
        </p:nvSpPr>
        <p:spPr>
          <a:xfrm>
            <a:off x="11825985" y="8932894"/>
            <a:ext cx="771525" cy="527304"/>
          </a:xfrm>
          <a:custGeom>
            <a:avLst/>
            <a:gdLst>
              <a:gd name="connsiteX0" fmla="*/ 764953 w 771525"/>
              <a:gd name="connsiteY0" fmla="*/ 0 h 527304"/>
              <a:gd name="connsiteX1" fmla="*/ 771525 w 771525"/>
              <a:gd name="connsiteY1" fmla="*/ 6572 h 527304"/>
              <a:gd name="connsiteX2" fmla="*/ 771525 w 771525"/>
              <a:gd name="connsiteY2" fmla="*/ 520731 h 527304"/>
              <a:gd name="connsiteX3" fmla="*/ 764953 w 771525"/>
              <a:gd name="connsiteY3" fmla="*/ 527304 h 527304"/>
              <a:gd name="connsiteX4" fmla="*/ 6572 w 771525"/>
              <a:gd name="connsiteY4" fmla="*/ 527304 h 527304"/>
              <a:gd name="connsiteX5" fmla="*/ 0 w 771525"/>
              <a:gd name="connsiteY5" fmla="*/ 520731 h 527304"/>
              <a:gd name="connsiteX6" fmla="*/ 0 w 771525"/>
              <a:gd name="connsiteY6" fmla="*/ 6572 h 527304"/>
              <a:gd name="connsiteX7" fmla="*/ 6572 w 771525"/>
              <a:gd name="connsiteY7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527304">
                <a:moveTo>
                  <a:pt x="764953" y="0"/>
                </a:moveTo>
                <a:cubicBezTo>
                  <a:pt x="768583" y="0"/>
                  <a:pt x="771525" y="2942"/>
                  <a:pt x="771525" y="6572"/>
                </a:cubicBezTo>
                <a:lnTo>
                  <a:pt x="771525" y="520731"/>
                </a:lnTo>
                <a:cubicBezTo>
                  <a:pt x="771525" y="524361"/>
                  <a:pt x="768583" y="527304"/>
                  <a:pt x="764953" y="527304"/>
                </a:cubicBezTo>
                <a:lnTo>
                  <a:pt x="6572" y="527304"/>
                </a:lnTo>
                <a:cubicBezTo>
                  <a:pt x="2942" y="527304"/>
                  <a:pt x="0" y="524361"/>
                  <a:pt x="0" y="520731"/>
                </a:cubicBezTo>
                <a:lnTo>
                  <a:pt x="0" y="6572"/>
                </a:lnTo>
                <a:cubicBezTo>
                  <a:pt x="0" y="2942"/>
                  <a:pt x="2942" y="0"/>
                  <a:pt x="6572" y="0"/>
                </a:cubicBezTo>
                <a:close/>
              </a:path>
            </a:pathLst>
          </a:custGeom>
          <a:solidFill>
            <a:srgbClr val="2362DD"/>
          </a:solidFill>
          <a:ln w="47625" cap="flat">
            <a:solidFill>
              <a:srgbClr val="2362D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50">
            <a:extLst>
              <a:ext uri="{FF2B5EF4-FFF2-40B4-BE49-F238E27FC236}">
                <a16:creationId xmlns:a16="http://schemas.microsoft.com/office/drawing/2014/main" id="{678748F5-CF55-94E1-6AF1-4AC6A53A05C7}"/>
              </a:ext>
            </a:extLst>
          </p:cNvPr>
          <p:cNvSpPr/>
          <p:nvPr/>
        </p:nvSpPr>
        <p:spPr>
          <a:xfrm>
            <a:off x="11989616" y="8455787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2362D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51">
            <a:extLst>
              <a:ext uri="{FF2B5EF4-FFF2-40B4-BE49-F238E27FC236}">
                <a16:creationId xmlns:a16="http://schemas.microsoft.com/office/drawing/2014/main" id="{90AC5428-D655-2C19-4D3F-763242037A30}"/>
              </a:ext>
            </a:extLst>
          </p:cNvPr>
          <p:cNvSpPr/>
          <p:nvPr/>
        </p:nvSpPr>
        <p:spPr>
          <a:xfrm>
            <a:off x="12211652" y="9098057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0" name="Graphic 13">
            <a:extLst>
              <a:ext uri="{FF2B5EF4-FFF2-40B4-BE49-F238E27FC236}">
                <a16:creationId xmlns:a16="http://schemas.microsoft.com/office/drawing/2014/main" id="{7078B5C9-57B8-59EC-5558-BD22C03A803A}"/>
              </a:ext>
            </a:extLst>
          </p:cNvPr>
          <p:cNvGrpSpPr/>
          <p:nvPr/>
        </p:nvGrpSpPr>
        <p:grpSpPr>
          <a:xfrm>
            <a:off x="13822983" y="5886513"/>
            <a:ext cx="1205021" cy="596360"/>
            <a:chOff x="13822983" y="5886513"/>
            <a:chExt cx="1205021" cy="596360"/>
          </a:xfrm>
        </p:grpSpPr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id="{9D79D27C-4C2F-C363-14C5-5B583B39BDF3}"/>
                </a:ext>
              </a:extLst>
            </p:cNvPr>
            <p:cNvSpPr/>
            <p:nvPr/>
          </p:nvSpPr>
          <p:spPr>
            <a:xfrm>
              <a:off x="13881766" y="6122501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id="{531BC526-C99F-CD11-876F-764A321F43B4}"/>
                </a:ext>
              </a:extLst>
            </p:cNvPr>
            <p:cNvSpPr/>
            <p:nvPr/>
          </p:nvSpPr>
          <p:spPr>
            <a:xfrm>
              <a:off x="14273053" y="5886513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C6613ADE-D485-D1CA-15F6-FD3FD3C02F51}"/>
                </a:ext>
              </a:extLst>
            </p:cNvPr>
            <p:cNvSpPr/>
            <p:nvPr/>
          </p:nvSpPr>
          <p:spPr>
            <a:xfrm>
              <a:off x="14249717" y="5886513"/>
              <a:ext cx="778287" cy="543687"/>
            </a:xfrm>
            <a:custGeom>
              <a:avLst/>
              <a:gdLst>
                <a:gd name="connsiteX0" fmla="*/ 0 w 778287"/>
                <a:gd name="connsiteY0" fmla="*/ 146018 h 543687"/>
                <a:gd name="connsiteX1" fmla="*/ 0 w 778287"/>
                <a:gd name="connsiteY1" fmla="*/ 38481 h 543687"/>
                <a:gd name="connsiteX2" fmla="*/ 39719 w 778287"/>
                <a:gd name="connsiteY2" fmla="*/ 0 h 543687"/>
                <a:gd name="connsiteX3" fmla="*/ 738568 w 778287"/>
                <a:gd name="connsiteY3" fmla="*/ 0 h 543687"/>
                <a:gd name="connsiteX4" fmla="*/ 778288 w 778287"/>
                <a:gd name="connsiteY4" fmla="*/ 38481 h 543687"/>
                <a:gd name="connsiteX5" fmla="*/ 778288 w 778287"/>
                <a:gd name="connsiteY5" fmla="*/ 505206 h 543687"/>
                <a:gd name="connsiteX6" fmla="*/ 738568 w 778287"/>
                <a:gd name="connsiteY6" fmla="*/ 543687 h 543687"/>
                <a:gd name="connsiteX7" fmla="*/ 45529 w 778287"/>
                <a:gd name="connsiteY7" fmla="*/ 543687 h 543687"/>
                <a:gd name="connsiteX8" fmla="*/ 5810 w 778287"/>
                <a:gd name="connsiteY8" fmla="*/ 505206 h 543687"/>
                <a:gd name="connsiteX9" fmla="*/ 5810 w 778287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8287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812" y="0"/>
                    <a:pt x="39719" y="0"/>
                  </a:cubicBezTo>
                  <a:lnTo>
                    <a:pt x="738568" y="0"/>
                  </a:lnTo>
                  <a:cubicBezTo>
                    <a:pt x="760476" y="0"/>
                    <a:pt x="778288" y="17240"/>
                    <a:pt x="778288" y="38481"/>
                  </a:cubicBezTo>
                  <a:lnTo>
                    <a:pt x="778288" y="505206"/>
                  </a:lnTo>
                  <a:cubicBezTo>
                    <a:pt x="778288" y="526447"/>
                    <a:pt x="760476" y="543687"/>
                    <a:pt x="738568" y="543687"/>
                  </a:cubicBezTo>
                  <a:lnTo>
                    <a:pt x="45529" y="543687"/>
                  </a:lnTo>
                  <a:cubicBezTo>
                    <a:pt x="23622" y="543687"/>
                    <a:pt x="5810" y="526447"/>
                    <a:pt x="5810" y="505206"/>
                  </a:cubicBezTo>
                  <a:lnTo>
                    <a:pt x="5810" y="459581"/>
                  </a:lnTo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id="{B927EA73-5844-8B94-331D-6FDC53C90F74}"/>
                </a:ext>
              </a:extLst>
            </p:cNvPr>
            <p:cNvSpPr/>
            <p:nvPr/>
          </p:nvSpPr>
          <p:spPr>
            <a:xfrm>
              <a:off x="14685009" y="6315995"/>
              <a:ext cx="74580" cy="9525"/>
            </a:xfrm>
            <a:custGeom>
              <a:avLst/>
              <a:gdLst>
                <a:gd name="connsiteX0" fmla="*/ 0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0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id="{A7F7EA01-D309-5599-7165-63EC0C549574}"/>
                </a:ext>
              </a:extLst>
            </p:cNvPr>
            <p:cNvSpPr/>
            <p:nvPr/>
          </p:nvSpPr>
          <p:spPr>
            <a:xfrm>
              <a:off x="13881766" y="6122501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solidFill>
              <a:srgbClr val="FFFFFF"/>
            </a:solidFill>
            <a:ln w="114300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id="{4AAEB7ED-0CEA-C1DE-5DE9-DC9E8286A03B}"/>
                </a:ext>
              </a:extLst>
            </p:cNvPr>
            <p:cNvSpPr/>
            <p:nvPr/>
          </p:nvSpPr>
          <p:spPr>
            <a:xfrm>
              <a:off x="14849506" y="6315995"/>
              <a:ext cx="74675" cy="9525"/>
            </a:xfrm>
            <a:custGeom>
              <a:avLst/>
              <a:gdLst>
                <a:gd name="connsiteX0" fmla="*/ 0 w 74675"/>
                <a:gd name="connsiteY0" fmla="*/ 0 h 9525"/>
                <a:gd name="connsiteX1" fmla="*/ 74676 w 74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5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id="{4C06930D-8C98-4093-3455-89C7B14D6D5B}"/>
                </a:ext>
              </a:extLst>
            </p:cNvPr>
            <p:cNvSpPr/>
            <p:nvPr/>
          </p:nvSpPr>
          <p:spPr>
            <a:xfrm>
              <a:off x="13822983" y="5934791"/>
              <a:ext cx="732763" cy="547337"/>
            </a:xfrm>
            <a:custGeom>
              <a:avLst/>
              <a:gdLst>
                <a:gd name="connsiteX0" fmla="*/ 14111 w 732763"/>
                <a:gd name="connsiteY0" fmla="*/ 266523 h 547337"/>
                <a:gd name="connsiteX1" fmla="*/ 224423 w 732763"/>
                <a:gd name="connsiteY1" fmla="*/ 48306 h 547337"/>
                <a:gd name="connsiteX2" fmla="*/ 261761 w 732763"/>
                <a:gd name="connsiteY2" fmla="*/ 24683 h 547337"/>
                <a:gd name="connsiteX3" fmla="*/ 330341 w 732763"/>
                <a:gd name="connsiteY3" fmla="*/ 1633 h 547337"/>
                <a:gd name="connsiteX4" fmla="*/ 370917 w 732763"/>
                <a:gd name="connsiteY4" fmla="*/ 30399 h 547337"/>
                <a:gd name="connsiteX5" fmla="*/ 373299 w 732763"/>
                <a:gd name="connsiteY5" fmla="*/ 232805 h 547337"/>
                <a:gd name="connsiteX6" fmla="*/ 406541 w 732763"/>
                <a:gd name="connsiteY6" fmla="*/ 249378 h 547337"/>
                <a:gd name="connsiteX7" fmla="*/ 466262 w 732763"/>
                <a:gd name="connsiteY7" fmla="*/ 205277 h 547337"/>
                <a:gd name="connsiteX8" fmla="*/ 508363 w 732763"/>
                <a:gd name="connsiteY8" fmla="*/ 190895 h 547337"/>
                <a:gd name="connsiteX9" fmla="*/ 656191 w 732763"/>
                <a:gd name="connsiteY9" fmla="*/ 187847 h 547337"/>
                <a:gd name="connsiteX10" fmla="*/ 731152 w 732763"/>
                <a:gd name="connsiteY10" fmla="*/ 250616 h 547337"/>
                <a:gd name="connsiteX11" fmla="*/ 700768 w 732763"/>
                <a:gd name="connsiteY11" fmla="*/ 293669 h 547337"/>
                <a:gd name="connsiteX12" fmla="*/ 654572 w 732763"/>
                <a:gd name="connsiteY12" fmla="*/ 323102 h 547337"/>
                <a:gd name="connsiteX13" fmla="*/ 561227 w 732763"/>
                <a:gd name="connsiteY13" fmla="*/ 350915 h 547337"/>
                <a:gd name="connsiteX14" fmla="*/ 549416 w 732763"/>
                <a:gd name="connsiteY14" fmla="*/ 351962 h 547337"/>
                <a:gd name="connsiteX15" fmla="*/ 494171 w 732763"/>
                <a:gd name="connsiteY15" fmla="*/ 373394 h 547337"/>
                <a:gd name="connsiteX16" fmla="*/ 296336 w 732763"/>
                <a:gd name="connsiteY16" fmla="*/ 523889 h 547337"/>
                <a:gd name="connsiteX17" fmla="*/ 245473 w 732763"/>
                <a:gd name="connsiteY17" fmla="*/ 541796 h 547337"/>
                <a:gd name="connsiteX18" fmla="*/ 29732 w 732763"/>
                <a:gd name="connsiteY18" fmla="*/ 547320 h 547337"/>
                <a:gd name="connsiteX19" fmla="*/ 14 w 732763"/>
                <a:gd name="connsiteY19" fmla="*/ 524746 h 547337"/>
                <a:gd name="connsiteX20" fmla="*/ 1442 w 732763"/>
                <a:gd name="connsiteY20" fmla="*/ 313100 h 547337"/>
                <a:gd name="connsiteX21" fmla="*/ 14015 w 732763"/>
                <a:gd name="connsiteY21" fmla="*/ 266523 h 54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2763" h="547337">
                  <a:moveTo>
                    <a:pt x="14111" y="266523"/>
                  </a:moveTo>
                  <a:lnTo>
                    <a:pt x="224423" y="48306"/>
                  </a:lnTo>
                  <a:cubicBezTo>
                    <a:pt x="234805" y="37542"/>
                    <a:pt x="247664" y="29446"/>
                    <a:pt x="261761" y="24683"/>
                  </a:cubicBezTo>
                  <a:lnTo>
                    <a:pt x="330341" y="1633"/>
                  </a:lnTo>
                  <a:cubicBezTo>
                    <a:pt x="350152" y="-5034"/>
                    <a:pt x="370631" y="9539"/>
                    <a:pt x="370917" y="30399"/>
                  </a:cubicBezTo>
                  <a:lnTo>
                    <a:pt x="373299" y="232805"/>
                  </a:lnTo>
                  <a:cubicBezTo>
                    <a:pt x="373489" y="249855"/>
                    <a:pt x="392825" y="259475"/>
                    <a:pt x="406541" y="249378"/>
                  </a:cubicBezTo>
                  <a:lnTo>
                    <a:pt x="466262" y="205277"/>
                  </a:lnTo>
                  <a:cubicBezTo>
                    <a:pt x="478454" y="196229"/>
                    <a:pt x="493123" y="191276"/>
                    <a:pt x="508363" y="190895"/>
                  </a:cubicBezTo>
                  <a:cubicBezTo>
                    <a:pt x="555131" y="189942"/>
                    <a:pt x="656191" y="187847"/>
                    <a:pt x="656191" y="187847"/>
                  </a:cubicBezTo>
                  <a:cubicBezTo>
                    <a:pt x="701625" y="186799"/>
                    <a:pt x="741344" y="205373"/>
                    <a:pt x="731152" y="250616"/>
                  </a:cubicBezTo>
                  <a:cubicBezTo>
                    <a:pt x="727152" y="268238"/>
                    <a:pt x="714770" y="282716"/>
                    <a:pt x="700768" y="293669"/>
                  </a:cubicBezTo>
                  <a:cubicBezTo>
                    <a:pt x="686385" y="304814"/>
                    <a:pt x="670764" y="314434"/>
                    <a:pt x="654572" y="323102"/>
                  </a:cubicBezTo>
                  <a:cubicBezTo>
                    <a:pt x="625616" y="338532"/>
                    <a:pt x="593897" y="347962"/>
                    <a:pt x="561227" y="350915"/>
                  </a:cubicBezTo>
                  <a:lnTo>
                    <a:pt x="549416" y="351962"/>
                  </a:lnTo>
                  <a:cubicBezTo>
                    <a:pt x="529413" y="353772"/>
                    <a:pt x="510268" y="361202"/>
                    <a:pt x="494171" y="373394"/>
                  </a:cubicBezTo>
                  <a:lnTo>
                    <a:pt x="296336" y="523889"/>
                  </a:lnTo>
                  <a:cubicBezTo>
                    <a:pt x="281668" y="535033"/>
                    <a:pt x="263856" y="541319"/>
                    <a:pt x="245473" y="541796"/>
                  </a:cubicBezTo>
                  <a:lnTo>
                    <a:pt x="29732" y="547320"/>
                  </a:lnTo>
                  <a:cubicBezTo>
                    <a:pt x="15730" y="547797"/>
                    <a:pt x="3347" y="538367"/>
                    <a:pt x="14" y="524746"/>
                  </a:cubicBezTo>
                  <a:lnTo>
                    <a:pt x="1442" y="313100"/>
                  </a:lnTo>
                  <a:cubicBezTo>
                    <a:pt x="-2653" y="296432"/>
                    <a:pt x="2109" y="278906"/>
                    <a:pt x="14015" y="266523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aphic 13">
            <a:extLst>
              <a:ext uri="{FF2B5EF4-FFF2-40B4-BE49-F238E27FC236}">
                <a16:creationId xmlns:a16="http://schemas.microsoft.com/office/drawing/2014/main" id="{A34EB503-79AE-DAF7-7E69-0321552CABAD}"/>
              </a:ext>
            </a:extLst>
          </p:cNvPr>
          <p:cNvGrpSpPr/>
          <p:nvPr/>
        </p:nvGrpSpPr>
        <p:grpSpPr>
          <a:xfrm>
            <a:off x="13747602" y="2801937"/>
            <a:ext cx="1350782" cy="1259871"/>
            <a:chOff x="13747602" y="2801937"/>
            <a:chExt cx="1350782" cy="1259871"/>
          </a:xfrm>
        </p:grpSpPr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id="{CE38FD62-5CA4-BD6A-96BE-CE37E4442379}"/>
                </a:ext>
              </a:extLst>
            </p:cNvPr>
            <p:cNvSpPr/>
            <p:nvPr/>
          </p:nvSpPr>
          <p:spPr>
            <a:xfrm>
              <a:off x="13747602" y="2801937"/>
              <a:ext cx="1350782" cy="1259871"/>
            </a:xfrm>
            <a:custGeom>
              <a:avLst/>
              <a:gdLst>
                <a:gd name="connsiteX0" fmla="*/ 1347935 w 1350782"/>
                <a:gd name="connsiteY0" fmla="*/ 664274 h 1259871"/>
                <a:gd name="connsiteX1" fmla="*/ 672994 w 1350782"/>
                <a:gd name="connsiteY1" fmla="*/ 2572 h 1259871"/>
                <a:gd name="connsiteX2" fmla="*/ 660230 w 1350782"/>
                <a:gd name="connsiteY2" fmla="*/ 2572 h 1259871"/>
                <a:gd name="connsiteX3" fmla="*/ 2624 w 1350782"/>
                <a:gd name="connsiteY3" fmla="*/ 664178 h 1259871"/>
                <a:gd name="connsiteX4" fmla="*/ 9006 w 1350782"/>
                <a:gd name="connsiteY4" fmla="*/ 679609 h 1259871"/>
                <a:gd name="connsiteX5" fmla="*/ 175598 w 1350782"/>
                <a:gd name="connsiteY5" fmla="*/ 679609 h 1259871"/>
                <a:gd name="connsiteX6" fmla="*/ 193695 w 1350782"/>
                <a:gd name="connsiteY6" fmla="*/ 697706 h 1259871"/>
                <a:gd name="connsiteX7" fmla="*/ 193695 w 1350782"/>
                <a:gd name="connsiteY7" fmla="*/ 1241774 h 1259871"/>
                <a:gd name="connsiteX8" fmla="*/ 211793 w 1350782"/>
                <a:gd name="connsiteY8" fmla="*/ 1259872 h 1259871"/>
                <a:gd name="connsiteX9" fmla="*/ 1137337 w 1350782"/>
                <a:gd name="connsiteY9" fmla="*/ 1259872 h 1259871"/>
                <a:gd name="connsiteX10" fmla="*/ 1155435 w 1350782"/>
                <a:gd name="connsiteY10" fmla="*/ 1241774 h 1259871"/>
                <a:gd name="connsiteX11" fmla="*/ 1155435 w 1350782"/>
                <a:gd name="connsiteY11" fmla="*/ 697706 h 1259871"/>
                <a:gd name="connsiteX12" fmla="*/ 1173532 w 1350782"/>
                <a:gd name="connsiteY12" fmla="*/ 679609 h 1259871"/>
                <a:gd name="connsiteX13" fmla="*/ 1341743 w 1350782"/>
                <a:gd name="connsiteY13" fmla="*/ 679609 h 1259871"/>
                <a:gd name="connsiteX14" fmla="*/ 1348030 w 1350782"/>
                <a:gd name="connsiteY14" fmla="*/ 664083 h 125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0782" h="1259871">
                  <a:moveTo>
                    <a:pt x="1347935" y="664274"/>
                  </a:moveTo>
                  <a:lnTo>
                    <a:pt x="672994" y="2572"/>
                  </a:lnTo>
                  <a:cubicBezTo>
                    <a:pt x="669469" y="-857"/>
                    <a:pt x="663754" y="-857"/>
                    <a:pt x="660230" y="2572"/>
                  </a:cubicBezTo>
                  <a:lnTo>
                    <a:pt x="2624" y="664178"/>
                  </a:lnTo>
                  <a:cubicBezTo>
                    <a:pt x="-2996" y="669893"/>
                    <a:pt x="1005" y="679609"/>
                    <a:pt x="9006" y="679609"/>
                  </a:cubicBezTo>
                  <a:lnTo>
                    <a:pt x="175598" y="679609"/>
                  </a:lnTo>
                  <a:cubicBezTo>
                    <a:pt x="185599" y="679609"/>
                    <a:pt x="193695" y="687705"/>
                    <a:pt x="193695" y="697706"/>
                  </a:cubicBezTo>
                  <a:lnTo>
                    <a:pt x="193695" y="1241774"/>
                  </a:lnTo>
                  <a:cubicBezTo>
                    <a:pt x="193695" y="1251776"/>
                    <a:pt x="201791" y="1259872"/>
                    <a:pt x="211793" y="1259872"/>
                  </a:cubicBezTo>
                  <a:lnTo>
                    <a:pt x="1137337" y="1259872"/>
                  </a:lnTo>
                  <a:cubicBezTo>
                    <a:pt x="1147338" y="1259872"/>
                    <a:pt x="1155435" y="1251776"/>
                    <a:pt x="1155435" y="1241774"/>
                  </a:cubicBezTo>
                  <a:lnTo>
                    <a:pt x="1155435" y="697706"/>
                  </a:lnTo>
                  <a:cubicBezTo>
                    <a:pt x="1155435" y="687705"/>
                    <a:pt x="1163531" y="679609"/>
                    <a:pt x="1173532" y="679609"/>
                  </a:cubicBezTo>
                  <a:lnTo>
                    <a:pt x="1341743" y="679609"/>
                  </a:lnTo>
                  <a:cubicBezTo>
                    <a:pt x="1349839" y="679609"/>
                    <a:pt x="1353840" y="669798"/>
                    <a:pt x="1348030" y="664083"/>
                  </a:cubicBezTo>
                  <a:close/>
                </a:path>
              </a:pathLst>
            </a:custGeom>
            <a:solidFill>
              <a:srgbClr val="2362DD"/>
            </a:solidFill>
            <a:ln w="47625" cap="flat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0" name="Graphic 13">
              <a:extLst>
                <a:ext uri="{FF2B5EF4-FFF2-40B4-BE49-F238E27FC236}">
                  <a16:creationId xmlns:a16="http://schemas.microsoft.com/office/drawing/2014/main" id="{6104C638-6EC2-9F60-493A-151A1F2BDB63}"/>
                </a:ext>
              </a:extLst>
            </p:cNvPr>
            <p:cNvGrpSpPr/>
            <p:nvPr/>
          </p:nvGrpSpPr>
          <p:grpSpPr>
            <a:xfrm>
              <a:off x="14088323" y="3309232"/>
              <a:ext cx="669212" cy="478351"/>
              <a:chOff x="14088323" y="3309232"/>
              <a:chExt cx="669212" cy="478351"/>
            </a:xfrm>
            <a:solidFill>
              <a:srgbClr val="FFFFFF"/>
            </a:solidFill>
          </p:grpSpPr>
          <p:sp>
            <p:nvSpPr>
              <p:cNvPr id="51" name="Freeform: Shape 63">
                <a:extLst>
                  <a:ext uri="{FF2B5EF4-FFF2-40B4-BE49-F238E27FC236}">
                    <a16:creationId xmlns:a16="http://schemas.microsoft.com/office/drawing/2014/main" id="{2B2FA8CA-27B0-947B-F835-71DEE30DDC0B}"/>
                  </a:ext>
                </a:extLst>
              </p:cNvPr>
              <p:cNvSpPr/>
              <p:nvPr/>
            </p:nvSpPr>
            <p:spPr>
              <a:xfrm>
                <a:off x="14285756" y="3613753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64">
                <a:extLst>
                  <a:ext uri="{FF2B5EF4-FFF2-40B4-BE49-F238E27FC236}">
                    <a16:creationId xmlns:a16="http://schemas.microsoft.com/office/drawing/2014/main" id="{4BBF7FF7-2D8C-945B-AF6B-63DD60A10D81}"/>
                  </a:ext>
                </a:extLst>
              </p:cNvPr>
              <p:cNvSpPr/>
              <p:nvPr/>
            </p:nvSpPr>
            <p:spPr>
              <a:xfrm>
                <a:off x="14088323" y="3309232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8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8" y="189173"/>
                      <a:pt x="650312" y="189744"/>
                      <a:pt x="660885" y="179934"/>
                    </a:cubicBezTo>
                    <a:cubicBezTo>
                      <a:pt x="671458" y="170123"/>
                      <a:pt x="672030" y="153549"/>
                      <a:pt x="662219" y="142977"/>
                    </a:cubicBezTo>
                    <a:cubicBezTo>
                      <a:pt x="494388" y="-37998"/>
                      <a:pt x="211590" y="-48571"/>
                      <a:pt x="30711" y="119259"/>
                    </a:cubicBezTo>
                    <a:cubicBezTo>
                      <a:pt x="22519" y="126879"/>
                      <a:pt x="14613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65">
                <a:extLst>
                  <a:ext uri="{FF2B5EF4-FFF2-40B4-BE49-F238E27FC236}">
                    <a16:creationId xmlns:a16="http://schemas.microsoft.com/office/drawing/2014/main" id="{2ABE0E3B-CADC-3113-3C55-66AA7915B30A}"/>
                  </a:ext>
                </a:extLst>
              </p:cNvPr>
              <p:cNvSpPr/>
              <p:nvPr/>
            </p:nvSpPr>
            <p:spPr>
              <a:xfrm>
                <a:off x="14183732" y="3460915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66">
                <a:extLst>
                  <a:ext uri="{FF2B5EF4-FFF2-40B4-BE49-F238E27FC236}">
                    <a16:creationId xmlns:a16="http://schemas.microsoft.com/office/drawing/2014/main" id="{D2617A73-FBA5-9783-3154-234FF916A36F}"/>
                  </a:ext>
                </a:extLst>
              </p:cNvPr>
              <p:cNvSpPr/>
              <p:nvPr/>
            </p:nvSpPr>
            <p:spPr>
              <a:xfrm>
                <a:off x="14393163" y="3730434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5" name="Graphic 13">
            <a:extLst>
              <a:ext uri="{FF2B5EF4-FFF2-40B4-BE49-F238E27FC236}">
                <a16:creationId xmlns:a16="http://schemas.microsoft.com/office/drawing/2014/main" id="{80FDB9CC-3FA1-A7B3-C799-4FFB0CFE0D6A}"/>
              </a:ext>
            </a:extLst>
          </p:cNvPr>
          <p:cNvGrpSpPr/>
          <p:nvPr/>
        </p:nvGrpSpPr>
        <p:grpSpPr>
          <a:xfrm>
            <a:off x="11715685" y="5512466"/>
            <a:ext cx="991933" cy="1340548"/>
            <a:chOff x="11715685" y="5512466"/>
            <a:chExt cx="991933" cy="1340548"/>
          </a:xfrm>
        </p:grpSpPr>
        <p:sp>
          <p:nvSpPr>
            <p:cNvPr id="56" name="Freeform: Shape 68">
              <a:extLst>
                <a:ext uri="{FF2B5EF4-FFF2-40B4-BE49-F238E27FC236}">
                  <a16:creationId xmlns:a16="http://schemas.microsoft.com/office/drawing/2014/main" id="{C634B49B-2FF4-8949-F0AF-D5F3657EFC76}"/>
                </a:ext>
              </a:extLst>
            </p:cNvPr>
            <p:cNvSpPr/>
            <p:nvPr/>
          </p:nvSpPr>
          <p:spPr>
            <a:xfrm>
              <a:off x="11715685" y="5512466"/>
              <a:ext cx="991933" cy="1340548"/>
            </a:xfrm>
            <a:custGeom>
              <a:avLst/>
              <a:gdLst>
                <a:gd name="connsiteX0" fmla="*/ 991934 w 991933"/>
                <a:gd name="connsiteY0" fmla="*/ 292989 h 1340548"/>
                <a:gd name="connsiteX1" fmla="*/ 970502 w 991933"/>
                <a:gd name="connsiteY1" fmla="*/ 242792 h 1340548"/>
                <a:gd name="connsiteX2" fmla="*/ 738474 w 991933"/>
                <a:gd name="connsiteY2" fmla="*/ 19431 h 1340548"/>
                <a:gd name="connsiteX3" fmla="*/ 690086 w 991933"/>
                <a:gd name="connsiteY3" fmla="*/ 0 h 1340548"/>
                <a:gd name="connsiteX4" fmla="*/ 69723 w 991933"/>
                <a:gd name="connsiteY4" fmla="*/ 0 h 1340548"/>
                <a:gd name="connsiteX5" fmla="*/ 0 w 991933"/>
                <a:gd name="connsiteY5" fmla="*/ 69723 h 1340548"/>
                <a:gd name="connsiteX6" fmla="*/ 0 w 991933"/>
                <a:gd name="connsiteY6" fmla="*/ 1270825 h 1340548"/>
                <a:gd name="connsiteX7" fmla="*/ 69723 w 991933"/>
                <a:gd name="connsiteY7" fmla="*/ 1340548 h 1340548"/>
                <a:gd name="connsiteX8" fmla="*/ 922211 w 991933"/>
                <a:gd name="connsiteY8" fmla="*/ 1340548 h 1340548"/>
                <a:gd name="connsiteX9" fmla="*/ 991934 w 991933"/>
                <a:gd name="connsiteY9" fmla="*/ 1270825 h 1340548"/>
                <a:gd name="connsiteX10" fmla="*/ 991934 w 991933"/>
                <a:gd name="connsiteY10" fmla="*/ 293084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1933" h="1340548">
                  <a:moveTo>
                    <a:pt x="991934" y="292989"/>
                  </a:moveTo>
                  <a:cubicBezTo>
                    <a:pt x="991934" y="274130"/>
                    <a:pt x="984123" y="255841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5"/>
                  </a:lnTo>
                  <a:cubicBezTo>
                    <a:pt x="0" y="1309306"/>
                    <a:pt x="31338" y="1340548"/>
                    <a:pt x="69723" y="1340548"/>
                  </a:cubicBezTo>
                  <a:lnTo>
                    <a:pt x="922211" y="1340548"/>
                  </a:lnTo>
                  <a:cubicBezTo>
                    <a:pt x="960692" y="1340548"/>
                    <a:pt x="991934" y="1309211"/>
                    <a:pt x="991934" y="1270825"/>
                  </a:cubicBezTo>
                  <a:lnTo>
                    <a:pt x="991934" y="293084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69">
              <a:extLst>
                <a:ext uri="{FF2B5EF4-FFF2-40B4-BE49-F238E27FC236}">
                  <a16:creationId xmlns:a16="http://schemas.microsoft.com/office/drawing/2014/main" id="{FEEBB74E-6E9B-3898-0460-21B86389938D}"/>
                </a:ext>
              </a:extLst>
            </p:cNvPr>
            <p:cNvSpPr/>
            <p:nvPr/>
          </p:nvSpPr>
          <p:spPr>
            <a:xfrm>
              <a:off x="11820460" y="6129972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Freeform: Shape 70">
            <a:extLst>
              <a:ext uri="{FF2B5EF4-FFF2-40B4-BE49-F238E27FC236}">
                <a16:creationId xmlns:a16="http://schemas.microsoft.com/office/drawing/2014/main" id="{48EA34ED-392C-FC9A-2546-7965FE8AF8D1}"/>
              </a:ext>
            </a:extLst>
          </p:cNvPr>
          <p:cNvSpPr/>
          <p:nvPr/>
        </p:nvSpPr>
        <p:spPr>
          <a:xfrm>
            <a:off x="9490074" y="2875851"/>
            <a:ext cx="1138308" cy="1136903"/>
          </a:xfrm>
          <a:custGeom>
            <a:avLst/>
            <a:gdLst>
              <a:gd name="connsiteX0" fmla="*/ 1137761 w 1138308"/>
              <a:gd name="connsiteY0" fmla="*/ 207359 h 1136903"/>
              <a:gd name="connsiteX1" fmla="*/ 1137761 w 1138308"/>
              <a:gd name="connsiteY1" fmla="*/ 205359 h 1136903"/>
              <a:gd name="connsiteX2" fmla="*/ 1136714 w 1138308"/>
              <a:gd name="connsiteY2" fmla="*/ 200501 h 1136903"/>
              <a:gd name="connsiteX3" fmla="*/ 1130046 w 1138308"/>
              <a:gd name="connsiteY3" fmla="*/ 188405 h 1136903"/>
              <a:gd name="connsiteX4" fmla="*/ 1096327 w 1138308"/>
              <a:gd name="connsiteY4" fmla="*/ 188786 h 1136903"/>
              <a:gd name="connsiteX5" fmla="*/ 571500 w 1138308"/>
              <a:gd name="connsiteY5" fmla="*/ 724567 h 1136903"/>
              <a:gd name="connsiteX6" fmla="*/ 404146 w 1138308"/>
              <a:gd name="connsiteY6" fmla="*/ 552069 h 1136903"/>
              <a:gd name="connsiteX7" fmla="*/ 387191 w 1138308"/>
              <a:gd name="connsiteY7" fmla="*/ 544830 h 1136903"/>
              <a:gd name="connsiteX8" fmla="*/ 370141 w 1138308"/>
              <a:gd name="connsiteY8" fmla="*/ 551783 h 1136903"/>
              <a:gd name="connsiteX9" fmla="*/ 47625 w 1138308"/>
              <a:gd name="connsiteY9" fmla="*/ 874300 h 1136903"/>
              <a:gd name="connsiteX10" fmla="*/ 47625 w 1138308"/>
              <a:gd name="connsiteY10" fmla="*/ 23813 h 1136903"/>
              <a:gd name="connsiteX11" fmla="*/ 23813 w 1138308"/>
              <a:gd name="connsiteY11" fmla="*/ 0 h 1136903"/>
              <a:gd name="connsiteX12" fmla="*/ 0 w 1138308"/>
              <a:gd name="connsiteY12" fmla="*/ 23813 h 1136903"/>
              <a:gd name="connsiteX13" fmla="*/ 0 w 1138308"/>
              <a:gd name="connsiteY13" fmla="*/ 1113092 h 1136903"/>
              <a:gd name="connsiteX14" fmla="*/ 23813 w 1138308"/>
              <a:gd name="connsiteY14" fmla="*/ 1136904 h 1136903"/>
              <a:gd name="connsiteX15" fmla="*/ 1113091 w 1138308"/>
              <a:gd name="connsiteY15" fmla="*/ 1136904 h 1136903"/>
              <a:gd name="connsiteX16" fmla="*/ 1135952 w 1138308"/>
              <a:gd name="connsiteY16" fmla="*/ 1119283 h 1136903"/>
              <a:gd name="connsiteX17" fmla="*/ 1137475 w 1138308"/>
              <a:gd name="connsiteY17" fmla="*/ 1113092 h 1136903"/>
              <a:gd name="connsiteX18" fmla="*/ 1137475 w 1138308"/>
              <a:gd name="connsiteY18" fmla="*/ 921353 h 1136903"/>
              <a:gd name="connsiteX19" fmla="*/ 1137475 w 1138308"/>
              <a:gd name="connsiteY19" fmla="*/ 828008 h 1136903"/>
              <a:gd name="connsiteX20" fmla="*/ 1137475 w 1138308"/>
              <a:gd name="connsiteY20" fmla="*/ 593217 h 1136903"/>
              <a:gd name="connsiteX21" fmla="*/ 1137475 w 1138308"/>
              <a:gd name="connsiteY21" fmla="*/ 342614 h 1136903"/>
              <a:gd name="connsiteX22" fmla="*/ 1137571 w 1138308"/>
              <a:gd name="connsiteY22" fmla="*/ 207359 h 113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308" h="1136903">
                <a:moveTo>
                  <a:pt x="1137761" y="207359"/>
                </a:moveTo>
                <a:cubicBezTo>
                  <a:pt x="1137761" y="206692"/>
                  <a:pt x="1137761" y="206026"/>
                  <a:pt x="1137761" y="205359"/>
                </a:cubicBezTo>
                <a:cubicBezTo>
                  <a:pt x="1137761" y="203549"/>
                  <a:pt x="1137285" y="201930"/>
                  <a:pt x="1136714" y="200501"/>
                </a:cubicBezTo>
                <a:cubicBezTo>
                  <a:pt x="1135761" y="196025"/>
                  <a:pt x="1133570" y="191834"/>
                  <a:pt x="1130046" y="188405"/>
                </a:cubicBezTo>
                <a:cubicBezTo>
                  <a:pt x="1120617" y="179165"/>
                  <a:pt x="1105567" y="179356"/>
                  <a:pt x="1096327" y="188786"/>
                </a:cubicBezTo>
                <a:lnTo>
                  <a:pt x="571500" y="724567"/>
                </a:lnTo>
                <a:lnTo>
                  <a:pt x="404146" y="552069"/>
                </a:lnTo>
                <a:cubicBezTo>
                  <a:pt x="399669" y="547497"/>
                  <a:pt x="393573" y="544925"/>
                  <a:pt x="387191" y="544830"/>
                </a:cubicBezTo>
                <a:cubicBezTo>
                  <a:pt x="380905" y="545211"/>
                  <a:pt x="374714" y="547307"/>
                  <a:pt x="370141" y="551783"/>
                </a:cubicBezTo>
                <a:lnTo>
                  <a:pt x="47625" y="874300"/>
                </a:lnTo>
                <a:lnTo>
                  <a:pt x="47625" y="23813"/>
                </a:lnTo>
                <a:cubicBezTo>
                  <a:pt x="47625" y="10668"/>
                  <a:pt x="36957" y="0"/>
                  <a:pt x="23813" y="0"/>
                </a:cubicBezTo>
                <a:cubicBezTo>
                  <a:pt x="10668" y="0"/>
                  <a:pt x="0" y="10668"/>
                  <a:pt x="0" y="23813"/>
                </a:cubicBezTo>
                <a:lnTo>
                  <a:pt x="0" y="1113092"/>
                </a:lnTo>
                <a:cubicBezTo>
                  <a:pt x="0" y="1126236"/>
                  <a:pt x="10668" y="1136904"/>
                  <a:pt x="23813" y="1136904"/>
                </a:cubicBezTo>
                <a:lnTo>
                  <a:pt x="1113091" y="1136904"/>
                </a:lnTo>
                <a:cubicBezTo>
                  <a:pt x="1124045" y="1136904"/>
                  <a:pt x="1133189" y="1129379"/>
                  <a:pt x="1135952" y="1119283"/>
                </a:cubicBezTo>
                <a:cubicBezTo>
                  <a:pt x="1136904" y="1117568"/>
                  <a:pt x="1137475" y="1115473"/>
                  <a:pt x="1137475" y="1113092"/>
                </a:cubicBezTo>
                <a:lnTo>
                  <a:pt x="1137475" y="921353"/>
                </a:lnTo>
                <a:cubicBezTo>
                  <a:pt x="1137475" y="890207"/>
                  <a:pt x="1137475" y="859155"/>
                  <a:pt x="1137475" y="828008"/>
                </a:cubicBezTo>
                <a:cubicBezTo>
                  <a:pt x="1137475" y="749713"/>
                  <a:pt x="1137475" y="671417"/>
                  <a:pt x="1137475" y="593217"/>
                </a:cubicBezTo>
                <a:lnTo>
                  <a:pt x="1137475" y="342614"/>
                </a:lnTo>
                <a:cubicBezTo>
                  <a:pt x="1137475" y="297656"/>
                  <a:pt x="1139285" y="252317"/>
                  <a:pt x="1137571" y="207359"/>
                </a:cubicBezTo>
                <a:close/>
              </a:path>
            </a:pathLst>
          </a:custGeom>
          <a:solidFill>
            <a:srgbClr val="2362D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9" name="Graphic 13">
            <a:extLst>
              <a:ext uri="{FF2B5EF4-FFF2-40B4-BE49-F238E27FC236}">
                <a16:creationId xmlns:a16="http://schemas.microsoft.com/office/drawing/2014/main" id="{68239AD2-75B3-CF27-EDB1-8EE17ABBF0D6}"/>
              </a:ext>
            </a:extLst>
          </p:cNvPr>
          <p:cNvGrpSpPr/>
          <p:nvPr/>
        </p:nvGrpSpPr>
        <p:grpSpPr>
          <a:xfrm>
            <a:off x="5003799" y="2882720"/>
            <a:ext cx="1197006" cy="1137369"/>
            <a:chOff x="5003799" y="2882720"/>
            <a:chExt cx="1197006" cy="1137369"/>
          </a:xfrm>
        </p:grpSpPr>
        <p:sp>
          <p:nvSpPr>
            <p:cNvPr id="60" name="Freeform: Shape 72">
              <a:extLst>
                <a:ext uri="{FF2B5EF4-FFF2-40B4-BE49-F238E27FC236}">
                  <a16:creationId xmlns:a16="http://schemas.microsoft.com/office/drawing/2014/main" id="{CDF6F31D-0A9E-0C30-4887-AC4C0E9A6CDF}"/>
                </a:ext>
              </a:extLst>
            </p:cNvPr>
            <p:cNvSpPr/>
            <p:nvPr/>
          </p:nvSpPr>
          <p:spPr>
            <a:xfrm>
              <a:off x="5003799" y="3182937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73">
              <a:extLst>
                <a:ext uri="{FF2B5EF4-FFF2-40B4-BE49-F238E27FC236}">
                  <a16:creationId xmlns:a16="http://schemas.microsoft.com/office/drawing/2014/main" id="{0291709D-7FE0-2446-0184-BD9CF4545169}"/>
                </a:ext>
              </a:extLst>
            </p:cNvPr>
            <p:cNvSpPr/>
            <p:nvPr/>
          </p:nvSpPr>
          <p:spPr>
            <a:xfrm>
              <a:off x="5099525" y="3494690"/>
              <a:ext cx="1005459" cy="506825"/>
            </a:xfrm>
            <a:custGeom>
              <a:avLst/>
              <a:gdLst>
                <a:gd name="connsiteX0" fmla="*/ 1005459 w 1005459"/>
                <a:gd name="connsiteY0" fmla="*/ 0 h 506825"/>
                <a:gd name="connsiteX1" fmla="*/ 1005459 w 1005459"/>
                <a:gd name="connsiteY1" fmla="*/ 506825 h 506825"/>
                <a:gd name="connsiteX2" fmla="*/ 0 w 1005459"/>
                <a:gd name="connsiteY2" fmla="*/ 506825 h 506825"/>
                <a:gd name="connsiteX3" fmla="*/ 0 w 1005459"/>
                <a:gd name="connsiteY3" fmla="*/ 0 h 50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459" h="506825">
                  <a:moveTo>
                    <a:pt x="1005459" y="0"/>
                  </a:moveTo>
                  <a:lnTo>
                    <a:pt x="1005459" y="506825"/>
                  </a:lnTo>
                  <a:lnTo>
                    <a:pt x="0" y="506825"/>
                  </a:lnTo>
                  <a:lnTo>
                    <a:pt x="0" y="0"/>
                  </a:lnTo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74">
              <a:extLst>
                <a:ext uri="{FF2B5EF4-FFF2-40B4-BE49-F238E27FC236}">
                  <a16:creationId xmlns:a16="http://schemas.microsoft.com/office/drawing/2014/main" id="{526D3D3C-F1BD-C99F-5DF2-46919B792169}"/>
                </a:ext>
              </a:extLst>
            </p:cNvPr>
            <p:cNvSpPr/>
            <p:nvPr/>
          </p:nvSpPr>
          <p:spPr>
            <a:xfrm>
              <a:off x="5262780" y="2882720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6667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75">
              <a:extLst>
                <a:ext uri="{FF2B5EF4-FFF2-40B4-BE49-F238E27FC236}">
                  <a16:creationId xmlns:a16="http://schemas.microsoft.com/office/drawing/2014/main" id="{94A2C377-D4FC-5575-79C4-152D93C1D440}"/>
                </a:ext>
              </a:extLst>
            </p:cNvPr>
            <p:cNvSpPr/>
            <p:nvPr/>
          </p:nvSpPr>
          <p:spPr>
            <a:xfrm>
              <a:off x="5605017" y="2882720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6667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76">
              <a:extLst>
                <a:ext uri="{FF2B5EF4-FFF2-40B4-BE49-F238E27FC236}">
                  <a16:creationId xmlns:a16="http://schemas.microsoft.com/office/drawing/2014/main" id="{55109A3B-BECA-7C42-7BFA-F220EED539E8}"/>
                </a:ext>
              </a:extLst>
            </p:cNvPr>
            <p:cNvSpPr/>
            <p:nvPr/>
          </p:nvSpPr>
          <p:spPr>
            <a:xfrm>
              <a:off x="5496051" y="3179698"/>
              <a:ext cx="202501" cy="840390"/>
            </a:xfrm>
            <a:custGeom>
              <a:avLst/>
              <a:gdLst>
                <a:gd name="connsiteX0" fmla="*/ 202502 w 202501"/>
                <a:gd name="connsiteY0" fmla="*/ 667 h 840390"/>
                <a:gd name="connsiteX1" fmla="*/ 202502 w 202501"/>
                <a:gd name="connsiteY1" fmla="*/ 840391 h 840390"/>
                <a:gd name="connsiteX2" fmla="*/ 0 w 202501"/>
                <a:gd name="connsiteY2" fmla="*/ 840391 h 840390"/>
                <a:gd name="connsiteX3" fmla="*/ 0 w 202501"/>
                <a:gd name="connsiteY3" fmla="*/ 0 h 840390"/>
                <a:gd name="connsiteX4" fmla="*/ 202502 w 202501"/>
                <a:gd name="connsiteY4" fmla="*/ 667 h 8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1" h="840390">
                  <a:moveTo>
                    <a:pt x="202502" y="667"/>
                  </a:moveTo>
                  <a:lnTo>
                    <a:pt x="202502" y="840391"/>
                  </a:lnTo>
                  <a:lnTo>
                    <a:pt x="0" y="840391"/>
                  </a:lnTo>
                  <a:lnTo>
                    <a:pt x="0" y="0"/>
                  </a:lnTo>
                  <a:lnTo>
                    <a:pt x="202502" y="66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aphic 13">
            <a:extLst>
              <a:ext uri="{FF2B5EF4-FFF2-40B4-BE49-F238E27FC236}">
                <a16:creationId xmlns:a16="http://schemas.microsoft.com/office/drawing/2014/main" id="{212F167D-4F1D-473F-4CEF-94BF3A25304B}"/>
              </a:ext>
            </a:extLst>
          </p:cNvPr>
          <p:cNvGrpSpPr/>
          <p:nvPr/>
        </p:nvGrpSpPr>
        <p:grpSpPr>
          <a:xfrm>
            <a:off x="9459785" y="5592952"/>
            <a:ext cx="1193577" cy="1194244"/>
            <a:chOff x="9459785" y="5592952"/>
            <a:chExt cx="1193577" cy="1194244"/>
          </a:xfrm>
          <a:solidFill>
            <a:srgbClr val="2362DD"/>
          </a:solidFill>
        </p:grpSpPr>
        <p:sp>
          <p:nvSpPr>
            <p:cNvPr id="66" name="Freeform: Shape 78">
              <a:extLst>
                <a:ext uri="{FF2B5EF4-FFF2-40B4-BE49-F238E27FC236}">
                  <a16:creationId xmlns:a16="http://schemas.microsoft.com/office/drawing/2014/main" id="{BAE15828-66AE-ED4F-0C09-8DCC867CA681}"/>
                </a:ext>
              </a:extLst>
            </p:cNvPr>
            <p:cNvSpPr/>
            <p:nvPr/>
          </p:nvSpPr>
          <p:spPr>
            <a:xfrm>
              <a:off x="9459785" y="5592952"/>
              <a:ext cx="1193577" cy="763428"/>
            </a:xfrm>
            <a:custGeom>
              <a:avLst/>
              <a:gdLst>
                <a:gd name="connsiteX0" fmla="*/ 3238 w 1193577"/>
                <a:gd name="connsiteY0" fmla="*/ 577787 h 763428"/>
                <a:gd name="connsiteX1" fmla="*/ 212788 w 1193577"/>
                <a:gd name="connsiteY1" fmla="*/ 577787 h 763428"/>
                <a:gd name="connsiteX2" fmla="*/ 217741 w 1193577"/>
                <a:gd name="connsiteY2" fmla="*/ 575310 h 763428"/>
                <a:gd name="connsiteX3" fmla="*/ 391096 w 1193577"/>
                <a:gd name="connsiteY3" fmla="*/ 343186 h 763428"/>
                <a:gd name="connsiteX4" fmla="*/ 420719 w 1193577"/>
                <a:gd name="connsiteY4" fmla="*/ 330613 h 763428"/>
                <a:gd name="connsiteX5" fmla="*/ 446246 w 1193577"/>
                <a:gd name="connsiteY5" fmla="*/ 350330 h 763428"/>
                <a:gd name="connsiteX6" fmla="*/ 612648 w 1193577"/>
                <a:gd name="connsiteY6" fmla="*/ 763429 h 763428"/>
                <a:gd name="connsiteX7" fmla="*/ 737616 w 1193577"/>
                <a:gd name="connsiteY7" fmla="*/ 493871 h 763428"/>
                <a:gd name="connsiteX8" fmla="*/ 766572 w 1193577"/>
                <a:gd name="connsiteY8" fmla="*/ 475393 h 763428"/>
                <a:gd name="connsiteX9" fmla="*/ 766763 w 1193577"/>
                <a:gd name="connsiteY9" fmla="*/ 475393 h 763428"/>
                <a:gd name="connsiteX10" fmla="*/ 795623 w 1193577"/>
                <a:gd name="connsiteY10" fmla="*/ 494252 h 763428"/>
                <a:gd name="connsiteX11" fmla="*/ 893064 w 1193577"/>
                <a:gd name="connsiteY11" fmla="*/ 712470 h 763428"/>
                <a:gd name="connsiteX12" fmla="*/ 972217 w 1193577"/>
                <a:gd name="connsiteY12" fmla="*/ 610267 h 763428"/>
                <a:gd name="connsiteX13" fmla="*/ 1012507 w 1193577"/>
                <a:gd name="connsiteY13" fmla="*/ 590455 h 763428"/>
                <a:gd name="connsiteX14" fmla="*/ 1193578 w 1193577"/>
                <a:gd name="connsiteY14" fmla="*/ 590455 h 763428"/>
                <a:gd name="connsiteX15" fmla="*/ 596646 w 1193577"/>
                <a:gd name="connsiteY15" fmla="*/ 0 h 763428"/>
                <a:gd name="connsiteX16" fmla="*/ 0 w 1193577"/>
                <a:gd name="connsiteY16" fmla="*/ 577977 h 763428"/>
                <a:gd name="connsiteX17" fmla="*/ 3048 w 1193577"/>
                <a:gd name="connsiteY17" fmla="*/ 577692 h 76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577" h="763428">
                  <a:moveTo>
                    <a:pt x="3238" y="577787"/>
                  </a:moveTo>
                  <a:lnTo>
                    <a:pt x="212788" y="577787"/>
                  </a:lnTo>
                  <a:cubicBezTo>
                    <a:pt x="214693" y="577787"/>
                    <a:pt x="216598" y="576834"/>
                    <a:pt x="217741" y="575310"/>
                  </a:cubicBezTo>
                  <a:lnTo>
                    <a:pt x="391096" y="343186"/>
                  </a:lnTo>
                  <a:cubicBezTo>
                    <a:pt x="397954" y="333946"/>
                    <a:pt x="409289" y="329089"/>
                    <a:pt x="420719" y="330613"/>
                  </a:cubicBezTo>
                  <a:cubicBezTo>
                    <a:pt x="432149" y="332137"/>
                    <a:pt x="441865" y="339662"/>
                    <a:pt x="446246" y="350330"/>
                  </a:cubicBezTo>
                  <a:lnTo>
                    <a:pt x="612648" y="763429"/>
                  </a:lnTo>
                  <a:lnTo>
                    <a:pt x="737616" y="493871"/>
                  </a:lnTo>
                  <a:cubicBezTo>
                    <a:pt x="742855" y="482632"/>
                    <a:pt x="754189" y="475393"/>
                    <a:pt x="766572" y="475393"/>
                  </a:cubicBezTo>
                  <a:lnTo>
                    <a:pt x="766763" y="475393"/>
                  </a:lnTo>
                  <a:cubicBezTo>
                    <a:pt x="779240" y="475393"/>
                    <a:pt x="790575" y="482918"/>
                    <a:pt x="795623" y="494252"/>
                  </a:cubicBezTo>
                  <a:lnTo>
                    <a:pt x="893064" y="712470"/>
                  </a:lnTo>
                  <a:lnTo>
                    <a:pt x="972217" y="610267"/>
                  </a:lnTo>
                  <a:cubicBezTo>
                    <a:pt x="981837" y="597884"/>
                    <a:pt x="996886" y="590455"/>
                    <a:pt x="1012507" y="590455"/>
                  </a:cubicBezTo>
                  <a:lnTo>
                    <a:pt x="1193578" y="590455"/>
                  </a:lnTo>
                  <a:cubicBezTo>
                    <a:pt x="1189958" y="263747"/>
                    <a:pt x="924210" y="0"/>
                    <a:pt x="596646" y="0"/>
                  </a:cubicBezTo>
                  <a:cubicBezTo>
                    <a:pt x="269081" y="0"/>
                    <a:pt x="10096" y="257080"/>
                    <a:pt x="0" y="577977"/>
                  </a:cubicBezTo>
                  <a:cubicBezTo>
                    <a:pt x="1048" y="577882"/>
                    <a:pt x="2000" y="577692"/>
                    <a:pt x="3048" y="577692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79">
              <a:extLst>
                <a:ext uri="{FF2B5EF4-FFF2-40B4-BE49-F238E27FC236}">
                  <a16:creationId xmlns:a16="http://schemas.microsoft.com/office/drawing/2014/main" id="{EC3DEEED-7619-2A11-7ECE-1A10D04E5B76}"/>
                </a:ext>
              </a:extLst>
            </p:cNvPr>
            <p:cNvSpPr/>
            <p:nvPr/>
          </p:nvSpPr>
          <p:spPr>
            <a:xfrm>
              <a:off x="9459880" y="5981191"/>
              <a:ext cx="1192244" cy="806005"/>
            </a:xfrm>
            <a:custGeom>
              <a:avLst/>
              <a:gdLst>
                <a:gd name="connsiteX0" fmla="*/ 1012508 w 1192244"/>
                <a:gd name="connsiteY0" fmla="*/ 246983 h 806005"/>
                <a:gd name="connsiteX1" fmla="*/ 1007650 w 1192244"/>
                <a:gd name="connsiteY1" fmla="*/ 249364 h 806005"/>
                <a:gd name="connsiteX2" fmla="*/ 915353 w 1192244"/>
                <a:gd name="connsiteY2" fmla="*/ 368522 h 806005"/>
                <a:gd name="connsiteX3" fmla="*/ 886301 w 1192244"/>
                <a:gd name="connsiteY3" fmla="*/ 380714 h 806005"/>
                <a:gd name="connsiteX4" fmla="*/ 860965 w 1192244"/>
                <a:gd name="connsiteY4" fmla="*/ 362045 h 806005"/>
                <a:gd name="connsiteX5" fmla="*/ 766287 w 1192244"/>
                <a:gd name="connsiteY5" fmla="*/ 150019 h 806005"/>
                <a:gd name="connsiteX6" fmla="*/ 640652 w 1192244"/>
                <a:gd name="connsiteY6" fmla="*/ 420910 h 806005"/>
                <a:gd name="connsiteX7" fmla="*/ 611696 w 1192244"/>
                <a:gd name="connsiteY7" fmla="*/ 439388 h 806005"/>
                <a:gd name="connsiteX8" fmla="*/ 610839 w 1192244"/>
                <a:gd name="connsiteY8" fmla="*/ 439388 h 806005"/>
                <a:gd name="connsiteX9" fmla="*/ 582073 w 1192244"/>
                <a:gd name="connsiteY9" fmla="*/ 419386 h 806005"/>
                <a:gd name="connsiteX10" fmla="*/ 413100 w 1192244"/>
                <a:gd name="connsiteY10" fmla="*/ 0 h 806005"/>
                <a:gd name="connsiteX11" fmla="*/ 253365 w 1192244"/>
                <a:gd name="connsiteY11" fmla="*/ 213836 h 806005"/>
                <a:gd name="connsiteX12" fmla="*/ 212503 w 1192244"/>
                <a:gd name="connsiteY12" fmla="*/ 234315 h 806005"/>
                <a:gd name="connsiteX13" fmla="*/ 2953 w 1192244"/>
                <a:gd name="connsiteY13" fmla="*/ 234315 h 806005"/>
                <a:gd name="connsiteX14" fmla="*/ 0 w 1192244"/>
                <a:gd name="connsiteY14" fmla="*/ 234029 h 806005"/>
                <a:gd name="connsiteX15" fmla="*/ 596456 w 1192244"/>
                <a:gd name="connsiteY15" fmla="*/ 806005 h 806005"/>
                <a:gd name="connsiteX16" fmla="*/ 1192244 w 1192244"/>
                <a:gd name="connsiteY16" fmla="*/ 246983 h 806005"/>
                <a:gd name="connsiteX17" fmla="*/ 1012317 w 1192244"/>
                <a:gd name="connsiteY17" fmla="*/ 246983 h 80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2244" h="806005">
                  <a:moveTo>
                    <a:pt x="1012508" y="246983"/>
                  </a:moveTo>
                  <a:cubicBezTo>
                    <a:pt x="1010603" y="246983"/>
                    <a:pt x="1008793" y="247840"/>
                    <a:pt x="1007650" y="249364"/>
                  </a:cubicBezTo>
                  <a:lnTo>
                    <a:pt x="915353" y="368522"/>
                  </a:lnTo>
                  <a:cubicBezTo>
                    <a:pt x="908400" y="377476"/>
                    <a:pt x="897541" y="382048"/>
                    <a:pt x="886301" y="380714"/>
                  </a:cubicBezTo>
                  <a:cubicBezTo>
                    <a:pt x="875062" y="379381"/>
                    <a:pt x="865632" y="372428"/>
                    <a:pt x="860965" y="362045"/>
                  </a:cubicBezTo>
                  <a:lnTo>
                    <a:pt x="766287" y="150019"/>
                  </a:lnTo>
                  <a:lnTo>
                    <a:pt x="640652" y="420910"/>
                  </a:lnTo>
                  <a:cubicBezTo>
                    <a:pt x="635413" y="432245"/>
                    <a:pt x="624078" y="439388"/>
                    <a:pt x="611696" y="439388"/>
                  </a:cubicBezTo>
                  <a:cubicBezTo>
                    <a:pt x="611410" y="439388"/>
                    <a:pt x="611124" y="439388"/>
                    <a:pt x="610839" y="439388"/>
                  </a:cubicBezTo>
                  <a:cubicBezTo>
                    <a:pt x="598075" y="439103"/>
                    <a:pt x="586835" y="431197"/>
                    <a:pt x="582073" y="419386"/>
                  </a:cubicBezTo>
                  <a:lnTo>
                    <a:pt x="413100" y="0"/>
                  </a:lnTo>
                  <a:lnTo>
                    <a:pt x="253365" y="213836"/>
                  </a:lnTo>
                  <a:cubicBezTo>
                    <a:pt x="243840" y="226695"/>
                    <a:pt x="228505" y="234315"/>
                    <a:pt x="212503" y="234315"/>
                  </a:cubicBezTo>
                  <a:lnTo>
                    <a:pt x="2953" y="234315"/>
                  </a:lnTo>
                  <a:cubicBezTo>
                    <a:pt x="1905" y="234315"/>
                    <a:pt x="953" y="234124"/>
                    <a:pt x="0" y="234029"/>
                  </a:cubicBezTo>
                  <a:cubicBezTo>
                    <a:pt x="13145" y="552164"/>
                    <a:pt x="275082" y="806005"/>
                    <a:pt x="596456" y="806005"/>
                  </a:cubicBezTo>
                  <a:cubicBezTo>
                    <a:pt x="917829" y="806005"/>
                    <a:pt x="1172528" y="559022"/>
                    <a:pt x="1192244" y="246983"/>
                  </a:cubicBezTo>
                  <a:lnTo>
                    <a:pt x="1012317" y="246983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aphic 13">
            <a:extLst>
              <a:ext uri="{FF2B5EF4-FFF2-40B4-BE49-F238E27FC236}">
                <a16:creationId xmlns:a16="http://schemas.microsoft.com/office/drawing/2014/main" id="{6A1C4665-E61E-2C6E-AACA-D3944BF7A718}"/>
              </a:ext>
            </a:extLst>
          </p:cNvPr>
          <p:cNvGrpSpPr/>
          <p:nvPr/>
        </p:nvGrpSpPr>
        <p:grpSpPr>
          <a:xfrm>
            <a:off x="9544176" y="8438996"/>
            <a:ext cx="1028996" cy="1042823"/>
            <a:chOff x="9544176" y="8438996"/>
            <a:chExt cx="1028996" cy="1042823"/>
          </a:xfrm>
        </p:grpSpPr>
        <p:sp>
          <p:nvSpPr>
            <p:cNvPr id="69" name="Freeform: Shape 82">
              <a:extLst>
                <a:ext uri="{FF2B5EF4-FFF2-40B4-BE49-F238E27FC236}">
                  <a16:creationId xmlns:a16="http://schemas.microsoft.com/office/drawing/2014/main" id="{0B26D7C5-F026-6D70-8B00-AE6EF92C0E48}"/>
                </a:ext>
              </a:extLst>
            </p:cNvPr>
            <p:cNvSpPr/>
            <p:nvPr/>
          </p:nvSpPr>
          <p:spPr>
            <a:xfrm>
              <a:off x="9544176" y="8438996"/>
              <a:ext cx="1028996" cy="1042823"/>
            </a:xfrm>
            <a:custGeom>
              <a:avLst/>
              <a:gdLst>
                <a:gd name="connsiteX0" fmla="*/ 811244 w 1028996"/>
                <a:gd name="connsiteY0" fmla="*/ 420079 h 1042823"/>
                <a:gd name="connsiteX1" fmla="*/ 1009459 w 1028996"/>
                <a:gd name="connsiteY1" fmla="*/ 417793 h 1042823"/>
                <a:gd name="connsiteX2" fmla="*/ 1028986 w 1028996"/>
                <a:gd name="connsiteY2" fmla="*/ 437129 h 1042823"/>
                <a:gd name="connsiteX3" fmla="*/ 1028986 w 1028996"/>
                <a:gd name="connsiteY3" fmla="*/ 952431 h 1042823"/>
                <a:gd name="connsiteX4" fmla="*/ 926973 w 1028996"/>
                <a:gd name="connsiteY4" fmla="*/ 1042824 h 1042823"/>
                <a:gd name="connsiteX5" fmla="*/ 811530 w 1028996"/>
                <a:gd name="connsiteY5" fmla="*/ 955479 h 1042823"/>
                <a:gd name="connsiteX6" fmla="*/ 811244 w 1028996"/>
                <a:gd name="connsiteY6" fmla="*/ 952146 h 1042823"/>
                <a:gd name="connsiteX7" fmla="*/ 811244 w 1028996"/>
                <a:gd name="connsiteY7" fmla="*/ 18886 h 1042823"/>
                <a:gd name="connsiteX8" fmla="*/ 794385 w 1028996"/>
                <a:gd name="connsiteY8" fmla="*/ 10885 h 1042823"/>
                <a:gd name="connsiteX9" fmla="*/ 696563 w 1028996"/>
                <a:gd name="connsiteY9" fmla="*/ 102516 h 1042823"/>
                <a:gd name="connsiteX10" fmla="*/ 670750 w 1028996"/>
                <a:gd name="connsiteY10" fmla="*/ 102992 h 1042823"/>
                <a:gd name="connsiteX11" fmla="*/ 556356 w 1028996"/>
                <a:gd name="connsiteY11" fmla="*/ 4027 h 1042823"/>
                <a:gd name="connsiteX12" fmla="*/ 531686 w 1028996"/>
                <a:gd name="connsiteY12" fmla="*/ 4408 h 1042823"/>
                <a:gd name="connsiteX13" fmla="*/ 424339 w 1028996"/>
                <a:gd name="connsiteY13" fmla="*/ 103563 h 1042823"/>
                <a:gd name="connsiteX14" fmla="*/ 398812 w 1028996"/>
                <a:gd name="connsiteY14" fmla="*/ 104135 h 1042823"/>
                <a:gd name="connsiteX15" fmla="*/ 280511 w 1028996"/>
                <a:gd name="connsiteY15" fmla="*/ 4313 h 1042823"/>
                <a:gd name="connsiteX16" fmla="*/ 256508 w 1028996"/>
                <a:gd name="connsiteY16" fmla="*/ 4503 h 1042823"/>
                <a:gd name="connsiteX17" fmla="*/ 142970 w 1028996"/>
                <a:gd name="connsiteY17" fmla="*/ 102992 h 1042823"/>
                <a:gd name="connsiteX18" fmla="*/ 117253 w 1028996"/>
                <a:gd name="connsiteY18" fmla="*/ 102611 h 1042823"/>
                <a:gd name="connsiteX19" fmla="*/ 16764 w 1028996"/>
                <a:gd name="connsiteY19" fmla="*/ 10409 h 1042823"/>
                <a:gd name="connsiteX20" fmla="*/ 0 w 1028996"/>
                <a:gd name="connsiteY20" fmla="*/ 18505 h 1042823"/>
                <a:gd name="connsiteX21" fmla="*/ 0 w 1028996"/>
                <a:gd name="connsiteY21" fmla="*/ 944621 h 1042823"/>
                <a:gd name="connsiteX22" fmla="*/ 83725 w 1028996"/>
                <a:gd name="connsiteY22" fmla="*/ 1042633 h 1042823"/>
                <a:gd name="connsiteX23" fmla="*/ 908018 w 1028996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6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6" y="426366"/>
                    <a:pt x="1028986" y="437129"/>
                  </a:cubicBezTo>
                  <a:lnTo>
                    <a:pt x="1028986" y="952431"/>
                  </a:lnTo>
                  <a:cubicBezTo>
                    <a:pt x="1028986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solidFill>
              <a:srgbClr val="2362DD"/>
            </a:solidFill>
            <a:ln w="44768" cap="flat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83">
              <a:extLst>
                <a:ext uri="{FF2B5EF4-FFF2-40B4-BE49-F238E27FC236}">
                  <a16:creationId xmlns:a16="http://schemas.microsoft.com/office/drawing/2014/main" id="{B669C3C8-5EBD-3C23-1FF5-696B54D39FBE}"/>
                </a:ext>
              </a:extLst>
            </p:cNvPr>
            <p:cNvSpPr/>
            <p:nvPr/>
          </p:nvSpPr>
          <p:spPr>
            <a:xfrm>
              <a:off x="9544176" y="8438996"/>
              <a:ext cx="926973" cy="1042823"/>
            </a:xfrm>
            <a:custGeom>
              <a:avLst/>
              <a:gdLst>
                <a:gd name="connsiteX0" fmla="*/ 926973 w 926973"/>
                <a:gd name="connsiteY0" fmla="*/ 1042824 h 1042823"/>
                <a:gd name="connsiteX1" fmla="*/ 811530 w 926973"/>
                <a:gd name="connsiteY1" fmla="*/ 955479 h 1042823"/>
                <a:gd name="connsiteX2" fmla="*/ 811244 w 926973"/>
                <a:gd name="connsiteY2" fmla="*/ 952146 h 1042823"/>
                <a:gd name="connsiteX3" fmla="*/ 811244 w 926973"/>
                <a:gd name="connsiteY3" fmla="*/ 18886 h 1042823"/>
                <a:gd name="connsiteX4" fmla="*/ 794385 w 926973"/>
                <a:gd name="connsiteY4" fmla="*/ 10885 h 1042823"/>
                <a:gd name="connsiteX5" fmla="*/ 696563 w 926973"/>
                <a:gd name="connsiteY5" fmla="*/ 102516 h 1042823"/>
                <a:gd name="connsiteX6" fmla="*/ 670750 w 926973"/>
                <a:gd name="connsiteY6" fmla="*/ 102992 h 1042823"/>
                <a:gd name="connsiteX7" fmla="*/ 556356 w 926973"/>
                <a:gd name="connsiteY7" fmla="*/ 4027 h 1042823"/>
                <a:gd name="connsiteX8" fmla="*/ 531686 w 926973"/>
                <a:gd name="connsiteY8" fmla="*/ 4408 h 1042823"/>
                <a:gd name="connsiteX9" fmla="*/ 424339 w 926973"/>
                <a:gd name="connsiteY9" fmla="*/ 103563 h 1042823"/>
                <a:gd name="connsiteX10" fmla="*/ 398812 w 926973"/>
                <a:gd name="connsiteY10" fmla="*/ 104135 h 1042823"/>
                <a:gd name="connsiteX11" fmla="*/ 280511 w 926973"/>
                <a:gd name="connsiteY11" fmla="*/ 4313 h 1042823"/>
                <a:gd name="connsiteX12" fmla="*/ 256508 w 926973"/>
                <a:gd name="connsiteY12" fmla="*/ 4503 h 1042823"/>
                <a:gd name="connsiteX13" fmla="*/ 142970 w 926973"/>
                <a:gd name="connsiteY13" fmla="*/ 102992 h 1042823"/>
                <a:gd name="connsiteX14" fmla="*/ 117253 w 926973"/>
                <a:gd name="connsiteY14" fmla="*/ 102611 h 1042823"/>
                <a:gd name="connsiteX15" fmla="*/ 16764 w 926973"/>
                <a:gd name="connsiteY15" fmla="*/ 10409 h 1042823"/>
                <a:gd name="connsiteX16" fmla="*/ 0 w 926973"/>
                <a:gd name="connsiteY16" fmla="*/ 18505 h 1042823"/>
                <a:gd name="connsiteX17" fmla="*/ 0 w 926973"/>
                <a:gd name="connsiteY17" fmla="*/ 944621 h 1042823"/>
                <a:gd name="connsiteX18" fmla="*/ 83725 w 926973"/>
                <a:gd name="connsiteY18" fmla="*/ 1042633 h 1042823"/>
                <a:gd name="connsiteX19" fmla="*/ 908018 w 926973"/>
                <a:gd name="connsiteY19" fmla="*/ 1042633 h 1042823"/>
                <a:gd name="connsiteX20" fmla="*/ 744093 w 926973"/>
                <a:gd name="connsiteY20" fmla="*/ 974720 h 1042823"/>
                <a:gd name="connsiteX21" fmla="*/ 755142 w 926973"/>
                <a:gd name="connsiteY21" fmla="*/ 462275 h 1042823"/>
                <a:gd name="connsiteX22" fmla="*/ 732282 w 926973"/>
                <a:gd name="connsiteY22" fmla="*/ 390266 h 1042823"/>
                <a:gd name="connsiteX23" fmla="*/ 841724 w 926973"/>
                <a:gd name="connsiteY23" fmla="*/ 40636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6973" h="1042823">
                  <a:moveTo>
                    <a:pt x="926973" y="1042824"/>
                  </a:move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  <a:lnTo>
                    <a:pt x="744093" y="974720"/>
                  </a:lnTo>
                  <a:lnTo>
                    <a:pt x="755142" y="462275"/>
                  </a:lnTo>
                  <a:lnTo>
                    <a:pt x="732282" y="390266"/>
                  </a:lnTo>
                  <a:lnTo>
                    <a:pt x="841724" y="406363"/>
                  </a:lnTo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84">
              <a:extLst>
                <a:ext uri="{FF2B5EF4-FFF2-40B4-BE49-F238E27FC236}">
                  <a16:creationId xmlns:a16="http://schemas.microsoft.com/office/drawing/2014/main" id="{D159CC7E-E61B-BD68-765D-3C4C824784D0}"/>
                </a:ext>
              </a:extLst>
            </p:cNvPr>
            <p:cNvSpPr/>
            <p:nvPr/>
          </p:nvSpPr>
          <p:spPr>
            <a:xfrm>
              <a:off x="9767061" y="8757253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1 w 375761"/>
                <a:gd name="connsiteY2" fmla="*/ 121730 h 487966"/>
                <a:gd name="connsiteX3" fmla="*/ 295180 w 375761"/>
                <a:gd name="connsiteY3" fmla="*/ 164973 h 487966"/>
                <a:gd name="connsiteX4" fmla="*/ 357855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20 w 375761"/>
                <a:gd name="connsiteY15" fmla="*/ 431673 h 487966"/>
                <a:gd name="connsiteX16" fmla="*/ 156020 w 375761"/>
                <a:gd name="connsiteY16" fmla="*/ 487966 h 487966"/>
                <a:gd name="connsiteX17" fmla="*/ 220314 w 375761"/>
                <a:gd name="connsiteY17" fmla="*/ 487966 h 487966"/>
                <a:gd name="connsiteX18" fmla="*/ 220314 w 375761"/>
                <a:gd name="connsiteY18" fmla="*/ 434912 h 487966"/>
                <a:gd name="connsiteX19" fmla="*/ 375762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1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5" y="113252"/>
                  </a:lnTo>
                  <a:cubicBezTo>
                    <a:pt x="320993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8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20" y="431673"/>
                  </a:cubicBezTo>
                  <a:lnTo>
                    <a:pt x="156020" y="487966"/>
                  </a:lnTo>
                  <a:lnTo>
                    <a:pt x="220314" y="487966"/>
                  </a:lnTo>
                  <a:lnTo>
                    <a:pt x="220314" y="434912"/>
                  </a:lnTo>
                  <a:cubicBezTo>
                    <a:pt x="326803" y="431578"/>
                    <a:pt x="375762" y="382714"/>
                    <a:pt x="375762" y="313658"/>
                  </a:cubicBezTo>
                  <a:cubicBezTo>
                    <a:pt x="375762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Freeform: Shape 85">
            <a:extLst>
              <a:ext uri="{FF2B5EF4-FFF2-40B4-BE49-F238E27FC236}">
                <a16:creationId xmlns:a16="http://schemas.microsoft.com/office/drawing/2014/main" id="{AE35461C-C166-265E-7E62-C36363E3777A}"/>
              </a:ext>
            </a:extLst>
          </p:cNvPr>
          <p:cNvSpPr/>
          <p:nvPr/>
        </p:nvSpPr>
        <p:spPr>
          <a:xfrm>
            <a:off x="10397997" y="8705818"/>
            <a:ext cx="230695" cy="804386"/>
          </a:xfrm>
          <a:custGeom>
            <a:avLst/>
            <a:gdLst>
              <a:gd name="connsiteX0" fmla="*/ 120872 w 230695"/>
              <a:gd name="connsiteY0" fmla="*/ 0 h 804386"/>
              <a:gd name="connsiteX1" fmla="*/ 230696 w 230695"/>
              <a:gd name="connsiteY1" fmla="*/ 109824 h 804386"/>
              <a:gd name="connsiteX2" fmla="*/ 230696 w 230695"/>
              <a:gd name="connsiteY2" fmla="*/ 694564 h 804386"/>
              <a:gd name="connsiteX3" fmla="*/ 120872 w 230695"/>
              <a:gd name="connsiteY3" fmla="*/ 804387 h 804386"/>
              <a:gd name="connsiteX4" fmla="*/ 109824 w 230695"/>
              <a:gd name="connsiteY4" fmla="*/ 804387 h 804386"/>
              <a:gd name="connsiteX5" fmla="*/ 0 w 230695"/>
              <a:gd name="connsiteY5" fmla="*/ 694564 h 804386"/>
              <a:gd name="connsiteX6" fmla="*/ 0 w 230695"/>
              <a:gd name="connsiteY6" fmla="*/ 109824 h 804386"/>
              <a:gd name="connsiteX7" fmla="*/ 109824 w 230695"/>
              <a:gd name="connsiteY7" fmla="*/ 0 h 80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695" h="804386">
                <a:moveTo>
                  <a:pt x="120872" y="0"/>
                </a:moveTo>
                <a:cubicBezTo>
                  <a:pt x="181526" y="0"/>
                  <a:pt x="230696" y="49170"/>
                  <a:pt x="230696" y="109824"/>
                </a:cubicBezTo>
                <a:lnTo>
                  <a:pt x="230696" y="694564"/>
                </a:lnTo>
                <a:cubicBezTo>
                  <a:pt x="230696" y="755217"/>
                  <a:pt x="181526" y="804387"/>
                  <a:pt x="120872" y="804387"/>
                </a:cubicBezTo>
                <a:lnTo>
                  <a:pt x="109824" y="804387"/>
                </a:lnTo>
                <a:cubicBezTo>
                  <a:pt x="49170" y="804387"/>
                  <a:pt x="0" y="755217"/>
                  <a:pt x="0" y="694564"/>
                </a:cubicBezTo>
                <a:lnTo>
                  <a:pt x="0" y="109824"/>
                </a:lnTo>
                <a:cubicBezTo>
                  <a:pt x="0" y="49170"/>
                  <a:pt x="49170" y="0"/>
                  <a:pt x="109824" y="0"/>
                </a:cubicBezTo>
                <a:close/>
              </a:path>
            </a:pathLst>
          </a:custGeom>
          <a:noFill/>
          <a:ln w="4000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91D929E5-C87A-CA42-0D2C-D10901837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20</a:t>
            </a: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4F6A3190-BA1A-5B00-F004-7A2B1A7C8F0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91D929E5-C87A-CA42-0D2C-D10901837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>
                <a:solidFill>
                  <a:srgbClr val="2362DD"/>
                </a:solidFill>
              </a:rPr>
              <a:t>20</a:t>
            </a:r>
            <a:endParaRPr lang="en-MY" dirty="0">
              <a:solidFill>
                <a:srgbClr val="2362DD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4F6A3190-BA1A-5B00-F004-7A2B1A7C8F0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9A5341F-20F3-A147-175F-FDF5D9FD2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92113" y="2742647"/>
            <a:ext cx="1333556" cy="126687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142C2F6-D966-1541-7599-F6E33AF09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53810" y="2732240"/>
            <a:ext cx="1078877" cy="128769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099E2F0-6AC6-1D39-79C5-43D4130EA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73496" y="2774961"/>
            <a:ext cx="1339650" cy="12022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AFDF4F2-6205-463B-2220-76F66FD68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26558" y="2768792"/>
            <a:ext cx="1148935" cy="121458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2DA3755-21E7-0EDC-8EE5-86C6454F30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181860" y="2742647"/>
            <a:ext cx="924479" cy="12668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F698405-8E30-50E7-260B-80B9BDD0AC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56849" y="2742647"/>
            <a:ext cx="1266878" cy="12668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90EAF2-3E33-91B4-E87A-693060BE8D09}"/>
              </a:ext>
            </a:extLst>
          </p:cNvPr>
          <p:cNvGrpSpPr/>
          <p:nvPr/>
        </p:nvGrpSpPr>
        <p:grpSpPr>
          <a:xfrm>
            <a:off x="8242409" y="4590829"/>
            <a:ext cx="1201825" cy="1284149"/>
            <a:chOff x="1187679" y="-1833320"/>
            <a:chExt cx="4521122" cy="4830813"/>
          </a:xfrm>
          <a:solidFill>
            <a:srgbClr val="2362DD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62E22B5-3403-A626-C1C7-FAFC3CB1D6C3}"/>
                </a:ext>
              </a:extLst>
            </p:cNvPr>
            <p:cNvSpPr/>
            <p:nvPr/>
          </p:nvSpPr>
          <p:spPr>
            <a:xfrm>
              <a:off x="1187679" y="-1833320"/>
              <a:ext cx="4521122" cy="4830813"/>
            </a:xfrm>
            <a:custGeom>
              <a:avLst/>
              <a:gdLst>
                <a:gd name="connsiteX0" fmla="*/ 4058429 w 4521122"/>
                <a:gd name="connsiteY0" fmla="*/ 2787993 h 4830813"/>
                <a:gd name="connsiteX1" fmla="*/ 4093464 w 4521122"/>
                <a:gd name="connsiteY1" fmla="*/ 2432251 h 4830813"/>
                <a:gd name="connsiteX2" fmla="*/ 4058429 w 4521122"/>
                <a:gd name="connsiteY2" fmla="*/ 2076509 h 4830813"/>
                <a:gd name="connsiteX3" fmla="*/ 4481546 w 4521122"/>
                <a:gd name="connsiteY3" fmla="*/ 1668214 h 4830813"/>
                <a:gd name="connsiteX4" fmla="*/ 4503106 w 4521122"/>
                <a:gd name="connsiteY4" fmla="*/ 1514598 h 4830813"/>
                <a:gd name="connsiteX5" fmla="*/ 4183747 w 4521122"/>
                <a:gd name="connsiteY5" fmla="*/ 962120 h 4830813"/>
                <a:gd name="connsiteX6" fmla="*/ 4039564 w 4521122"/>
                <a:gd name="connsiteY6" fmla="*/ 904177 h 4830813"/>
                <a:gd name="connsiteX7" fmla="*/ 3483043 w 4521122"/>
                <a:gd name="connsiteY7" fmla="*/ 1063183 h 4830813"/>
                <a:gd name="connsiteX8" fmla="*/ 2832197 w 4521122"/>
                <a:gd name="connsiteY8" fmla="*/ 683186 h 4830813"/>
                <a:gd name="connsiteX9" fmla="*/ 2686666 w 4521122"/>
                <a:gd name="connsiteY9" fmla="*/ 95673 h 4830813"/>
                <a:gd name="connsiteX10" fmla="*/ 2564043 w 4521122"/>
                <a:gd name="connsiteY10" fmla="*/ 0 h 4830813"/>
                <a:gd name="connsiteX11" fmla="*/ 1925325 w 4521122"/>
                <a:gd name="connsiteY11" fmla="*/ 0 h 4830813"/>
                <a:gd name="connsiteX12" fmla="*/ 1802701 w 4521122"/>
                <a:gd name="connsiteY12" fmla="*/ 95673 h 4830813"/>
                <a:gd name="connsiteX13" fmla="*/ 1655823 w 4521122"/>
                <a:gd name="connsiteY13" fmla="*/ 684534 h 4830813"/>
                <a:gd name="connsiteX14" fmla="*/ 1015757 w 4521122"/>
                <a:gd name="connsiteY14" fmla="*/ 1057793 h 4830813"/>
                <a:gd name="connsiteX15" fmla="*/ 478102 w 4521122"/>
                <a:gd name="connsiteY15" fmla="*/ 902830 h 4830813"/>
                <a:gd name="connsiteX16" fmla="*/ 333918 w 4521122"/>
                <a:gd name="connsiteY16" fmla="*/ 960773 h 4830813"/>
                <a:gd name="connsiteX17" fmla="*/ 17254 w 4521122"/>
                <a:gd name="connsiteY17" fmla="*/ 1514598 h 4830813"/>
                <a:gd name="connsiteX18" fmla="*/ 38814 w 4521122"/>
                <a:gd name="connsiteY18" fmla="*/ 1668214 h 4830813"/>
                <a:gd name="connsiteX19" fmla="*/ 441719 w 4521122"/>
                <a:gd name="connsiteY19" fmla="*/ 2057644 h 4830813"/>
                <a:gd name="connsiteX20" fmla="*/ 403989 w 4521122"/>
                <a:gd name="connsiteY20" fmla="*/ 2433598 h 4830813"/>
                <a:gd name="connsiteX21" fmla="*/ 443066 w 4521122"/>
                <a:gd name="connsiteY21" fmla="*/ 2812248 h 4830813"/>
                <a:gd name="connsiteX22" fmla="*/ 38814 w 4521122"/>
                <a:gd name="connsiteY22" fmla="*/ 3201677 h 4830813"/>
                <a:gd name="connsiteX23" fmla="*/ 17254 w 4521122"/>
                <a:gd name="connsiteY23" fmla="*/ 3355293 h 4830813"/>
                <a:gd name="connsiteX24" fmla="*/ 336613 w 4521122"/>
                <a:gd name="connsiteY24" fmla="*/ 3907771 h 4830813"/>
                <a:gd name="connsiteX25" fmla="*/ 480797 w 4521122"/>
                <a:gd name="connsiteY25" fmla="*/ 3965714 h 4830813"/>
                <a:gd name="connsiteX26" fmla="*/ 1021147 w 4521122"/>
                <a:gd name="connsiteY26" fmla="*/ 3810751 h 4830813"/>
                <a:gd name="connsiteX27" fmla="*/ 1666603 w 4521122"/>
                <a:gd name="connsiteY27" fmla="*/ 4185357 h 4830813"/>
                <a:gd name="connsiteX28" fmla="*/ 1802701 w 4521122"/>
                <a:gd name="connsiteY28" fmla="*/ 4735141 h 4830813"/>
                <a:gd name="connsiteX29" fmla="*/ 1925325 w 4521122"/>
                <a:gd name="connsiteY29" fmla="*/ 4830813 h 4830813"/>
                <a:gd name="connsiteX30" fmla="*/ 2564043 w 4521122"/>
                <a:gd name="connsiteY30" fmla="*/ 4830813 h 4830813"/>
                <a:gd name="connsiteX31" fmla="*/ 2686666 w 4521122"/>
                <a:gd name="connsiteY31" fmla="*/ 4735141 h 4830813"/>
                <a:gd name="connsiteX32" fmla="*/ 2822765 w 4521122"/>
                <a:gd name="connsiteY32" fmla="*/ 4188053 h 4830813"/>
                <a:gd name="connsiteX33" fmla="*/ 3484391 w 4521122"/>
                <a:gd name="connsiteY33" fmla="*/ 3804013 h 4830813"/>
                <a:gd name="connsiteX34" fmla="*/ 4040911 w 4521122"/>
                <a:gd name="connsiteY34" fmla="*/ 3964366 h 4830813"/>
                <a:gd name="connsiteX35" fmla="*/ 4185094 w 4521122"/>
                <a:gd name="connsiteY35" fmla="*/ 3906424 h 4830813"/>
                <a:gd name="connsiteX36" fmla="*/ 4504454 w 4521122"/>
                <a:gd name="connsiteY36" fmla="*/ 3353946 h 4830813"/>
                <a:gd name="connsiteX37" fmla="*/ 4482893 w 4521122"/>
                <a:gd name="connsiteY37" fmla="*/ 3200330 h 4830813"/>
                <a:gd name="connsiteX38" fmla="*/ 4059776 w 4521122"/>
                <a:gd name="connsiteY38" fmla="*/ 2792035 h 4830813"/>
                <a:gd name="connsiteX39" fmla="*/ 3383328 w 4521122"/>
                <a:gd name="connsiteY39" fmla="*/ 2480761 h 4830813"/>
                <a:gd name="connsiteX40" fmla="*/ 3640702 w 4521122"/>
                <a:gd name="connsiteY40" fmla="*/ 2480761 h 4830813"/>
                <a:gd name="connsiteX41" fmla="*/ 3283612 w 4521122"/>
                <a:gd name="connsiteY41" fmla="*/ 3340471 h 4830813"/>
                <a:gd name="connsiteX42" fmla="*/ 3101699 w 4521122"/>
                <a:gd name="connsiteY42" fmla="*/ 3158557 h 4830813"/>
                <a:gd name="connsiteX43" fmla="*/ 3006025 w 4521122"/>
                <a:gd name="connsiteY43" fmla="*/ 3158557 h 4830813"/>
                <a:gd name="connsiteX44" fmla="*/ 3006025 w 4521122"/>
                <a:gd name="connsiteY44" fmla="*/ 3254230 h 4830813"/>
                <a:gd name="connsiteX45" fmla="*/ 3187939 w 4521122"/>
                <a:gd name="connsiteY45" fmla="*/ 3436144 h 4830813"/>
                <a:gd name="connsiteX46" fmla="*/ 2328229 w 4521122"/>
                <a:gd name="connsiteY46" fmla="*/ 3793233 h 4830813"/>
                <a:gd name="connsiteX47" fmla="*/ 2328229 w 4521122"/>
                <a:gd name="connsiteY47" fmla="*/ 3535859 h 4830813"/>
                <a:gd name="connsiteX48" fmla="*/ 2260854 w 4521122"/>
                <a:gd name="connsiteY48" fmla="*/ 3468484 h 4830813"/>
                <a:gd name="connsiteX49" fmla="*/ 2193479 w 4521122"/>
                <a:gd name="connsiteY49" fmla="*/ 3535859 h 4830813"/>
                <a:gd name="connsiteX50" fmla="*/ 2193479 w 4521122"/>
                <a:gd name="connsiteY50" fmla="*/ 3793233 h 4830813"/>
                <a:gd name="connsiteX51" fmla="*/ 1333769 w 4521122"/>
                <a:gd name="connsiteY51" fmla="*/ 3436144 h 4830813"/>
                <a:gd name="connsiteX52" fmla="*/ 1515682 w 4521122"/>
                <a:gd name="connsiteY52" fmla="*/ 3254230 h 4830813"/>
                <a:gd name="connsiteX53" fmla="*/ 1515682 w 4521122"/>
                <a:gd name="connsiteY53" fmla="*/ 3158557 h 4830813"/>
                <a:gd name="connsiteX54" fmla="*/ 1420009 w 4521122"/>
                <a:gd name="connsiteY54" fmla="*/ 3158557 h 4830813"/>
                <a:gd name="connsiteX55" fmla="*/ 1238096 w 4521122"/>
                <a:gd name="connsiteY55" fmla="*/ 3340471 h 4830813"/>
                <a:gd name="connsiteX56" fmla="*/ 881006 w 4521122"/>
                <a:gd name="connsiteY56" fmla="*/ 2480761 h 4830813"/>
                <a:gd name="connsiteX57" fmla="*/ 1138380 w 4521122"/>
                <a:gd name="connsiteY57" fmla="*/ 2480761 h 4830813"/>
                <a:gd name="connsiteX58" fmla="*/ 1205756 w 4521122"/>
                <a:gd name="connsiteY58" fmla="*/ 2413386 h 4830813"/>
                <a:gd name="connsiteX59" fmla="*/ 1138380 w 4521122"/>
                <a:gd name="connsiteY59" fmla="*/ 2346010 h 4830813"/>
                <a:gd name="connsiteX60" fmla="*/ 881006 w 4521122"/>
                <a:gd name="connsiteY60" fmla="*/ 2346010 h 4830813"/>
                <a:gd name="connsiteX61" fmla="*/ 1238096 w 4521122"/>
                <a:gd name="connsiteY61" fmla="*/ 1486300 h 4830813"/>
                <a:gd name="connsiteX62" fmla="*/ 1420009 w 4521122"/>
                <a:gd name="connsiteY62" fmla="*/ 1668214 h 4830813"/>
                <a:gd name="connsiteX63" fmla="*/ 1467172 w 4521122"/>
                <a:gd name="connsiteY63" fmla="*/ 1688427 h 4830813"/>
                <a:gd name="connsiteX64" fmla="*/ 1514335 w 4521122"/>
                <a:gd name="connsiteY64" fmla="*/ 1668214 h 4830813"/>
                <a:gd name="connsiteX65" fmla="*/ 1514335 w 4521122"/>
                <a:gd name="connsiteY65" fmla="*/ 1572541 h 4830813"/>
                <a:gd name="connsiteX66" fmla="*/ 1332421 w 4521122"/>
                <a:gd name="connsiteY66" fmla="*/ 1390627 h 4830813"/>
                <a:gd name="connsiteX67" fmla="*/ 2192131 w 4521122"/>
                <a:gd name="connsiteY67" fmla="*/ 1033538 h 4830813"/>
                <a:gd name="connsiteX68" fmla="*/ 2192131 w 4521122"/>
                <a:gd name="connsiteY68" fmla="*/ 1290912 h 4830813"/>
                <a:gd name="connsiteX69" fmla="*/ 2259506 w 4521122"/>
                <a:gd name="connsiteY69" fmla="*/ 1358287 h 4830813"/>
                <a:gd name="connsiteX70" fmla="*/ 2326882 w 4521122"/>
                <a:gd name="connsiteY70" fmla="*/ 1290912 h 4830813"/>
                <a:gd name="connsiteX71" fmla="*/ 2326882 w 4521122"/>
                <a:gd name="connsiteY71" fmla="*/ 1033538 h 4830813"/>
                <a:gd name="connsiteX72" fmla="*/ 3186591 w 4521122"/>
                <a:gd name="connsiteY72" fmla="*/ 1390627 h 4830813"/>
                <a:gd name="connsiteX73" fmla="*/ 3004678 w 4521122"/>
                <a:gd name="connsiteY73" fmla="*/ 1572541 h 4830813"/>
                <a:gd name="connsiteX74" fmla="*/ 3004678 w 4521122"/>
                <a:gd name="connsiteY74" fmla="*/ 1668214 h 4830813"/>
                <a:gd name="connsiteX75" fmla="*/ 3051841 w 4521122"/>
                <a:gd name="connsiteY75" fmla="*/ 1688427 h 4830813"/>
                <a:gd name="connsiteX76" fmla="*/ 3099003 w 4521122"/>
                <a:gd name="connsiteY76" fmla="*/ 1668214 h 4830813"/>
                <a:gd name="connsiteX77" fmla="*/ 3280917 w 4521122"/>
                <a:gd name="connsiteY77" fmla="*/ 1486300 h 4830813"/>
                <a:gd name="connsiteX78" fmla="*/ 3638006 w 4521122"/>
                <a:gd name="connsiteY78" fmla="*/ 2346010 h 4830813"/>
                <a:gd name="connsiteX79" fmla="*/ 3380633 w 4521122"/>
                <a:gd name="connsiteY79" fmla="*/ 2346010 h 4830813"/>
                <a:gd name="connsiteX80" fmla="*/ 3313257 w 4521122"/>
                <a:gd name="connsiteY80" fmla="*/ 2413386 h 4830813"/>
                <a:gd name="connsiteX81" fmla="*/ 3380633 w 4521122"/>
                <a:gd name="connsiteY81" fmla="*/ 2480761 h 483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21122" h="4830813">
                  <a:moveTo>
                    <a:pt x="4058429" y="2787993"/>
                  </a:moveTo>
                  <a:cubicBezTo>
                    <a:pt x="4081336" y="2673454"/>
                    <a:pt x="4093464" y="2553526"/>
                    <a:pt x="4093464" y="2432251"/>
                  </a:cubicBezTo>
                  <a:cubicBezTo>
                    <a:pt x="4093464" y="2310975"/>
                    <a:pt x="4081336" y="2191047"/>
                    <a:pt x="4058429" y="2076509"/>
                  </a:cubicBezTo>
                  <a:lnTo>
                    <a:pt x="4481546" y="1668214"/>
                  </a:lnTo>
                  <a:cubicBezTo>
                    <a:pt x="4523319" y="1627789"/>
                    <a:pt x="4532752" y="1564456"/>
                    <a:pt x="4503106" y="1514598"/>
                  </a:cubicBezTo>
                  <a:lnTo>
                    <a:pt x="4183747" y="962120"/>
                  </a:lnTo>
                  <a:cubicBezTo>
                    <a:pt x="4155449" y="912262"/>
                    <a:pt x="4096159" y="888007"/>
                    <a:pt x="4039564" y="904177"/>
                  </a:cubicBezTo>
                  <a:lnTo>
                    <a:pt x="3483043" y="1063183"/>
                  </a:lnTo>
                  <a:cubicBezTo>
                    <a:pt x="3297087" y="894745"/>
                    <a:pt x="3076096" y="764037"/>
                    <a:pt x="2832197" y="683186"/>
                  </a:cubicBezTo>
                  <a:lnTo>
                    <a:pt x="2686666" y="95673"/>
                  </a:lnTo>
                  <a:cubicBezTo>
                    <a:pt x="2673191" y="39078"/>
                    <a:pt x="2621986" y="0"/>
                    <a:pt x="2564043" y="0"/>
                  </a:cubicBezTo>
                  <a:lnTo>
                    <a:pt x="1925325" y="0"/>
                  </a:lnTo>
                  <a:cubicBezTo>
                    <a:pt x="1867382" y="0"/>
                    <a:pt x="1817524" y="39078"/>
                    <a:pt x="1802701" y="95673"/>
                  </a:cubicBezTo>
                  <a:lnTo>
                    <a:pt x="1655823" y="684534"/>
                  </a:lnTo>
                  <a:cubicBezTo>
                    <a:pt x="1417314" y="765384"/>
                    <a:pt x="1200366" y="893397"/>
                    <a:pt x="1015757" y="1057793"/>
                  </a:cubicBezTo>
                  <a:lnTo>
                    <a:pt x="478102" y="902830"/>
                  </a:lnTo>
                  <a:cubicBezTo>
                    <a:pt x="422854" y="886660"/>
                    <a:pt x="363563" y="910915"/>
                    <a:pt x="333918" y="960773"/>
                  </a:cubicBezTo>
                  <a:lnTo>
                    <a:pt x="17254" y="1514598"/>
                  </a:lnTo>
                  <a:cubicBezTo>
                    <a:pt x="-11044" y="1564456"/>
                    <a:pt x="-2959" y="1627789"/>
                    <a:pt x="38814" y="1668214"/>
                  </a:cubicBezTo>
                  <a:lnTo>
                    <a:pt x="441719" y="2057644"/>
                  </a:lnTo>
                  <a:cubicBezTo>
                    <a:pt x="416116" y="2178919"/>
                    <a:pt x="403989" y="2304238"/>
                    <a:pt x="403989" y="2433598"/>
                  </a:cubicBezTo>
                  <a:cubicBezTo>
                    <a:pt x="403989" y="2562959"/>
                    <a:pt x="417464" y="2689624"/>
                    <a:pt x="443066" y="2812248"/>
                  </a:cubicBezTo>
                  <a:lnTo>
                    <a:pt x="38814" y="3201677"/>
                  </a:lnTo>
                  <a:cubicBezTo>
                    <a:pt x="-2959" y="3242102"/>
                    <a:pt x="-12391" y="3305435"/>
                    <a:pt x="17254" y="3355293"/>
                  </a:cubicBezTo>
                  <a:lnTo>
                    <a:pt x="336613" y="3907771"/>
                  </a:lnTo>
                  <a:cubicBezTo>
                    <a:pt x="364911" y="3957629"/>
                    <a:pt x="424201" y="3981884"/>
                    <a:pt x="480797" y="3965714"/>
                  </a:cubicBezTo>
                  <a:lnTo>
                    <a:pt x="1021147" y="3810751"/>
                  </a:lnTo>
                  <a:cubicBezTo>
                    <a:pt x="1207103" y="3976494"/>
                    <a:pt x="1425399" y="4104507"/>
                    <a:pt x="1666603" y="4185357"/>
                  </a:cubicBezTo>
                  <a:lnTo>
                    <a:pt x="1802701" y="4735141"/>
                  </a:lnTo>
                  <a:cubicBezTo>
                    <a:pt x="1816176" y="4791736"/>
                    <a:pt x="1867382" y="4830813"/>
                    <a:pt x="1925325" y="4830813"/>
                  </a:cubicBezTo>
                  <a:lnTo>
                    <a:pt x="2564043" y="4830813"/>
                  </a:lnTo>
                  <a:cubicBezTo>
                    <a:pt x="2621986" y="4830813"/>
                    <a:pt x="2671844" y="4791736"/>
                    <a:pt x="2686666" y="4735141"/>
                  </a:cubicBezTo>
                  <a:lnTo>
                    <a:pt x="2822765" y="4188053"/>
                  </a:lnTo>
                  <a:cubicBezTo>
                    <a:pt x="3070706" y="4107202"/>
                    <a:pt x="3295740" y="3975146"/>
                    <a:pt x="3484391" y="3804013"/>
                  </a:cubicBezTo>
                  <a:lnTo>
                    <a:pt x="4040911" y="3964366"/>
                  </a:lnTo>
                  <a:cubicBezTo>
                    <a:pt x="4096159" y="3980537"/>
                    <a:pt x="4155449" y="3956281"/>
                    <a:pt x="4185094" y="3906424"/>
                  </a:cubicBezTo>
                  <a:lnTo>
                    <a:pt x="4504454" y="3353946"/>
                  </a:lnTo>
                  <a:cubicBezTo>
                    <a:pt x="4532752" y="3304088"/>
                    <a:pt x="4524666" y="3240755"/>
                    <a:pt x="4482893" y="3200330"/>
                  </a:cubicBezTo>
                  <a:lnTo>
                    <a:pt x="4059776" y="2792035"/>
                  </a:lnTo>
                  <a:close/>
                  <a:moveTo>
                    <a:pt x="3383328" y="2480761"/>
                  </a:moveTo>
                  <a:lnTo>
                    <a:pt x="3640702" y="2480761"/>
                  </a:lnTo>
                  <a:cubicBezTo>
                    <a:pt x="3624531" y="2810900"/>
                    <a:pt x="3492476" y="3110047"/>
                    <a:pt x="3283612" y="3340471"/>
                  </a:cubicBezTo>
                  <a:lnTo>
                    <a:pt x="3101699" y="3158557"/>
                  </a:lnTo>
                  <a:cubicBezTo>
                    <a:pt x="3074748" y="3131607"/>
                    <a:pt x="3032976" y="3131607"/>
                    <a:pt x="3006025" y="3158557"/>
                  </a:cubicBezTo>
                  <a:cubicBezTo>
                    <a:pt x="2979075" y="3185507"/>
                    <a:pt x="2979075" y="3227280"/>
                    <a:pt x="3006025" y="3254230"/>
                  </a:cubicBezTo>
                  <a:lnTo>
                    <a:pt x="3187939" y="3436144"/>
                  </a:lnTo>
                  <a:cubicBezTo>
                    <a:pt x="2957515" y="3645007"/>
                    <a:pt x="2658369" y="3777063"/>
                    <a:pt x="2328229" y="3793233"/>
                  </a:cubicBezTo>
                  <a:lnTo>
                    <a:pt x="2328229" y="3535859"/>
                  </a:lnTo>
                  <a:cubicBezTo>
                    <a:pt x="2328229" y="3498129"/>
                    <a:pt x="2298584" y="3468484"/>
                    <a:pt x="2260854" y="3468484"/>
                  </a:cubicBezTo>
                  <a:cubicBezTo>
                    <a:pt x="2223124" y="3468484"/>
                    <a:pt x="2193479" y="3498129"/>
                    <a:pt x="2193479" y="3535859"/>
                  </a:cubicBezTo>
                  <a:lnTo>
                    <a:pt x="2193479" y="3793233"/>
                  </a:lnTo>
                  <a:cubicBezTo>
                    <a:pt x="1863339" y="3777063"/>
                    <a:pt x="1562845" y="3645007"/>
                    <a:pt x="1333769" y="3436144"/>
                  </a:cubicBezTo>
                  <a:lnTo>
                    <a:pt x="1515682" y="3254230"/>
                  </a:lnTo>
                  <a:cubicBezTo>
                    <a:pt x="1542632" y="3228627"/>
                    <a:pt x="1542632" y="3185507"/>
                    <a:pt x="1515682" y="3158557"/>
                  </a:cubicBezTo>
                  <a:cubicBezTo>
                    <a:pt x="1488732" y="3131607"/>
                    <a:pt x="1446959" y="3131607"/>
                    <a:pt x="1420009" y="3158557"/>
                  </a:cubicBezTo>
                  <a:lnTo>
                    <a:pt x="1238096" y="3340471"/>
                  </a:lnTo>
                  <a:cubicBezTo>
                    <a:pt x="1029232" y="3110047"/>
                    <a:pt x="897176" y="2810900"/>
                    <a:pt x="881006" y="2480761"/>
                  </a:cubicBezTo>
                  <a:lnTo>
                    <a:pt x="1138380" y="2480761"/>
                  </a:lnTo>
                  <a:cubicBezTo>
                    <a:pt x="1176111" y="2480761"/>
                    <a:pt x="1205756" y="2451116"/>
                    <a:pt x="1205756" y="2413386"/>
                  </a:cubicBezTo>
                  <a:cubicBezTo>
                    <a:pt x="1205756" y="2375655"/>
                    <a:pt x="1176111" y="2346010"/>
                    <a:pt x="1138380" y="2346010"/>
                  </a:cubicBezTo>
                  <a:lnTo>
                    <a:pt x="881006" y="2346010"/>
                  </a:lnTo>
                  <a:cubicBezTo>
                    <a:pt x="897176" y="2015871"/>
                    <a:pt x="1029232" y="1715377"/>
                    <a:pt x="1238096" y="1486300"/>
                  </a:cubicBezTo>
                  <a:lnTo>
                    <a:pt x="1420009" y="1668214"/>
                  </a:lnTo>
                  <a:cubicBezTo>
                    <a:pt x="1433484" y="1681689"/>
                    <a:pt x="1451002" y="1688427"/>
                    <a:pt x="1467172" y="1688427"/>
                  </a:cubicBezTo>
                  <a:cubicBezTo>
                    <a:pt x="1483342" y="1688427"/>
                    <a:pt x="1502207" y="1681689"/>
                    <a:pt x="1514335" y="1668214"/>
                  </a:cubicBezTo>
                  <a:cubicBezTo>
                    <a:pt x="1541285" y="1641264"/>
                    <a:pt x="1541285" y="1599491"/>
                    <a:pt x="1514335" y="1572541"/>
                  </a:cubicBezTo>
                  <a:lnTo>
                    <a:pt x="1332421" y="1390627"/>
                  </a:lnTo>
                  <a:cubicBezTo>
                    <a:pt x="1562845" y="1181764"/>
                    <a:pt x="1861992" y="1049708"/>
                    <a:pt x="2192131" y="1033538"/>
                  </a:cubicBezTo>
                  <a:lnTo>
                    <a:pt x="2192131" y="1290912"/>
                  </a:lnTo>
                  <a:cubicBezTo>
                    <a:pt x="2192131" y="1328642"/>
                    <a:pt x="2221776" y="1358287"/>
                    <a:pt x="2259506" y="1358287"/>
                  </a:cubicBezTo>
                  <a:cubicBezTo>
                    <a:pt x="2297237" y="1358287"/>
                    <a:pt x="2326882" y="1328642"/>
                    <a:pt x="2326882" y="1290912"/>
                  </a:cubicBezTo>
                  <a:lnTo>
                    <a:pt x="2326882" y="1033538"/>
                  </a:lnTo>
                  <a:cubicBezTo>
                    <a:pt x="2657021" y="1049708"/>
                    <a:pt x="2957515" y="1181764"/>
                    <a:pt x="3186591" y="1390627"/>
                  </a:cubicBezTo>
                  <a:lnTo>
                    <a:pt x="3004678" y="1572541"/>
                  </a:lnTo>
                  <a:cubicBezTo>
                    <a:pt x="2977728" y="1599491"/>
                    <a:pt x="2977728" y="1641264"/>
                    <a:pt x="3004678" y="1668214"/>
                  </a:cubicBezTo>
                  <a:cubicBezTo>
                    <a:pt x="3018153" y="1681689"/>
                    <a:pt x="3035671" y="1688427"/>
                    <a:pt x="3051841" y="1688427"/>
                  </a:cubicBezTo>
                  <a:cubicBezTo>
                    <a:pt x="3068011" y="1688427"/>
                    <a:pt x="3086876" y="1681689"/>
                    <a:pt x="3099003" y="1668214"/>
                  </a:cubicBezTo>
                  <a:lnTo>
                    <a:pt x="3280917" y="1486300"/>
                  </a:lnTo>
                  <a:cubicBezTo>
                    <a:pt x="3489781" y="1716724"/>
                    <a:pt x="3621836" y="2015871"/>
                    <a:pt x="3638006" y="2346010"/>
                  </a:cubicBezTo>
                  <a:lnTo>
                    <a:pt x="3380633" y="2346010"/>
                  </a:lnTo>
                  <a:cubicBezTo>
                    <a:pt x="3342902" y="2346010"/>
                    <a:pt x="3313257" y="2375655"/>
                    <a:pt x="3313257" y="2413386"/>
                  </a:cubicBezTo>
                  <a:cubicBezTo>
                    <a:pt x="3313257" y="2451116"/>
                    <a:pt x="3342902" y="2480761"/>
                    <a:pt x="3380633" y="2480761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2051B4B-D86F-CC73-AFAD-AD112EAAD78A}"/>
                </a:ext>
              </a:extLst>
            </p:cNvPr>
            <p:cNvSpPr/>
            <p:nvPr/>
          </p:nvSpPr>
          <p:spPr>
            <a:xfrm>
              <a:off x="3061798" y="193330"/>
              <a:ext cx="773469" cy="455457"/>
            </a:xfrm>
            <a:custGeom>
              <a:avLst/>
              <a:gdLst>
                <a:gd name="connsiteX0" fmla="*/ 657584 w 773469"/>
                <a:gd name="connsiteY0" fmla="*/ 20213 h 455457"/>
                <a:gd name="connsiteX1" fmla="*/ 386735 w 773469"/>
                <a:gd name="connsiteY1" fmla="*/ 291062 h 455457"/>
                <a:gd name="connsiteX2" fmla="*/ 115886 w 773469"/>
                <a:gd name="connsiteY2" fmla="*/ 20213 h 455457"/>
                <a:gd name="connsiteX3" fmla="*/ 20213 w 773469"/>
                <a:gd name="connsiteY3" fmla="*/ 20213 h 455457"/>
                <a:gd name="connsiteX4" fmla="*/ 20213 w 773469"/>
                <a:gd name="connsiteY4" fmla="*/ 115886 h 455457"/>
                <a:gd name="connsiteX5" fmla="*/ 339572 w 773469"/>
                <a:gd name="connsiteY5" fmla="*/ 435245 h 455457"/>
                <a:gd name="connsiteX6" fmla="*/ 386735 w 773469"/>
                <a:gd name="connsiteY6" fmla="*/ 455458 h 455457"/>
                <a:gd name="connsiteX7" fmla="*/ 433897 w 773469"/>
                <a:gd name="connsiteY7" fmla="*/ 435245 h 455457"/>
                <a:gd name="connsiteX8" fmla="*/ 753257 w 773469"/>
                <a:gd name="connsiteY8" fmla="*/ 115886 h 455457"/>
                <a:gd name="connsiteX9" fmla="*/ 753257 w 773469"/>
                <a:gd name="connsiteY9" fmla="*/ 20213 h 455457"/>
                <a:gd name="connsiteX10" fmla="*/ 657584 w 773469"/>
                <a:gd name="connsiteY10" fmla="*/ 20213 h 45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469" h="455457">
                  <a:moveTo>
                    <a:pt x="657584" y="20213"/>
                  </a:moveTo>
                  <a:lnTo>
                    <a:pt x="386735" y="291062"/>
                  </a:lnTo>
                  <a:lnTo>
                    <a:pt x="115886" y="20213"/>
                  </a:lnTo>
                  <a:cubicBezTo>
                    <a:pt x="88936" y="-6738"/>
                    <a:pt x="47163" y="-6738"/>
                    <a:pt x="20213" y="20213"/>
                  </a:cubicBezTo>
                  <a:cubicBezTo>
                    <a:pt x="-6738" y="47163"/>
                    <a:pt x="-6738" y="88935"/>
                    <a:pt x="20213" y="115886"/>
                  </a:cubicBezTo>
                  <a:lnTo>
                    <a:pt x="339572" y="435245"/>
                  </a:lnTo>
                  <a:cubicBezTo>
                    <a:pt x="351699" y="447373"/>
                    <a:pt x="369217" y="455458"/>
                    <a:pt x="386735" y="455458"/>
                  </a:cubicBezTo>
                  <a:cubicBezTo>
                    <a:pt x="404252" y="455458"/>
                    <a:pt x="421770" y="448720"/>
                    <a:pt x="433897" y="435245"/>
                  </a:cubicBezTo>
                  <a:lnTo>
                    <a:pt x="753257" y="115886"/>
                  </a:lnTo>
                  <a:cubicBezTo>
                    <a:pt x="780207" y="88935"/>
                    <a:pt x="780207" y="47163"/>
                    <a:pt x="753257" y="20213"/>
                  </a:cubicBezTo>
                  <a:cubicBezTo>
                    <a:pt x="726307" y="-6738"/>
                    <a:pt x="684534" y="-6738"/>
                    <a:pt x="657584" y="20213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D0F5E31-ED8E-2266-6F58-47E63EFAC9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800824" y="4532622"/>
            <a:ext cx="1000402" cy="140056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0990F0C-739A-7CB7-960B-2F5B22580C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3143898" y="4521078"/>
            <a:ext cx="1000402" cy="14236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016238-071F-69AF-63E0-7495AB3259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5183819" y="4584222"/>
            <a:ext cx="1612938" cy="12973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09FC3D8-8FB8-E9A0-7F17-9B171FC2FD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304405" y="6353185"/>
            <a:ext cx="1108972" cy="128224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EC4EBB4-CA88-EB3D-5A4B-02308604C0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466524" y="6489288"/>
            <a:ext cx="1683406" cy="10100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FD1BC1C-D0CE-5E6E-2548-8B85BDA400C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7929473" y="6489288"/>
            <a:ext cx="1827697" cy="10100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C1429C4-15BC-D455-4998-B9AD430DE5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0685741" y="6188075"/>
            <a:ext cx="1230568" cy="161246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275A08F-AD0C-FF86-F59A-082D596D4EE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3066552" y="6360870"/>
            <a:ext cx="1155095" cy="126687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6B0AD9B-5B3C-407B-E027-28FFBB3EEBA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5344133" y="6364722"/>
            <a:ext cx="1292310" cy="125917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0A41962-FB6A-CA83-205B-D31AC8A7FF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3214930" y="8381503"/>
            <a:ext cx="1287922" cy="125572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1B50B3F-411E-0B4F-D565-562AC7063AD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5649287" y="8384918"/>
            <a:ext cx="1287922" cy="12488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A943545-015B-9729-BF2A-6ACA88CFF30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8228038" y="8394082"/>
            <a:ext cx="1230567" cy="123056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0329964-1063-A9DF-564A-466D1D94DF0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10620584" y="8212277"/>
            <a:ext cx="1360882" cy="159417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06BC24-1613-17E0-02BE-EA929BCDB6B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12963659" y="8396969"/>
            <a:ext cx="1360881" cy="12247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7A6C150-9617-50F2-FF58-67B56166787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15309848" y="8448002"/>
            <a:ext cx="1360881" cy="112272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B6E8531-3FB9-999C-B976-1A3F5811C3D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5811942" y="4602229"/>
            <a:ext cx="982713" cy="128769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D1BDFC4-E873-44BD-BCD9-1F9A9EA006D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3304405" y="4602229"/>
            <a:ext cx="1104304" cy="12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21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91D929E5-C87A-CA42-0D2C-D10901837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20</a:t>
            </a: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4F6A3190-BA1A-5B00-F004-7A2B1A7C8F0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0" name="Graphic 99">
            <a:extLst>
              <a:ext uri="{FF2B5EF4-FFF2-40B4-BE49-F238E27FC236}">
                <a16:creationId xmlns:a16="http://schemas.microsoft.com/office/drawing/2014/main" id="{C369D51E-DD99-B67F-6174-5AEAF111C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9194" y="2785072"/>
            <a:ext cx="1330252" cy="1296996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683D443B-923F-337C-3124-FB9530A63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48159" y="2835275"/>
            <a:ext cx="1330252" cy="1197227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40FF594A-3D82-7F98-4185-495C7D101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19118" y="2889120"/>
            <a:ext cx="1414472" cy="1131578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B1C7A97B-2A90-41C1-AC1F-D94922023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66004" y="2681338"/>
            <a:ext cx="1330252" cy="148228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21EDF7EC-FC9A-FCA0-4F0C-499B06FD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990631" y="2760185"/>
            <a:ext cx="1313700" cy="1382842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9A3A41CC-21F8-3829-97BD-60223FDF0F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472706" y="2737674"/>
            <a:ext cx="1222047" cy="140535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A962EBA-B4BE-01E2-FA21-889E740494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22651" y="4675316"/>
            <a:ext cx="1195912" cy="1230081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F90EF8C9-A8CE-32F6-BAE9-DCA72D42C3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05081" y="4631131"/>
            <a:ext cx="1352329" cy="1352329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10AC8750-8D85-0E38-D67F-02299F49B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265942" y="4607937"/>
            <a:ext cx="1094102" cy="1351538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14860429-030C-7729-AD53-055B19BB93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616669" y="4748071"/>
            <a:ext cx="1249903" cy="1121708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15C9927D-EE5B-C26E-DA67-45955E8A9C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2849761" y="4648243"/>
            <a:ext cx="1422671" cy="1351538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174820A0-48B7-C3C8-01FA-72E3416339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583857" y="4557823"/>
            <a:ext cx="954319" cy="1499644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EA28BB4C-3B72-3936-9C92-ED67E046613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381491" y="6495914"/>
            <a:ext cx="1371608" cy="1266100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2823B92C-51B1-EBB2-AD35-0A22674812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731149" y="6477721"/>
            <a:ext cx="1349101" cy="1310554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8CD40583-69CB-40EF-7329-8B6DA74C04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8265942" y="6533352"/>
            <a:ext cx="1187089" cy="1254923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CC1CEBAF-4A8D-1E33-326A-164FF9383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572354" y="6562657"/>
            <a:ext cx="1315106" cy="1121708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0E69D400-701D-CAF4-6B93-51E50E9DDD3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74543" y="6415200"/>
            <a:ext cx="1240662" cy="145960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05372427-AAF4-29CF-E5CE-9B627E974DD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468527" y="6493044"/>
            <a:ext cx="1295231" cy="1295231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B3138B88-A00B-ED3D-D714-9FBB8A1A909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422652" y="8374221"/>
            <a:ext cx="1257654" cy="1437319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847E2A2C-61C6-62FD-1044-720477F0844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60957" y="8415034"/>
            <a:ext cx="1248664" cy="1355693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7C82D69C-56E9-03CB-70E2-F7C5273723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232449" y="8526386"/>
            <a:ext cx="1257310" cy="1131579"/>
          </a:xfrm>
          <a:prstGeom prst="rect">
            <a:avLst/>
          </a:pr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0531B3D6-D7E8-370F-8E35-4E1DE8F52B1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559655" y="8444752"/>
            <a:ext cx="1248664" cy="1212988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1EE2672F-7B6A-94E9-2BED-EC2F520211D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51316" y="8549165"/>
            <a:ext cx="1496357" cy="1047450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E321CC26-D277-F8C6-B3A4-5CB2CBF0F70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459397" y="8467843"/>
            <a:ext cx="1248664" cy="12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73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91D929E5-C87A-CA42-0D2C-D10901837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20</a:t>
            </a: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4F6A3190-BA1A-5B00-F004-7A2B1A7C8F0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FA3734-FCED-45F5-16E4-D5B933EB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518203" y="4823245"/>
            <a:ext cx="1395599" cy="139559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AD1C10-2294-6B10-40A8-93247A773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528690" y="2983262"/>
            <a:ext cx="1374625" cy="135922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86FB330-62D0-0B3A-8B64-F3B32B3B5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854019" y="6731764"/>
            <a:ext cx="723967" cy="151137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F61E5CC-4753-8F29-D5C6-8F15BF826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50936" y="2983262"/>
            <a:ext cx="1091760" cy="142174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E543071-3D24-B28F-9836-5088E1D133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92015" y="2949477"/>
            <a:ext cx="1238258" cy="148931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CA41FB3-97B5-243A-0258-55CC7B68C0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404185" y="3062308"/>
            <a:ext cx="1228669" cy="142174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62FA99F8-7084-9E9E-EEC4-9B9E1E062B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256970" y="5108749"/>
            <a:ext cx="1523098" cy="130116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241C9AF-2972-675F-41DB-3E85C9CDE1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820358" y="4928212"/>
            <a:ext cx="1581572" cy="1489314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E7B63B-381F-41A1-00B2-036C6DED0C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285943" y="4918998"/>
            <a:ext cx="1421747" cy="142174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0660BC6-ED16-F130-0048-5327E3655827}"/>
              </a:ext>
            </a:extLst>
          </p:cNvPr>
          <p:cNvGrpSpPr/>
          <p:nvPr/>
        </p:nvGrpSpPr>
        <p:grpSpPr>
          <a:xfrm>
            <a:off x="10239799" y="6832228"/>
            <a:ext cx="1514034" cy="1697273"/>
            <a:chOff x="-1528763" y="5629871"/>
            <a:chExt cx="3056762" cy="3426713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61F9078-754C-5E36-1A8C-C7A885D5DE49}"/>
                </a:ext>
              </a:extLst>
            </p:cNvPr>
            <p:cNvSpPr/>
            <p:nvPr/>
          </p:nvSpPr>
          <p:spPr>
            <a:xfrm>
              <a:off x="-1439323" y="5719310"/>
              <a:ext cx="603599" cy="603599"/>
            </a:xfrm>
            <a:custGeom>
              <a:avLst/>
              <a:gdLst>
                <a:gd name="connsiteX0" fmla="*/ 603599 w 603599"/>
                <a:gd name="connsiteY0" fmla="*/ 524161 h 603599"/>
                <a:gd name="connsiteX1" fmla="*/ 603599 w 603599"/>
                <a:gd name="connsiteY1" fmla="*/ 0 h 603599"/>
                <a:gd name="connsiteX2" fmla="*/ 0 w 603599"/>
                <a:gd name="connsiteY2" fmla="*/ 603599 h 603599"/>
                <a:gd name="connsiteX3" fmla="*/ 524066 w 603599"/>
                <a:gd name="connsiteY3" fmla="*/ 603599 h 603599"/>
                <a:gd name="connsiteX4" fmla="*/ 603504 w 603599"/>
                <a:gd name="connsiteY4" fmla="*/ 524161 h 60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99" h="603599">
                  <a:moveTo>
                    <a:pt x="603599" y="524161"/>
                  </a:moveTo>
                  <a:lnTo>
                    <a:pt x="603599" y="0"/>
                  </a:lnTo>
                  <a:lnTo>
                    <a:pt x="0" y="603599"/>
                  </a:lnTo>
                  <a:lnTo>
                    <a:pt x="524066" y="603599"/>
                  </a:lnTo>
                  <a:cubicBezTo>
                    <a:pt x="567881" y="603599"/>
                    <a:pt x="603504" y="567976"/>
                    <a:pt x="603504" y="524161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D41605D-74BF-E643-1632-B57D9031E1E4}"/>
                </a:ext>
              </a:extLst>
            </p:cNvPr>
            <p:cNvSpPr/>
            <p:nvPr/>
          </p:nvSpPr>
          <p:spPr>
            <a:xfrm>
              <a:off x="-1528763" y="5629871"/>
              <a:ext cx="2425445" cy="3225069"/>
            </a:xfrm>
            <a:custGeom>
              <a:avLst/>
              <a:gdLst>
                <a:gd name="connsiteX0" fmla="*/ 269653 w 2425445"/>
                <a:gd name="connsiteY0" fmla="*/ 2151317 h 3225069"/>
                <a:gd name="connsiteX1" fmla="*/ 1692307 w 2425445"/>
                <a:gd name="connsiteY1" fmla="*/ 2151317 h 3225069"/>
                <a:gd name="connsiteX2" fmla="*/ 1692307 w 2425445"/>
                <a:gd name="connsiteY2" fmla="*/ 2111693 h 3225069"/>
                <a:gd name="connsiteX3" fmla="*/ 2425446 w 2425445"/>
                <a:gd name="connsiteY3" fmla="*/ 1865090 h 3225069"/>
                <a:gd name="connsiteX4" fmla="*/ 2425446 w 2425445"/>
                <a:gd name="connsiteY4" fmla="*/ 94774 h 3225069"/>
                <a:gd name="connsiteX5" fmla="*/ 2330672 w 2425445"/>
                <a:gd name="connsiteY5" fmla="*/ 0 h 3225069"/>
                <a:gd name="connsiteX6" fmla="*/ 819722 w 2425445"/>
                <a:gd name="connsiteY6" fmla="*/ 0 h 3225069"/>
                <a:gd name="connsiteX7" fmla="*/ 819722 w 2425445"/>
                <a:gd name="connsiteY7" fmla="*/ 0 h 3225069"/>
                <a:gd name="connsiteX8" fmla="*/ 819722 w 2425445"/>
                <a:gd name="connsiteY8" fmla="*/ 613505 h 3225069"/>
                <a:gd name="connsiteX9" fmla="*/ 613696 w 2425445"/>
                <a:gd name="connsiteY9" fmla="*/ 819531 h 3225069"/>
                <a:gd name="connsiteX10" fmla="*/ 0 w 2425445"/>
                <a:gd name="connsiteY10" fmla="*/ 819531 h 3225069"/>
                <a:gd name="connsiteX11" fmla="*/ 0 w 2425445"/>
                <a:gd name="connsiteY11" fmla="*/ 819531 h 3225069"/>
                <a:gd name="connsiteX12" fmla="*/ 0 w 2425445"/>
                <a:gd name="connsiteY12" fmla="*/ 3107627 h 3225069"/>
                <a:gd name="connsiteX13" fmla="*/ 117443 w 2425445"/>
                <a:gd name="connsiteY13" fmla="*/ 3225070 h 3225069"/>
                <a:gd name="connsiteX14" fmla="*/ 1880902 w 2425445"/>
                <a:gd name="connsiteY14" fmla="*/ 3225070 h 3225069"/>
                <a:gd name="connsiteX15" fmla="*/ 1858042 w 2425445"/>
                <a:gd name="connsiteY15" fmla="*/ 3194304 h 3225069"/>
                <a:gd name="connsiteX16" fmla="*/ 1851279 w 2425445"/>
                <a:gd name="connsiteY16" fmla="*/ 3184493 h 3225069"/>
                <a:gd name="connsiteX17" fmla="*/ 1836325 w 2425445"/>
                <a:gd name="connsiteY17" fmla="*/ 3162491 h 3225069"/>
                <a:gd name="connsiteX18" fmla="*/ 1828991 w 2425445"/>
                <a:gd name="connsiteY18" fmla="*/ 3151061 h 3225069"/>
                <a:gd name="connsiteX19" fmla="*/ 1815751 w 2425445"/>
                <a:gd name="connsiteY19" fmla="*/ 3129820 h 3225069"/>
                <a:gd name="connsiteX20" fmla="*/ 1808798 w 2425445"/>
                <a:gd name="connsiteY20" fmla="*/ 3118104 h 3225069"/>
                <a:gd name="connsiteX21" fmla="*/ 1796320 w 2425445"/>
                <a:gd name="connsiteY21" fmla="*/ 3096006 h 3225069"/>
                <a:gd name="connsiteX22" fmla="*/ 1790319 w 2425445"/>
                <a:gd name="connsiteY22" fmla="*/ 3084862 h 3225069"/>
                <a:gd name="connsiteX23" fmla="*/ 1778032 w 2425445"/>
                <a:gd name="connsiteY23" fmla="*/ 3060859 h 3225069"/>
                <a:gd name="connsiteX24" fmla="*/ 1773269 w 2425445"/>
                <a:gd name="connsiteY24" fmla="*/ 3051239 h 3225069"/>
                <a:gd name="connsiteX25" fmla="*/ 1760315 w 2425445"/>
                <a:gd name="connsiteY25" fmla="*/ 3023045 h 3225069"/>
                <a:gd name="connsiteX26" fmla="*/ 1757648 w 2425445"/>
                <a:gd name="connsiteY26" fmla="*/ 3017139 h 3225069"/>
                <a:gd name="connsiteX27" fmla="*/ 1730216 w 2425445"/>
                <a:gd name="connsiteY27" fmla="*/ 2945321 h 3225069"/>
                <a:gd name="connsiteX28" fmla="*/ 269653 w 2425445"/>
                <a:gd name="connsiteY28" fmla="*/ 2945321 h 3225069"/>
                <a:gd name="connsiteX29" fmla="*/ 226600 w 2425445"/>
                <a:gd name="connsiteY29" fmla="*/ 2902268 h 3225069"/>
                <a:gd name="connsiteX30" fmla="*/ 269653 w 2425445"/>
                <a:gd name="connsiteY30" fmla="*/ 2859215 h 3225069"/>
                <a:gd name="connsiteX31" fmla="*/ 1707071 w 2425445"/>
                <a:gd name="connsiteY31" fmla="*/ 2859215 h 3225069"/>
                <a:gd name="connsiteX32" fmla="*/ 1696212 w 2425445"/>
                <a:gd name="connsiteY32" fmla="*/ 2792445 h 3225069"/>
                <a:gd name="connsiteX33" fmla="*/ 1695926 w 2425445"/>
                <a:gd name="connsiteY33" fmla="*/ 2790444 h 3225069"/>
                <a:gd name="connsiteX34" fmla="*/ 1693450 w 2425445"/>
                <a:gd name="connsiteY34" fmla="*/ 2761012 h 3225069"/>
                <a:gd name="connsiteX35" fmla="*/ 1693069 w 2425445"/>
                <a:gd name="connsiteY35" fmla="*/ 2756345 h 3225069"/>
                <a:gd name="connsiteX36" fmla="*/ 1692116 w 2425445"/>
                <a:gd name="connsiteY36" fmla="*/ 2723388 h 3225069"/>
                <a:gd name="connsiteX37" fmla="*/ 1692116 w 2425445"/>
                <a:gd name="connsiteY37" fmla="*/ 2591181 h 3225069"/>
                <a:gd name="connsiteX38" fmla="*/ 269653 w 2425445"/>
                <a:gd name="connsiteY38" fmla="*/ 2591181 h 3225069"/>
                <a:gd name="connsiteX39" fmla="*/ 226600 w 2425445"/>
                <a:gd name="connsiteY39" fmla="*/ 2548128 h 3225069"/>
                <a:gd name="connsiteX40" fmla="*/ 269653 w 2425445"/>
                <a:gd name="connsiteY40" fmla="*/ 2505075 h 3225069"/>
                <a:gd name="connsiteX41" fmla="*/ 1692307 w 2425445"/>
                <a:gd name="connsiteY41" fmla="*/ 2505075 h 3225069"/>
                <a:gd name="connsiteX42" fmla="*/ 1692307 w 2425445"/>
                <a:gd name="connsiteY42" fmla="*/ 2237137 h 3225069"/>
                <a:gd name="connsiteX43" fmla="*/ 269653 w 2425445"/>
                <a:gd name="connsiteY43" fmla="*/ 2237137 h 3225069"/>
                <a:gd name="connsiteX44" fmla="*/ 226600 w 2425445"/>
                <a:gd name="connsiteY44" fmla="*/ 2194084 h 3225069"/>
                <a:gd name="connsiteX45" fmla="*/ 269653 w 2425445"/>
                <a:gd name="connsiteY45" fmla="*/ 2151031 h 3225069"/>
                <a:gd name="connsiteX46" fmla="*/ 269653 w 2425445"/>
                <a:gd name="connsiteY46" fmla="*/ 1797272 h 3225069"/>
                <a:gd name="connsiteX47" fmla="*/ 2127123 w 2425445"/>
                <a:gd name="connsiteY47" fmla="*/ 1797272 h 3225069"/>
                <a:gd name="connsiteX48" fmla="*/ 2170176 w 2425445"/>
                <a:gd name="connsiteY48" fmla="*/ 1840325 h 3225069"/>
                <a:gd name="connsiteX49" fmla="*/ 2127123 w 2425445"/>
                <a:gd name="connsiteY49" fmla="*/ 1883378 h 3225069"/>
                <a:gd name="connsiteX50" fmla="*/ 269653 w 2425445"/>
                <a:gd name="connsiteY50" fmla="*/ 1883378 h 3225069"/>
                <a:gd name="connsiteX51" fmla="*/ 226600 w 2425445"/>
                <a:gd name="connsiteY51" fmla="*/ 1840325 h 3225069"/>
                <a:gd name="connsiteX52" fmla="*/ 269653 w 2425445"/>
                <a:gd name="connsiteY52" fmla="*/ 1797272 h 322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425445" h="3225069">
                  <a:moveTo>
                    <a:pt x="269653" y="2151317"/>
                  </a:moveTo>
                  <a:lnTo>
                    <a:pt x="1692307" y="2151317"/>
                  </a:lnTo>
                  <a:lnTo>
                    <a:pt x="1692307" y="2111693"/>
                  </a:lnTo>
                  <a:lnTo>
                    <a:pt x="2425446" y="1865090"/>
                  </a:lnTo>
                  <a:lnTo>
                    <a:pt x="2425446" y="94774"/>
                  </a:lnTo>
                  <a:cubicBezTo>
                    <a:pt x="2425446" y="42482"/>
                    <a:pt x="2383060" y="0"/>
                    <a:pt x="2330672" y="0"/>
                  </a:cubicBezTo>
                  <a:lnTo>
                    <a:pt x="819722" y="0"/>
                  </a:lnTo>
                  <a:cubicBezTo>
                    <a:pt x="819722" y="0"/>
                    <a:pt x="819722" y="0"/>
                    <a:pt x="819722" y="0"/>
                  </a:cubicBezTo>
                  <a:lnTo>
                    <a:pt x="819722" y="613505"/>
                  </a:lnTo>
                  <a:cubicBezTo>
                    <a:pt x="819722" y="727329"/>
                    <a:pt x="727520" y="819531"/>
                    <a:pt x="613696" y="819531"/>
                  </a:cubicBezTo>
                  <a:lnTo>
                    <a:pt x="0" y="819531"/>
                  </a:lnTo>
                  <a:cubicBezTo>
                    <a:pt x="0" y="819531"/>
                    <a:pt x="0" y="819531"/>
                    <a:pt x="0" y="819531"/>
                  </a:cubicBezTo>
                  <a:lnTo>
                    <a:pt x="0" y="3107627"/>
                  </a:lnTo>
                  <a:cubicBezTo>
                    <a:pt x="0" y="3172492"/>
                    <a:pt x="52578" y="3225070"/>
                    <a:pt x="117443" y="3225070"/>
                  </a:cubicBezTo>
                  <a:lnTo>
                    <a:pt x="1880902" y="3225070"/>
                  </a:lnTo>
                  <a:cubicBezTo>
                    <a:pt x="1873091" y="3214973"/>
                    <a:pt x="1865471" y="3204686"/>
                    <a:pt x="1858042" y="3194304"/>
                  </a:cubicBezTo>
                  <a:cubicBezTo>
                    <a:pt x="1855756" y="3191066"/>
                    <a:pt x="1853565" y="3187827"/>
                    <a:pt x="1851279" y="3184493"/>
                  </a:cubicBezTo>
                  <a:cubicBezTo>
                    <a:pt x="1846231" y="3177254"/>
                    <a:pt x="1841183" y="3169920"/>
                    <a:pt x="1836325" y="3162491"/>
                  </a:cubicBezTo>
                  <a:cubicBezTo>
                    <a:pt x="1833848" y="3158681"/>
                    <a:pt x="1831467" y="3154871"/>
                    <a:pt x="1828991" y="3151061"/>
                  </a:cubicBezTo>
                  <a:cubicBezTo>
                    <a:pt x="1824514" y="3144012"/>
                    <a:pt x="1820037" y="3136964"/>
                    <a:pt x="1815751" y="3129820"/>
                  </a:cubicBezTo>
                  <a:cubicBezTo>
                    <a:pt x="1813370" y="3125915"/>
                    <a:pt x="1811084" y="3122009"/>
                    <a:pt x="1808798" y="3118104"/>
                  </a:cubicBezTo>
                  <a:cubicBezTo>
                    <a:pt x="1804511" y="3110770"/>
                    <a:pt x="1800416" y="3103436"/>
                    <a:pt x="1796320" y="3096006"/>
                  </a:cubicBezTo>
                  <a:cubicBezTo>
                    <a:pt x="1794320" y="3092291"/>
                    <a:pt x="1792224" y="3088577"/>
                    <a:pt x="1790319" y="3084862"/>
                  </a:cubicBezTo>
                  <a:cubicBezTo>
                    <a:pt x="1786128" y="3076861"/>
                    <a:pt x="1782032" y="3068860"/>
                    <a:pt x="1778032" y="3060859"/>
                  </a:cubicBezTo>
                  <a:cubicBezTo>
                    <a:pt x="1776413" y="3057620"/>
                    <a:pt x="1774793" y="3054477"/>
                    <a:pt x="1773269" y="3051239"/>
                  </a:cubicBezTo>
                  <a:cubicBezTo>
                    <a:pt x="1768793" y="3041904"/>
                    <a:pt x="1764506" y="3032474"/>
                    <a:pt x="1760315" y="3023045"/>
                  </a:cubicBezTo>
                  <a:cubicBezTo>
                    <a:pt x="1759458" y="3021045"/>
                    <a:pt x="1758506" y="3019139"/>
                    <a:pt x="1757648" y="3017139"/>
                  </a:cubicBezTo>
                  <a:cubicBezTo>
                    <a:pt x="1747361" y="2993422"/>
                    <a:pt x="1738217" y="2969419"/>
                    <a:pt x="1730216" y="2945321"/>
                  </a:cubicBezTo>
                  <a:lnTo>
                    <a:pt x="269653" y="2945321"/>
                  </a:lnTo>
                  <a:cubicBezTo>
                    <a:pt x="245936" y="2945321"/>
                    <a:pt x="226600" y="2926080"/>
                    <a:pt x="226600" y="2902268"/>
                  </a:cubicBezTo>
                  <a:cubicBezTo>
                    <a:pt x="226600" y="2878455"/>
                    <a:pt x="245840" y="2859215"/>
                    <a:pt x="269653" y="2859215"/>
                  </a:cubicBezTo>
                  <a:lnTo>
                    <a:pt x="1707071" y="2859215"/>
                  </a:lnTo>
                  <a:cubicBezTo>
                    <a:pt x="1702403" y="2836831"/>
                    <a:pt x="1698689" y="2814542"/>
                    <a:pt x="1696212" y="2792445"/>
                  </a:cubicBezTo>
                  <a:cubicBezTo>
                    <a:pt x="1696212" y="2791778"/>
                    <a:pt x="1696022" y="2791111"/>
                    <a:pt x="1695926" y="2790444"/>
                  </a:cubicBezTo>
                  <a:cubicBezTo>
                    <a:pt x="1694879" y="2780633"/>
                    <a:pt x="1694021" y="2770823"/>
                    <a:pt x="1693450" y="2761012"/>
                  </a:cubicBezTo>
                  <a:cubicBezTo>
                    <a:pt x="1693355" y="2759488"/>
                    <a:pt x="1693164" y="2757964"/>
                    <a:pt x="1693069" y="2756345"/>
                  </a:cubicBezTo>
                  <a:cubicBezTo>
                    <a:pt x="1692497" y="2745296"/>
                    <a:pt x="1692116" y="2734247"/>
                    <a:pt x="1692116" y="2723388"/>
                  </a:cubicBezTo>
                  <a:lnTo>
                    <a:pt x="1692116" y="2591181"/>
                  </a:lnTo>
                  <a:lnTo>
                    <a:pt x="269653" y="2591181"/>
                  </a:lnTo>
                  <a:cubicBezTo>
                    <a:pt x="245936" y="2591181"/>
                    <a:pt x="226600" y="2571941"/>
                    <a:pt x="226600" y="2548128"/>
                  </a:cubicBezTo>
                  <a:cubicBezTo>
                    <a:pt x="226600" y="2524316"/>
                    <a:pt x="245840" y="2505075"/>
                    <a:pt x="269653" y="2505075"/>
                  </a:cubicBezTo>
                  <a:lnTo>
                    <a:pt x="1692307" y="2505075"/>
                  </a:lnTo>
                  <a:lnTo>
                    <a:pt x="1692307" y="2237137"/>
                  </a:lnTo>
                  <a:lnTo>
                    <a:pt x="269653" y="2237137"/>
                  </a:lnTo>
                  <a:cubicBezTo>
                    <a:pt x="245936" y="2237137"/>
                    <a:pt x="226600" y="2217896"/>
                    <a:pt x="226600" y="2194084"/>
                  </a:cubicBezTo>
                  <a:cubicBezTo>
                    <a:pt x="226600" y="2170271"/>
                    <a:pt x="245840" y="2151031"/>
                    <a:pt x="269653" y="2151031"/>
                  </a:cubicBezTo>
                  <a:close/>
                  <a:moveTo>
                    <a:pt x="269653" y="1797272"/>
                  </a:moveTo>
                  <a:lnTo>
                    <a:pt x="2127123" y="1797272"/>
                  </a:lnTo>
                  <a:cubicBezTo>
                    <a:pt x="2150840" y="1797272"/>
                    <a:pt x="2170176" y="1816513"/>
                    <a:pt x="2170176" y="1840325"/>
                  </a:cubicBezTo>
                  <a:cubicBezTo>
                    <a:pt x="2170176" y="1864138"/>
                    <a:pt x="2150936" y="1883378"/>
                    <a:pt x="2127123" y="1883378"/>
                  </a:cubicBezTo>
                  <a:lnTo>
                    <a:pt x="269653" y="1883378"/>
                  </a:lnTo>
                  <a:cubicBezTo>
                    <a:pt x="245936" y="1883378"/>
                    <a:pt x="226600" y="1864138"/>
                    <a:pt x="226600" y="1840325"/>
                  </a:cubicBezTo>
                  <a:cubicBezTo>
                    <a:pt x="226600" y="1816513"/>
                    <a:pt x="245840" y="1797272"/>
                    <a:pt x="269653" y="1797272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6F05EB7-BAC9-2844-063D-1B5C38D5B7BF}"/>
                </a:ext>
              </a:extLst>
            </p:cNvPr>
            <p:cNvSpPr/>
            <p:nvPr/>
          </p:nvSpPr>
          <p:spPr>
            <a:xfrm>
              <a:off x="265175" y="7602212"/>
              <a:ext cx="1262824" cy="1454372"/>
            </a:xfrm>
            <a:custGeom>
              <a:avLst/>
              <a:gdLst>
                <a:gd name="connsiteX0" fmla="*/ 631412 w 1262824"/>
                <a:gd name="connsiteY0" fmla="*/ 0 h 1454372"/>
                <a:gd name="connsiteX1" fmla="*/ 0 w 1262824"/>
                <a:gd name="connsiteY1" fmla="*/ 212407 h 1454372"/>
                <a:gd name="connsiteX2" fmla="*/ 0 w 1262824"/>
                <a:gd name="connsiteY2" fmla="*/ 751237 h 1454372"/>
                <a:gd name="connsiteX3" fmla="*/ 631412 w 1262824"/>
                <a:gd name="connsiteY3" fmla="*/ 1454372 h 1454372"/>
                <a:gd name="connsiteX4" fmla="*/ 1262825 w 1262824"/>
                <a:gd name="connsiteY4" fmla="*/ 751237 h 1454372"/>
                <a:gd name="connsiteX5" fmla="*/ 1262825 w 1262824"/>
                <a:gd name="connsiteY5" fmla="*/ 212407 h 1454372"/>
                <a:gd name="connsiteX6" fmla="*/ 631412 w 1262824"/>
                <a:gd name="connsiteY6" fmla="*/ 0 h 1454372"/>
                <a:gd name="connsiteX7" fmla="*/ 502063 w 1262824"/>
                <a:gd name="connsiteY7" fmla="*/ 1028129 h 1454372"/>
                <a:gd name="connsiteX8" fmla="*/ 213360 w 1262824"/>
                <a:gd name="connsiteY8" fmla="*/ 739426 h 1454372"/>
                <a:gd name="connsiteX9" fmla="*/ 273463 w 1262824"/>
                <a:gd name="connsiteY9" fmla="*/ 679323 h 1454372"/>
                <a:gd name="connsiteX10" fmla="*/ 502063 w 1262824"/>
                <a:gd name="connsiteY10" fmla="*/ 907923 h 1454372"/>
                <a:gd name="connsiteX11" fmla="*/ 989267 w 1262824"/>
                <a:gd name="connsiteY11" fmla="*/ 420719 h 1454372"/>
                <a:gd name="connsiteX12" fmla="*/ 1049369 w 1262824"/>
                <a:gd name="connsiteY12" fmla="*/ 480822 h 1454372"/>
                <a:gd name="connsiteX13" fmla="*/ 502063 w 1262824"/>
                <a:gd name="connsiteY13" fmla="*/ 1028129 h 14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824" h="1454372">
                  <a:moveTo>
                    <a:pt x="631412" y="0"/>
                  </a:moveTo>
                  <a:lnTo>
                    <a:pt x="0" y="212407"/>
                  </a:lnTo>
                  <a:lnTo>
                    <a:pt x="0" y="751237"/>
                  </a:lnTo>
                  <a:cubicBezTo>
                    <a:pt x="0" y="1061180"/>
                    <a:pt x="297275" y="1454372"/>
                    <a:pt x="631412" y="1454372"/>
                  </a:cubicBezTo>
                  <a:cubicBezTo>
                    <a:pt x="965549" y="1454372"/>
                    <a:pt x="1262825" y="1061180"/>
                    <a:pt x="1262825" y="751237"/>
                  </a:cubicBezTo>
                  <a:lnTo>
                    <a:pt x="1262825" y="212407"/>
                  </a:lnTo>
                  <a:lnTo>
                    <a:pt x="631412" y="0"/>
                  </a:lnTo>
                  <a:close/>
                  <a:moveTo>
                    <a:pt x="502063" y="1028129"/>
                  </a:moveTo>
                  <a:lnTo>
                    <a:pt x="213360" y="739426"/>
                  </a:lnTo>
                  <a:lnTo>
                    <a:pt x="273463" y="679323"/>
                  </a:lnTo>
                  <a:lnTo>
                    <a:pt x="502063" y="907923"/>
                  </a:lnTo>
                  <a:lnTo>
                    <a:pt x="989267" y="420719"/>
                  </a:lnTo>
                  <a:lnTo>
                    <a:pt x="1049369" y="480822"/>
                  </a:lnTo>
                  <a:lnTo>
                    <a:pt x="502063" y="1028129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6" name="Graphic 65">
            <a:extLst>
              <a:ext uri="{FF2B5EF4-FFF2-40B4-BE49-F238E27FC236}">
                <a16:creationId xmlns:a16="http://schemas.microsoft.com/office/drawing/2014/main" id="{519DB3A1-1E51-40DA-8C58-E08B2602D2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865459" y="6971285"/>
            <a:ext cx="1491370" cy="1465433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AF6731C-B1F8-C5CE-B0C2-0B1FBB3606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194932" y="6832228"/>
            <a:ext cx="1647174" cy="15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7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aphic 15">
            <a:extLst>
              <a:ext uri="{FF2B5EF4-FFF2-40B4-BE49-F238E27FC236}">
                <a16:creationId xmlns:a16="http://schemas.microsoft.com/office/drawing/2014/main" id="{5AE8EE5C-B241-4A83-4623-1CCBD17F502C}"/>
              </a:ext>
            </a:extLst>
          </p:cNvPr>
          <p:cNvGrpSpPr/>
          <p:nvPr/>
        </p:nvGrpSpPr>
        <p:grpSpPr>
          <a:xfrm>
            <a:off x="7267532" y="2854251"/>
            <a:ext cx="1142099" cy="1142049"/>
            <a:chOff x="7267532" y="2854251"/>
            <a:chExt cx="1142099" cy="1142049"/>
          </a:xfrm>
        </p:grpSpPr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id="{1F2BDE1B-8254-C393-7C0C-9296F43B91D4}"/>
                </a:ext>
              </a:extLst>
            </p:cNvPr>
            <p:cNvSpPr/>
            <p:nvPr/>
          </p:nvSpPr>
          <p:spPr>
            <a:xfrm>
              <a:off x="7267532" y="2854251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6" name="Graphic 15">
              <a:extLst>
                <a:ext uri="{FF2B5EF4-FFF2-40B4-BE49-F238E27FC236}">
                  <a16:creationId xmlns:a16="http://schemas.microsoft.com/office/drawing/2014/main" id="{7CDB887C-470E-8BBC-1F5D-F061035B7898}"/>
                </a:ext>
              </a:extLst>
            </p:cNvPr>
            <p:cNvGrpSpPr/>
            <p:nvPr/>
          </p:nvGrpSpPr>
          <p:grpSpPr>
            <a:xfrm>
              <a:off x="7590313" y="3160458"/>
              <a:ext cx="496157" cy="557879"/>
              <a:chOff x="7590313" y="3160458"/>
              <a:chExt cx="496157" cy="557879"/>
            </a:xfrm>
            <a:solidFill>
              <a:srgbClr val="2362DD"/>
            </a:solidFill>
          </p:grpSpPr>
          <p:sp>
            <p:nvSpPr>
              <p:cNvPr id="77" name="Freeform: Shape 20">
                <a:extLst>
                  <a:ext uri="{FF2B5EF4-FFF2-40B4-BE49-F238E27FC236}">
                    <a16:creationId xmlns:a16="http://schemas.microsoft.com/office/drawing/2014/main" id="{894FB467-0C82-CF52-6BD5-FF7818DEC02B}"/>
                  </a:ext>
                </a:extLst>
              </p:cNvPr>
              <p:cNvSpPr/>
              <p:nvPr/>
            </p:nvSpPr>
            <p:spPr>
              <a:xfrm>
                <a:off x="7590313" y="3160458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21">
                <a:extLst>
                  <a:ext uri="{FF2B5EF4-FFF2-40B4-BE49-F238E27FC236}">
                    <a16:creationId xmlns:a16="http://schemas.microsoft.com/office/drawing/2014/main" id="{68FE5876-AC29-B406-908C-B96D25509F9C}"/>
                  </a:ext>
                </a:extLst>
              </p:cNvPr>
              <p:cNvSpPr/>
              <p:nvPr/>
            </p:nvSpPr>
            <p:spPr>
              <a:xfrm>
                <a:off x="7874253" y="3160458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: Shape 22">
                <a:extLst>
                  <a:ext uri="{FF2B5EF4-FFF2-40B4-BE49-F238E27FC236}">
                    <a16:creationId xmlns:a16="http://schemas.microsoft.com/office/drawing/2014/main" id="{080E7478-EC3E-C33E-4A12-DA66DEFF0467}"/>
                  </a:ext>
                </a:extLst>
              </p:cNvPr>
              <p:cNvSpPr/>
              <p:nvPr/>
            </p:nvSpPr>
            <p:spPr>
              <a:xfrm>
                <a:off x="7590313" y="3160458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23">
                <a:extLst>
                  <a:ext uri="{FF2B5EF4-FFF2-40B4-BE49-F238E27FC236}">
                    <a16:creationId xmlns:a16="http://schemas.microsoft.com/office/drawing/2014/main" id="{FD6AAE20-4CD3-398B-6EED-8175794EF0E4}"/>
                  </a:ext>
                </a:extLst>
              </p:cNvPr>
              <p:cNvSpPr/>
              <p:nvPr/>
            </p:nvSpPr>
            <p:spPr>
              <a:xfrm>
                <a:off x="7598980" y="3444398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9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9" y="273939"/>
                    </a:cubicBezTo>
                    <a:cubicBezTo>
                      <a:pt x="371666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1" name="Graphic 15">
            <a:extLst>
              <a:ext uri="{FF2B5EF4-FFF2-40B4-BE49-F238E27FC236}">
                <a16:creationId xmlns:a16="http://schemas.microsoft.com/office/drawing/2014/main" id="{06E16A5F-78F4-110A-AC04-7FD0ACE8FBBA}"/>
              </a:ext>
            </a:extLst>
          </p:cNvPr>
          <p:cNvGrpSpPr/>
          <p:nvPr/>
        </p:nvGrpSpPr>
        <p:grpSpPr>
          <a:xfrm>
            <a:off x="11684706" y="2889091"/>
            <a:ext cx="1053869" cy="1072312"/>
            <a:chOff x="11684706" y="2889091"/>
            <a:chExt cx="1053869" cy="1072312"/>
          </a:xfrm>
          <a:noFill/>
        </p:grpSpPr>
        <p:sp>
          <p:nvSpPr>
            <p:cNvPr id="82" name="Freeform: Shape 25">
              <a:extLst>
                <a:ext uri="{FF2B5EF4-FFF2-40B4-BE49-F238E27FC236}">
                  <a16:creationId xmlns:a16="http://schemas.microsoft.com/office/drawing/2014/main" id="{AEF2B2CA-AAC8-3427-915A-63297CAA582A}"/>
                </a:ext>
              </a:extLst>
            </p:cNvPr>
            <p:cNvSpPr/>
            <p:nvPr/>
          </p:nvSpPr>
          <p:spPr>
            <a:xfrm>
              <a:off x="11705589" y="2889091"/>
              <a:ext cx="1032986" cy="1032986"/>
            </a:xfrm>
            <a:custGeom>
              <a:avLst/>
              <a:gdLst>
                <a:gd name="connsiteX0" fmla="*/ 401670 w 1032986"/>
                <a:gd name="connsiteY0" fmla="*/ 892397 h 1032986"/>
                <a:gd name="connsiteX1" fmla="*/ 418148 w 1032986"/>
                <a:gd name="connsiteY1" fmla="*/ 897065 h 1032986"/>
                <a:gd name="connsiteX2" fmla="*/ 437769 w 1032986"/>
                <a:gd name="connsiteY2" fmla="*/ 1032986 h 1032986"/>
                <a:gd name="connsiteX3" fmla="*/ 595218 w 1032986"/>
                <a:gd name="connsiteY3" fmla="*/ 1032986 h 1032986"/>
                <a:gd name="connsiteX4" fmla="*/ 614839 w 1032986"/>
                <a:gd name="connsiteY4" fmla="*/ 897065 h 1032986"/>
                <a:gd name="connsiteX5" fmla="*/ 716090 w 1032986"/>
                <a:gd name="connsiteY5" fmla="*/ 855155 h 1032986"/>
                <a:gd name="connsiteX6" fmla="*/ 826104 w 1032986"/>
                <a:gd name="connsiteY6" fmla="*/ 937451 h 1032986"/>
                <a:gd name="connsiteX7" fmla="*/ 937451 w 1032986"/>
                <a:gd name="connsiteY7" fmla="*/ 826103 h 1032986"/>
                <a:gd name="connsiteX8" fmla="*/ 855155 w 1032986"/>
                <a:gd name="connsiteY8" fmla="*/ 716090 h 1032986"/>
                <a:gd name="connsiteX9" fmla="*/ 897065 w 1032986"/>
                <a:gd name="connsiteY9" fmla="*/ 614839 h 1032986"/>
                <a:gd name="connsiteX10" fmla="*/ 1032986 w 1032986"/>
                <a:gd name="connsiteY10" fmla="*/ 595217 h 1032986"/>
                <a:gd name="connsiteX11" fmla="*/ 1032986 w 1032986"/>
                <a:gd name="connsiteY11" fmla="*/ 437769 h 1032986"/>
                <a:gd name="connsiteX12" fmla="*/ 897065 w 1032986"/>
                <a:gd name="connsiteY12" fmla="*/ 418148 h 1032986"/>
                <a:gd name="connsiteX13" fmla="*/ 855155 w 1032986"/>
                <a:gd name="connsiteY13" fmla="*/ 316897 h 1032986"/>
                <a:gd name="connsiteX14" fmla="*/ 937451 w 1032986"/>
                <a:gd name="connsiteY14" fmla="*/ 206883 h 1032986"/>
                <a:gd name="connsiteX15" fmla="*/ 826104 w 1032986"/>
                <a:gd name="connsiteY15" fmla="*/ 95536 h 1032986"/>
                <a:gd name="connsiteX16" fmla="*/ 716090 w 1032986"/>
                <a:gd name="connsiteY16" fmla="*/ 177832 h 1032986"/>
                <a:gd name="connsiteX17" fmla="*/ 614839 w 1032986"/>
                <a:gd name="connsiteY17" fmla="*/ 135922 h 1032986"/>
                <a:gd name="connsiteX18" fmla="*/ 595218 w 1032986"/>
                <a:gd name="connsiteY18" fmla="*/ 0 h 1032986"/>
                <a:gd name="connsiteX19" fmla="*/ 437769 w 1032986"/>
                <a:gd name="connsiteY19" fmla="*/ 0 h 1032986"/>
                <a:gd name="connsiteX20" fmla="*/ 418148 w 1032986"/>
                <a:gd name="connsiteY20" fmla="*/ 135922 h 1032986"/>
                <a:gd name="connsiteX21" fmla="*/ 316897 w 1032986"/>
                <a:gd name="connsiteY21" fmla="*/ 177832 h 1032986"/>
                <a:gd name="connsiteX22" fmla="*/ 206883 w 1032986"/>
                <a:gd name="connsiteY22" fmla="*/ 95536 h 1032986"/>
                <a:gd name="connsiteX23" fmla="*/ 95536 w 1032986"/>
                <a:gd name="connsiteY23" fmla="*/ 206883 h 1032986"/>
                <a:gd name="connsiteX24" fmla="*/ 177832 w 1032986"/>
                <a:gd name="connsiteY24" fmla="*/ 316897 h 1032986"/>
                <a:gd name="connsiteX25" fmla="*/ 135922 w 1032986"/>
                <a:gd name="connsiteY25" fmla="*/ 418148 h 1032986"/>
                <a:gd name="connsiteX26" fmla="*/ 0 w 1032986"/>
                <a:gd name="connsiteY26" fmla="*/ 437769 h 1032986"/>
                <a:gd name="connsiteX27" fmla="*/ 0 w 1032986"/>
                <a:gd name="connsiteY27" fmla="*/ 595217 h 1032986"/>
                <a:gd name="connsiteX28" fmla="*/ 135922 w 1032986"/>
                <a:gd name="connsiteY28" fmla="*/ 614839 h 1032986"/>
                <a:gd name="connsiteX29" fmla="*/ 146495 w 1032986"/>
                <a:gd name="connsiteY29" fmla="*/ 649224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6" h="1032986">
                  <a:moveTo>
                    <a:pt x="401670" y="892397"/>
                  </a:moveTo>
                  <a:cubicBezTo>
                    <a:pt x="407099" y="894017"/>
                    <a:pt x="412623" y="895636"/>
                    <a:pt x="418148" y="897065"/>
                  </a:cubicBezTo>
                  <a:lnTo>
                    <a:pt x="437769" y="1032986"/>
                  </a:lnTo>
                  <a:lnTo>
                    <a:pt x="595218" y="1032986"/>
                  </a:lnTo>
                  <a:lnTo>
                    <a:pt x="614839" y="897065"/>
                  </a:lnTo>
                  <a:cubicBezTo>
                    <a:pt x="650367" y="887921"/>
                    <a:pt x="684467" y="873824"/>
                    <a:pt x="716090" y="855155"/>
                  </a:cubicBezTo>
                  <a:lnTo>
                    <a:pt x="826104" y="937451"/>
                  </a:lnTo>
                  <a:lnTo>
                    <a:pt x="937451" y="826103"/>
                  </a:lnTo>
                  <a:lnTo>
                    <a:pt x="855155" y="716090"/>
                  </a:lnTo>
                  <a:cubicBezTo>
                    <a:pt x="873824" y="684467"/>
                    <a:pt x="887921" y="650367"/>
                    <a:pt x="897065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5" y="418148"/>
                  </a:lnTo>
                  <a:cubicBezTo>
                    <a:pt x="887921" y="382619"/>
                    <a:pt x="873824" y="348520"/>
                    <a:pt x="855155" y="316897"/>
                  </a:cubicBezTo>
                  <a:lnTo>
                    <a:pt x="937451" y="206883"/>
                  </a:lnTo>
                  <a:lnTo>
                    <a:pt x="826104" y="95536"/>
                  </a:lnTo>
                  <a:lnTo>
                    <a:pt x="716090" y="177832"/>
                  </a:lnTo>
                  <a:cubicBezTo>
                    <a:pt x="684467" y="159163"/>
                    <a:pt x="650367" y="145066"/>
                    <a:pt x="614839" y="135922"/>
                  </a:cubicBezTo>
                  <a:lnTo>
                    <a:pt x="595218" y="0"/>
                  </a:lnTo>
                  <a:lnTo>
                    <a:pt x="437769" y="0"/>
                  </a:lnTo>
                  <a:lnTo>
                    <a:pt x="418148" y="135922"/>
                  </a:lnTo>
                  <a:cubicBezTo>
                    <a:pt x="382620" y="145066"/>
                    <a:pt x="348520" y="159163"/>
                    <a:pt x="316897" y="177832"/>
                  </a:cubicBezTo>
                  <a:lnTo>
                    <a:pt x="206883" y="95536"/>
                  </a:lnTo>
                  <a:lnTo>
                    <a:pt x="95536" y="206883"/>
                  </a:lnTo>
                  <a:lnTo>
                    <a:pt x="177832" y="316897"/>
                  </a:lnTo>
                  <a:cubicBezTo>
                    <a:pt x="159163" y="348520"/>
                    <a:pt x="145066" y="382524"/>
                    <a:pt x="135922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2" y="614839"/>
                  </a:lnTo>
                  <a:cubicBezTo>
                    <a:pt x="138970" y="626555"/>
                    <a:pt x="142399" y="637985"/>
                    <a:pt x="146495" y="649224"/>
                  </a:cubicBezTo>
                </a:path>
              </a:pathLst>
            </a:custGeom>
            <a:noFill/>
            <a:ln w="39148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26">
              <a:extLst>
                <a:ext uri="{FF2B5EF4-FFF2-40B4-BE49-F238E27FC236}">
                  <a16:creationId xmlns:a16="http://schemas.microsoft.com/office/drawing/2014/main" id="{85AD7462-5BAB-BC60-EDA2-C1C521FA537C}"/>
                </a:ext>
              </a:extLst>
            </p:cNvPr>
            <p:cNvSpPr/>
            <p:nvPr/>
          </p:nvSpPr>
          <p:spPr>
            <a:xfrm>
              <a:off x="11684706" y="3201837"/>
              <a:ext cx="759587" cy="759566"/>
            </a:xfrm>
            <a:custGeom>
              <a:avLst/>
              <a:gdLst>
                <a:gd name="connsiteX0" fmla="*/ 141565 w 759587"/>
                <a:gd name="connsiteY0" fmla="*/ 737861 h 759566"/>
                <a:gd name="connsiteX1" fmla="*/ 461414 w 759587"/>
                <a:gd name="connsiteY1" fmla="*/ 418012 h 759566"/>
                <a:gd name="connsiteX2" fmla="*/ 483322 w 759587"/>
                <a:gd name="connsiteY2" fmla="*/ 413059 h 759566"/>
                <a:gd name="connsiteX3" fmla="*/ 749451 w 759587"/>
                <a:gd name="connsiteY3" fmla="*/ 276375 h 759566"/>
                <a:gd name="connsiteX4" fmla="*/ 755642 w 759587"/>
                <a:gd name="connsiteY4" fmla="*/ 171029 h 759566"/>
                <a:gd name="connsiteX5" fmla="*/ 730782 w 759587"/>
                <a:gd name="connsiteY5" fmla="*/ 153884 h 759566"/>
                <a:gd name="connsiteX6" fmla="*/ 719638 w 759587"/>
                <a:gd name="connsiteY6" fmla="*/ 159694 h 759566"/>
                <a:gd name="connsiteX7" fmla="*/ 622768 w 759587"/>
                <a:gd name="connsiteY7" fmla="*/ 256563 h 759566"/>
                <a:gd name="connsiteX8" fmla="*/ 592860 w 759587"/>
                <a:gd name="connsiteY8" fmla="*/ 256563 h 759566"/>
                <a:gd name="connsiteX9" fmla="*/ 592860 w 759587"/>
                <a:gd name="connsiteY9" fmla="*/ 256563 h 759566"/>
                <a:gd name="connsiteX10" fmla="*/ 503039 w 759587"/>
                <a:gd name="connsiteY10" fmla="*/ 166742 h 759566"/>
                <a:gd name="connsiteX11" fmla="*/ 503039 w 759587"/>
                <a:gd name="connsiteY11" fmla="*/ 136834 h 759566"/>
                <a:gd name="connsiteX12" fmla="*/ 503039 w 759587"/>
                <a:gd name="connsiteY12" fmla="*/ 136834 h 759566"/>
                <a:gd name="connsiteX13" fmla="*/ 599908 w 759587"/>
                <a:gd name="connsiteY13" fmla="*/ 39965 h 759566"/>
                <a:gd name="connsiteX14" fmla="*/ 599622 w 759587"/>
                <a:gd name="connsiteY14" fmla="*/ 9770 h 759566"/>
                <a:gd name="connsiteX15" fmla="*/ 588478 w 759587"/>
                <a:gd name="connsiteY15" fmla="*/ 3960 h 759566"/>
                <a:gd name="connsiteX16" fmla="*/ 340257 w 759587"/>
                <a:gd name="connsiteY16" fmla="*/ 171029 h 759566"/>
                <a:gd name="connsiteX17" fmla="*/ 346448 w 759587"/>
                <a:gd name="connsiteY17" fmla="*/ 276375 h 759566"/>
                <a:gd name="connsiteX18" fmla="*/ 341495 w 759587"/>
                <a:gd name="connsiteY18" fmla="*/ 298378 h 759566"/>
                <a:gd name="connsiteX19" fmla="*/ 21645 w 759587"/>
                <a:gd name="connsiteY19" fmla="*/ 618227 h 759566"/>
                <a:gd name="connsiteX20" fmla="*/ 21645 w 759587"/>
                <a:gd name="connsiteY20" fmla="*/ 722621 h 759566"/>
                <a:gd name="connsiteX21" fmla="*/ 36980 w 759587"/>
                <a:gd name="connsiteY21" fmla="*/ 737957 h 759566"/>
                <a:gd name="connsiteX22" fmla="*/ 141375 w 759587"/>
                <a:gd name="connsiteY22" fmla="*/ 737957 h 759566"/>
                <a:gd name="connsiteX23" fmla="*/ 141375 w 759587"/>
                <a:gd name="connsiteY23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9587" h="759566">
                  <a:moveTo>
                    <a:pt x="141565" y="737861"/>
                  </a:moveTo>
                  <a:lnTo>
                    <a:pt x="461414" y="418012"/>
                  </a:lnTo>
                  <a:cubicBezTo>
                    <a:pt x="467225" y="412392"/>
                    <a:pt x="475702" y="410487"/>
                    <a:pt x="483322" y="413059"/>
                  </a:cubicBezTo>
                  <a:cubicBezTo>
                    <a:pt x="594574" y="448778"/>
                    <a:pt x="713732" y="387627"/>
                    <a:pt x="749451" y="276375"/>
                  </a:cubicBezTo>
                  <a:cubicBezTo>
                    <a:pt x="760404" y="242371"/>
                    <a:pt x="762500" y="206081"/>
                    <a:pt x="755642" y="171029"/>
                  </a:cubicBezTo>
                  <a:cubicBezTo>
                    <a:pt x="753547" y="159408"/>
                    <a:pt x="742402" y="151693"/>
                    <a:pt x="730782" y="153884"/>
                  </a:cubicBezTo>
                  <a:cubicBezTo>
                    <a:pt x="726591" y="154646"/>
                    <a:pt x="722686" y="156646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noFill/>
            <a:ln w="39148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aphic 15">
            <a:extLst>
              <a:ext uri="{FF2B5EF4-FFF2-40B4-BE49-F238E27FC236}">
                <a16:creationId xmlns:a16="http://schemas.microsoft.com/office/drawing/2014/main" id="{1E9BBE83-46C9-15E3-B705-185CA613AE60}"/>
              </a:ext>
            </a:extLst>
          </p:cNvPr>
          <p:cNvGrpSpPr/>
          <p:nvPr/>
        </p:nvGrpSpPr>
        <p:grpSpPr>
          <a:xfrm>
            <a:off x="9513982" y="2880614"/>
            <a:ext cx="1089469" cy="1089279"/>
            <a:chOff x="9513982" y="2880614"/>
            <a:chExt cx="1089469" cy="1089279"/>
          </a:xfrm>
          <a:noFill/>
        </p:grpSpPr>
        <p:sp>
          <p:nvSpPr>
            <p:cNvPr id="85" name="Freeform: Shape 28">
              <a:extLst>
                <a:ext uri="{FF2B5EF4-FFF2-40B4-BE49-F238E27FC236}">
                  <a16:creationId xmlns:a16="http://schemas.microsoft.com/office/drawing/2014/main" id="{836648CD-1787-99DB-26FC-16E81905717B}"/>
                </a:ext>
              </a:extLst>
            </p:cNvPr>
            <p:cNvSpPr/>
            <p:nvPr/>
          </p:nvSpPr>
          <p:spPr>
            <a:xfrm>
              <a:off x="9513982" y="2880614"/>
              <a:ext cx="1089278" cy="1089279"/>
            </a:xfrm>
            <a:custGeom>
              <a:avLst/>
              <a:gdLst>
                <a:gd name="connsiteX0" fmla="*/ 0 w 1089278"/>
                <a:gd name="connsiteY0" fmla="*/ 0 h 1089279"/>
                <a:gd name="connsiteX1" fmla="*/ 0 w 1089278"/>
                <a:gd name="connsiteY1" fmla="*/ 1089279 h 1089279"/>
                <a:gd name="connsiteX2" fmla="*/ 1089279 w 1089278"/>
                <a:gd name="connsiteY2" fmla="*/ 1089279 h 108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9278" h="1089279">
                  <a:moveTo>
                    <a:pt x="0" y="0"/>
                  </a:moveTo>
                  <a:lnTo>
                    <a:pt x="0" y="1089279"/>
                  </a:lnTo>
                  <a:lnTo>
                    <a:pt x="1089279" y="1089279"/>
                  </a:lnTo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29">
              <a:extLst>
                <a:ext uri="{FF2B5EF4-FFF2-40B4-BE49-F238E27FC236}">
                  <a16:creationId xmlns:a16="http://schemas.microsoft.com/office/drawing/2014/main" id="{61BE732E-7939-AD9E-37CB-459994AEEAAC}"/>
                </a:ext>
              </a:extLst>
            </p:cNvPr>
            <p:cNvSpPr/>
            <p:nvPr/>
          </p:nvSpPr>
          <p:spPr>
            <a:xfrm>
              <a:off x="9513982" y="3062255"/>
              <a:ext cx="1089469" cy="726281"/>
            </a:xfrm>
            <a:custGeom>
              <a:avLst/>
              <a:gdLst>
                <a:gd name="connsiteX0" fmla="*/ 0 w 1089469"/>
                <a:gd name="connsiteY0" fmla="*/ 726281 h 726281"/>
                <a:gd name="connsiteX1" fmla="*/ 363188 w 1089469"/>
                <a:gd name="connsiteY1" fmla="*/ 363093 h 726281"/>
                <a:gd name="connsiteX2" fmla="*/ 547592 w 1089469"/>
                <a:gd name="connsiteY2" fmla="*/ 553212 h 726281"/>
                <a:gd name="connsiteX3" fmla="*/ 1089470 w 1089469"/>
                <a:gd name="connsiteY3" fmla="*/ 0 h 7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469" h="726281">
                  <a:moveTo>
                    <a:pt x="0" y="726281"/>
                  </a:moveTo>
                  <a:lnTo>
                    <a:pt x="363188" y="363093"/>
                  </a:lnTo>
                  <a:lnTo>
                    <a:pt x="547592" y="553212"/>
                  </a:lnTo>
                  <a:lnTo>
                    <a:pt x="1089470" y="0"/>
                  </a:lnTo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30">
              <a:extLst>
                <a:ext uri="{FF2B5EF4-FFF2-40B4-BE49-F238E27FC236}">
                  <a16:creationId xmlns:a16="http://schemas.microsoft.com/office/drawing/2014/main" id="{C4E8ADEE-B67F-3523-425E-195A6A9AF65C}"/>
                </a:ext>
              </a:extLst>
            </p:cNvPr>
            <p:cNvSpPr/>
            <p:nvPr/>
          </p:nvSpPr>
          <p:spPr>
            <a:xfrm>
              <a:off x="10421905" y="3062160"/>
              <a:ext cx="181451" cy="181641"/>
            </a:xfrm>
            <a:custGeom>
              <a:avLst/>
              <a:gdLst>
                <a:gd name="connsiteX0" fmla="*/ 0 w 181451"/>
                <a:gd name="connsiteY0" fmla="*/ 0 h 181641"/>
                <a:gd name="connsiteX1" fmla="*/ 181451 w 181451"/>
                <a:gd name="connsiteY1" fmla="*/ 0 h 181641"/>
                <a:gd name="connsiteX2" fmla="*/ 181451 w 181451"/>
                <a:gd name="connsiteY2" fmla="*/ 181642 h 1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451" h="181641">
                  <a:moveTo>
                    <a:pt x="0" y="0"/>
                  </a:moveTo>
                  <a:lnTo>
                    <a:pt x="181451" y="0"/>
                  </a:lnTo>
                  <a:lnTo>
                    <a:pt x="181451" y="181642"/>
                  </a:lnTo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Freeform: Shape 31">
            <a:extLst>
              <a:ext uri="{FF2B5EF4-FFF2-40B4-BE49-F238E27FC236}">
                <a16:creationId xmlns:a16="http://schemas.microsoft.com/office/drawing/2014/main" id="{7A7F672A-1C2C-C904-EF1F-90F5314C2706}"/>
              </a:ext>
            </a:extLst>
          </p:cNvPr>
          <p:cNvSpPr/>
          <p:nvPr/>
        </p:nvSpPr>
        <p:spPr>
          <a:xfrm>
            <a:off x="13807062" y="8559772"/>
            <a:ext cx="1231829" cy="759162"/>
          </a:xfrm>
          <a:custGeom>
            <a:avLst/>
            <a:gdLst>
              <a:gd name="connsiteX0" fmla="*/ 14315 w 1231829"/>
              <a:gd name="connsiteY0" fmla="*/ 28 h 759162"/>
              <a:gd name="connsiteX1" fmla="*/ 816511 w 1231829"/>
              <a:gd name="connsiteY1" fmla="*/ 28 h 759162"/>
              <a:gd name="connsiteX2" fmla="*/ 830799 w 1231829"/>
              <a:gd name="connsiteY2" fmla="*/ 12696 h 759162"/>
              <a:gd name="connsiteX3" fmla="*/ 830799 w 1231829"/>
              <a:gd name="connsiteY3" fmla="*/ 14315 h 759162"/>
              <a:gd name="connsiteX4" fmla="*/ 830799 w 1231829"/>
              <a:gd name="connsiteY4" fmla="*/ 186241 h 759162"/>
              <a:gd name="connsiteX5" fmla="*/ 1101499 w 1231829"/>
              <a:gd name="connsiteY5" fmla="*/ 186241 h 759162"/>
              <a:gd name="connsiteX6" fmla="*/ 1112928 w 1231829"/>
              <a:gd name="connsiteY6" fmla="*/ 193385 h 759162"/>
              <a:gd name="connsiteX7" fmla="*/ 1228943 w 1231829"/>
              <a:gd name="connsiteY7" fmla="*/ 379599 h 759162"/>
              <a:gd name="connsiteX8" fmla="*/ 1231801 w 1231829"/>
              <a:gd name="connsiteY8" fmla="*/ 386743 h 759162"/>
              <a:gd name="connsiteX9" fmla="*/ 1231801 w 1231829"/>
              <a:gd name="connsiteY9" fmla="*/ 644680 h 759162"/>
              <a:gd name="connsiteX10" fmla="*/ 1219132 w 1231829"/>
              <a:gd name="connsiteY10" fmla="*/ 658967 h 759162"/>
              <a:gd name="connsiteX11" fmla="*/ 1217514 w 1231829"/>
              <a:gd name="connsiteY11" fmla="*/ 658967 h 759162"/>
              <a:gd name="connsiteX12" fmla="*/ 1087211 w 1231829"/>
              <a:gd name="connsiteY12" fmla="*/ 658967 h 759162"/>
              <a:gd name="connsiteX13" fmla="*/ 960244 w 1231829"/>
              <a:gd name="connsiteY13" fmla="*/ 758313 h 759162"/>
              <a:gd name="connsiteX14" fmla="*/ 860897 w 1231829"/>
              <a:gd name="connsiteY14" fmla="*/ 658967 h 759162"/>
              <a:gd name="connsiteX15" fmla="*/ 342356 w 1231829"/>
              <a:gd name="connsiteY15" fmla="*/ 658967 h 759162"/>
              <a:gd name="connsiteX16" fmla="*/ 215388 w 1231829"/>
              <a:gd name="connsiteY16" fmla="*/ 758313 h 759162"/>
              <a:gd name="connsiteX17" fmla="*/ 116042 w 1231829"/>
              <a:gd name="connsiteY17" fmla="*/ 658967 h 759162"/>
              <a:gd name="connsiteX18" fmla="*/ 14315 w 1231829"/>
              <a:gd name="connsiteY18" fmla="*/ 658967 h 759162"/>
              <a:gd name="connsiteX19" fmla="*/ 28 w 1231829"/>
              <a:gd name="connsiteY19" fmla="*/ 646299 h 759162"/>
              <a:gd name="connsiteX20" fmla="*/ 28 w 1231829"/>
              <a:gd name="connsiteY20" fmla="*/ 644680 h 759162"/>
              <a:gd name="connsiteX21" fmla="*/ 28 w 1231829"/>
              <a:gd name="connsiteY21" fmla="*/ 14411 h 759162"/>
              <a:gd name="connsiteX22" fmla="*/ 12696 w 1231829"/>
              <a:gd name="connsiteY22" fmla="*/ 123 h 759162"/>
              <a:gd name="connsiteX23" fmla="*/ 14315 w 1231829"/>
              <a:gd name="connsiteY23" fmla="*/ 123 h 759162"/>
              <a:gd name="connsiteX24" fmla="*/ 1094355 w 1231829"/>
              <a:gd name="connsiteY24" fmla="*/ 214912 h 759162"/>
              <a:gd name="connsiteX25" fmla="*/ 830799 w 1231829"/>
              <a:gd name="connsiteY25" fmla="*/ 214912 h 759162"/>
              <a:gd name="connsiteX26" fmla="*/ 830799 w 1231829"/>
              <a:gd name="connsiteY26" fmla="*/ 372455 h 759162"/>
              <a:gd name="connsiteX27" fmla="*/ 1191796 w 1231829"/>
              <a:gd name="connsiteY27" fmla="*/ 372455 h 759162"/>
              <a:gd name="connsiteX28" fmla="*/ 1094355 w 1231829"/>
              <a:gd name="connsiteY28" fmla="*/ 214912 h 759162"/>
              <a:gd name="connsiteX29" fmla="*/ 1203226 w 1231829"/>
              <a:gd name="connsiteY29" fmla="*/ 401030 h 759162"/>
              <a:gd name="connsiteX30" fmla="*/ 830799 w 1231829"/>
              <a:gd name="connsiteY30" fmla="*/ 401030 h 759162"/>
              <a:gd name="connsiteX31" fmla="*/ 830799 w 1231829"/>
              <a:gd name="connsiteY31" fmla="*/ 630201 h 759162"/>
              <a:gd name="connsiteX32" fmla="*/ 848706 w 1231829"/>
              <a:gd name="connsiteY32" fmla="*/ 630201 h 759162"/>
              <a:gd name="connsiteX33" fmla="*/ 864136 w 1231829"/>
              <a:gd name="connsiteY33" fmla="*/ 626392 h 759162"/>
              <a:gd name="connsiteX34" fmla="*/ 865755 w 1231829"/>
              <a:gd name="connsiteY34" fmla="*/ 620582 h 759162"/>
              <a:gd name="connsiteX35" fmla="*/ 1000248 w 1231829"/>
              <a:gd name="connsiteY35" fmla="*/ 536190 h 759162"/>
              <a:gd name="connsiteX36" fmla="*/ 1029871 w 1231829"/>
              <a:gd name="connsiteY36" fmla="*/ 545810 h 759162"/>
              <a:gd name="connsiteX37" fmla="*/ 1080354 w 1231829"/>
              <a:gd name="connsiteY37" fmla="*/ 592007 h 759162"/>
              <a:gd name="connsiteX38" fmla="*/ 1087497 w 1231829"/>
              <a:gd name="connsiteY38" fmla="*/ 609723 h 759162"/>
              <a:gd name="connsiteX39" fmla="*/ 1091688 w 1231829"/>
              <a:gd name="connsiteY39" fmla="*/ 627439 h 759162"/>
              <a:gd name="connsiteX40" fmla="*/ 1203416 w 1231829"/>
              <a:gd name="connsiteY40" fmla="*/ 627439 h 759162"/>
              <a:gd name="connsiteX41" fmla="*/ 1203416 w 1231829"/>
              <a:gd name="connsiteY41" fmla="*/ 401125 h 759162"/>
              <a:gd name="connsiteX42" fmla="*/ 974054 w 1231829"/>
              <a:gd name="connsiteY42" fmla="*/ 730500 h 759162"/>
              <a:gd name="connsiteX43" fmla="*/ 1059970 w 1231829"/>
              <a:gd name="connsiteY43" fmla="*/ 644489 h 759162"/>
              <a:gd name="connsiteX44" fmla="*/ 973959 w 1231829"/>
              <a:gd name="connsiteY44" fmla="*/ 558574 h 759162"/>
              <a:gd name="connsiteX45" fmla="*/ 888044 w 1231829"/>
              <a:gd name="connsiteY45" fmla="*/ 644584 h 759162"/>
              <a:gd name="connsiteX46" fmla="*/ 973959 w 1231829"/>
              <a:gd name="connsiteY46" fmla="*/ 730500 h 759162"/>
              <a:gd name="connsiteX47" fmla="*/ 973959 w 1231829"/>
              <a:gd name="connsiteY47" fmla="*/ 730500 h 759162"/>
              <a:gd name="connsiteX48" fmla="*/ 229199 w 1231829"/>
              <a:gd name="connsiteY48" fmla="*/ 730500 h 759162"/>
              <a:gd name="connsiteX49" fmla="*/ 315115 w 1231829"/>
              <a:gd name="connsiteY49" fmla="*/ 644584 h 759162"/>
              <a:gd name="connsiteX50" fmla="*/ 229199 w 1231829"/>
              <a:gd name="connsiteY50" fmla="*/ 558669 h 759162"/>
              <a:gd name="connsiteX51" fmla="*/ 143284 w 1231829"/>
              <a:gd name="connsiteY51" fmla="*/ 644584 h 759162"/>
              <a:gd name="connsiteX52" fmla="*/ 143284 w 1231829"/>
              <a:gd name="connsiteY52" fmla="*/ 644584 h 759162"/>
              <a:gd name="connsiteX53" fmla="*/ 229104 w 1231829"/>
              <a:gd name="connsiteY53" fmla="*/ 730500 h 759162"/>
              <a:gd name="connsiteX54" fmla="*/ 229199 w 1231829"/>
              <a:gd name="connsiteY54" fmla="*/ 730500 h 759162"/>
              <a:gd name="connsiteX55" fmla="*/ 28698 w 1231829"/>
              <a:gd name="connsiteY55" fmla="*/ 630201 h 759162"/>
              <a:gd name="connsiteX56" fmla="*/ 113947 w 1231829"/>
              <a:gd name="connsiteY56" fmla="*/ 630201 h 759162"/>
              <a:gd name="connsiteX57" fmla="*/ 115566 w 1231829"/>
              <a:gd name="connsiteY57" fmla="*/ 630201 h 759162"/>
              <a:gd name="connsiteX58" fmla="*/ 175764 w 1231829"/>
              <a:gd name="connsiteY58" fmla="*/ 548668 h 759162"/>
              <a:gd name="connsiteX59" fmla="*/ 306733 w 1231829"/>
              <a:gd name="connsiteY59" fmla="*/ 559717 h 759162"/>
              <a:gd name="connsiteX60" fmla="*/ 332260 w 1231829"/>
              <a:gd name="connsiteY60" fmla="*/ 589816 h 759162"/>
              <a:gd name="connsiteX61" fmla="*/ 340928 w 1231829"/>
              <a:gd name="connsiteY61" fmla="*/ 608104 h 759162"/>
              <a:gd name="connsiteX62" fmla="*/ 346643 w 1231829"/>
              <a:gd name="connsiteY62" fmla="*/ 627439 h 759162"/>
              <a:gd name="connsiteX63" fmla="*/ 802128 w 1231829"/>
              <a:gd name="connsiteY63" fmla="*/ 627439 h 759162"/>
              <a:gd name="connsiteX64" fmla="*/ 802128 w 1231829"/>
              <a:gd name="connsiteY64" fmla="*/ 28698 h 759162"/>
              <a:gd name="connsiteX65" fmla="*/ 28603 w 1231829"/>
              <a:gd name="connsiteY65" fmla="*/ 28698 h 759162"/>
              <a:gd name="connsiteX66" fmla="*/ 28603 w 1231829"/>
              <a:gd name="connsiteY66" fmla="*/ 630297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31829" h="759162">
                <a:moveTo>
                  <a:pt x="14315" y="28"/>
                </a:moveTo>
                <a:lnTo>
                  <a:pt x="816511" y="28"/>
                </a:lnTo>
                <a:cubicBezTo>
                  <a:pt x="823940" y="-448"/>
                  <a:pt x="830417" y="5266"/>
                  <a:pt x="830799" y="12696"/>
                </a:cubicBezTo>
                <a:cubicBezTo>
                  <a:pt x="830799" y="13268"/>
                  <a:pt x="830799" y="13744"/>
                  <a:pt x="830799" y="14315"/>
                </a:cubicBezTo>
                <a:lnTo>
                  <a:pt x="830799" y="186241"/>
                </a:lnTo>
                <a:lnTo>
                  <a:pt x="1101499" y="186241"/>
                </a:lnTo>
                <a:cubicBezTo>
                  <a:pt x="1106357" y="186241"/>
                  <a:pt x="1110833" y="189004"/>
                  <a:pt x="1112928" y="193385"/>
                </a:cubicBezTo>
                <a:lnTo>
                  <a:pt x="1228943" y="379599"/>
                </a:lnTo>
                <a:cubicBezTo>
                  <a:pt x="1230753" y="381504"/>
                  <a:pt x="1231706" y="384076"/>
                  <a:pt x="1231801" y="386743"/>
                </a:cubicBezTo>
                <a:lnTo>
                  <a:pt x="1231801" y="644680"/>
                </a:lnTo>
                <a:cubicBezTo>
                  <a:pt x="1232277" y="652109"/>
                  <a:pt x="1226562" y="658586"/>
                  <a:pt x="1219132" y="658967"/>
                </a:cubicBezTo>
                <a:cubicBezTo>
                  <a:pt x="1218562" y="658967"/>
                  <a:pt x="1218085" y="658967"/>
                  <a:pt x="1217514" y="658967"/>
                </a:cubicBezTo>
                <a:lnTo>
                  <a:pt x="1087211" y="658967"/>
                </a:lnTo>
                <a:cubicBezTo>
                  <a:pt x="1079591" y="721451"/>
                  <a:pt x="1022822" y="765933"/>
                  <a:pt x="960244" y="758313"/>
                </a:cubicBezTo>
                <a:cubicBezTo>
                  <a:pt x="908237" y="752027"/>
                  <a:pt x="867184" y="710974"/>
                  <a:pt x="860897" y="658967"/>
                </a:cubicBezTo>
                <a:lnTo>
                  <a:pt x="342356" y="658967"/>
                </a:lnTo>
                <a:cubicBezTo>
                  <a:pt x="334736" y="721451"/>
                  <a:pt x="277967" y="765933"/>
                  <a:pt x="215388" y="758313"/>
                </a:cubicBezTo>
                <a:cubicBezTo>
                  <a:pt x="163382" y="752027"/>
                  <a:pt x="122329" y="710974"/>
                  <a:pt x="116042" y="658967"/>
                </a:cubicBezTo>
                <a:lnTo>
                  <a:pt x="14315" y="658967"/>
                </a:lnTo>
                <a:cubicBezTo>
                  <a:pt x="6886" y="659443"/>
                  <a:pt x="409" y="653729"/>
                  <a:pt x="28" y="646299"/>
                </a:cubicBezTo>
                <a:cubicBezTo>
                  <a:pt x="28" y="645727"/>
                  <a:pt x="28" y="645251"/>
                  <a:pt x="28" y="644680"/>
                </a:cubicBezTo>
                <a:lnTo>
                  <a:pt x="28" y="14411"/>
                </a:lnTo>
                <a:cubicBezTo>
                  <a:pt x="-448" y="6981"/>
                  <a:pt x="5267" y="504"/>
                  <a:pt x="12696" y="123"/>
                </a:cubicBezTo>
                <a:cubicBezTo>
                  <a:pt x="13268" y="123"/>
                  <a:pt x="13744" y="123"/>
                  <a:pt x="14315" y="123"/>
                </a:cubicBezTo>
                <a:close/>
                <a:moveTo>
                  <a:pt x="1094355" y="214912"/>
                </a:moveTo>
                <a:lnTo>
                  <a:pt x="830799" y="214912"/>
                </a:lnTo>
                <a:lnTo>
                  <a:pt x="830799" y="372455"/>
                </a:lnTo>
                <a:lnTo>
                  <a:pt x="1191796" y="372455"/>
                </a:lnTo>
                <a:lnTo>
                  <a:pt x="1094355" y="214912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8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6" y="627439"/>
                </a:lnTo>
                <a:lnTo>
                  <a:pt x="1203416" y="401125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229199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199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199" y="730500"/>
                </a:lnTo>
                <a:close/>
                <a:moveTo>
                  <a:pt x="28698" y="630201"/>
                </a:moveTo>
                <a:cubicBezTo>
                  <a:pt x="57082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2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</a:path>
            </a:pathLst>
          </a:custGeom>
          <a:solidFill>
            <a:srgbClr val="2362DD"/>
          </a:solidFill>
          <a:ln w="19050" cap="flat">
            <a:solidFill>
              <a:srgbClr val="2362D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32">
            <a:extLst>
              <a:ext uri="{FF2B5EF4-FFF2-40B4-BE49-F238E27FC236}">
                <a16:creationId xmlns:a16="http://schemas.microsoft.com/office/drawing/2014/main" id="{F739B6E6-23FA-57AF-D62E-8C0F399A4DE5}"/>
              </a:ext>
            </a:extLst>
          </p:cNvPr>
          <p:cNvSpPr/>
          <p:nvPr/>
        </p:nvSpPr>
        <p:spPr>
          <a:xfrm>
            <a:off x="7216075" y="5748870"/>
            <a:ext cx="1244822" cy="829633"/>
          </a:xfrm>
          <a:custGeom>
            <a:avLst/>
            <a:gdLst>
              <a:gd name="connsiteX0" fmla="*/ 622078 w 1244822"/>
              <a:gd name="connsiteY0" fmla="*/ 304616 h 829633"/>
              <a:gd name="connsiteX1" fmla="*/ 620173 w 1244822"/>
              <a:gd name="connsiteY1" fmla="*/ 304616 h 829633"/>
              <a:gd name="connsiteX2" fmla="*/ 492919 w 1244822"/>
              <a:gd name="connsiteY2" fmla="*/ 359194 h 829633"/>
              <a:gd name="connsiteX3" fmla="*/ 492728 w 1244822"/>
              <a:gd name="connsiteY3" fmla="*/ 396151 h 829633"/>
              <a:gd name="connsiteX4" fmla="*/ 529685 w 1244822"/>
              <a:gd name="connsiteY4" fmla="*/ 396342 h 829633"/>
              <a:gd name="connsiteX5" fmla="*/ 620173 w 1244822"/>
              <a:gd name="connsiteY5" fmla="*/ 356813 h 829633"/>
              <a:gd name="connsiteX6" fmla="*/ 622078 w 1244822"/>
              <a:gd name="connsiteY6" fmla="*/ 356813 h 829633"/>
              <a:gd name="connsiteX7" fmla="*/ 712470 w 1244822"/>
              <a:gd name="connsiteY7" fmla="*/ 396342 h 829633"/>
              <a:gd name="connsiteX8" fmla="*/ 749427 w 1244822"/>
              <a:gd name="connsiteY8" fmla="*/ 396151 h 829633"/>
              <a:gd name="connsiteX9" fmla="*/ 749237 w 1244822"/>
              <a:gd name="connsiteY9" fmla="*/ 359194 h 829633"/>
              <a:gd name="connsiteX10" fmla="*/ 621983 w 1244822"/>
              <a:gd name="connsiteY10" fmla="*/ 304616 h 829633"/>
              <a:gd name="connsiteX11" fmla="*/ 621983 w 1244822"/>
              <a:gd name="connsiteY11" fmla="*/ 304616 h 829633"/>
              <a:gd name="connsiteX12" fmla="*/ 332994 w 1244822"/>
              <a:gd name="connsiteY12" fmla="*/ 178600 h 829633"/>
              <a:gd name="connsiteX13" fmla="*/ 890683 w 1244822"/>
              <a:gd name="connsiteY13" fmla="*/ 157550 h 829633"/>
              <a:gd name="connsiteX14" fmla="*/ 911733 w 1244822"/>
              <a:gd name="connsiteY14" fmla="*/ 178600 h 829633"/>
              <a:gd name="connsiteX15" fmla="*/ 948690 w 1244822"/>
              <a:gd name="connsiteY15" fmla="*/ 179934 h 829633"/>
              <a:gd name="connsiteX16" fmla="*/ 950024 w 1244822"/>
              <a:gd name="connsiteY16" fmla="*/ 142977 h 829633"/>
              <a:gd name="connsiteX17" fmla="*/ 318516 w 1244822"/>
              <a:gd name="connsiteY17" fmla="*/ 119259 h 829633"/>
              <a:gd name="connsiteX18" fmla="*/ 294799 w 1244822"/>
              <a:gd name="connsiteY18" fmla="*/ 142977 h 829633"/>
              <a:gd name="connsiteX19" fmla="*/ 296132 w 1244822"/>
              <a:gd name="connsiteY19" fmla="*/ 179934 h 829633"/>
              <a:gd name="connsiteX20" fmla="*/ 333089 w 1244822"/>
              <a:gd name="connsiteY20" fmla="*/ 178600 h 829633"/>
              <a:gd name="connsiteX21" fmla="*/ 333089 w 1244822"/>
              <a:gd name="connsiteY21" fmla="*/ 178600 h 829633"/>
              <a:gd name="connsiteX22" fmla="*/ 835438 w 1244822"/>
              <a:gd name="connsiteY22" fmla="*/ 295472 h 829633"/>
              <a:gd name="connsiteX23" fmla="*/ 861632 w 1244822"/>
              <a:gd name="connsiteY23" fmla="*/ 269373 h 829633"/>
              <a:gd name="connsiteX24" fmla="*/ 854012 w 1244822"/>
              <a:gd name="connsiteY24" fmla="*/ 250895 h 829633"/>
              <a:gd name="connsiteX25" fmla="*/ 401574 w 1244822"/>
              <a:gd name="connsiteY25" fmla="*/ 240036 h 829633"/>
              <a:gd name="connsiteX26" fmla="*/ 390716 w 1244822"/>
              <a:gd name="connsiteY26" fmla="*/ 250895 h 829633"/>
              <a:gd name="connsiteX27" fmla="*/ 390811 w 1244822"/>
              <a:gd name="connsiteY27" fmla="*/ 287852 h 829633"/>
              <a:gd name="connsiteX28" fmla="*/ 427768 w 1244822"/>
              <a:gd name="connsiteY28" fmla="*/ 287757 h 829633"/>
              <a:gd name="connsiteX29" fmla="*/ 806291 w 1244822"/>
              <a:gd name="connsiteY29" fmla="*/ 277184 h 829633"/>
              <a:gd name="connsiteX30" fmla="*/ 816864 w 1244822"/>
              <a:gd name="connsiteY30" fmla="*/ 287757 h 829633"/>
              <a:gd name="connsiteX31" fmla="*/ 835438 w 1244822"/>
              <a:gd name="connsiteY31" fmla="*/ 295472 h 829633"/>
              <a:gd name="connsiteX32" fmla="*/ 835438 w 1244822"/>
              <a:gd name="connsiteY32" fmla="*/ 295472 h 829633"/>
              <a:gd name="connsiteX33" fmla="*/ 1130999 w 1244822"/>
              <a:gd name="connsiteY33" fmla="*/ 481400 h 829633"/>
              <a:gd name="connsiteX34" fmla="*/ 113633 w 1244822"/>
              <a:gd name="connsiteY34" fmla="*/ 481400 h 829633"/>
              <a:gd name="connsiteX35" fmla="*/ 0 w 1244822"/>
              <a:gd name="connsiteY35" fmla="*/ 595033 h 829633"/>
              <a:gd name="connsiteX36" fmla="*/ 0 w 1244822"/>
              <a:gd name="connsiteY36" fmla="*/ 716001 h 829633"/>
              <a:gd name="connsiteX37" fmla="*/ 113633 w 1244822"/>
              <a:gd name="connsiteY37" fmla="*/ 829634 h 829633"/>
              <a:gd name="connsiteX38" fmla="*/ 1131189 w 1244822"/>
              <a:gd name="connsiteY38" fmla="*/ 829634 h 829633"/>
              <a:gd name="connsiteX39" fmla="*/ 1244822 w 1244822"/>
              <a:gd name="connsiteY39" fmla="*/ 716001 h 829633"/>
              <a:gd name="connsiteX40" fmla="*/ 1244822 w 1244822"/>
              <a:gd name="connsiteY40" fmla="*/ 595033 h 829633"/>
              <a:gd name="connsiteX41" fmla="*/ 1131189 w 1244822"/>
              <a:gd name="connsiteY41" fmla="*/ 481400 h 829633"/>
              <a:gd name="connsiteX42" fmla="*/ 1130999 w 1244822"/>
              <a:gd name="connsiteY42" fmla="*/ 481400 h 829633"/>
              <a:gd name="connsiteX43" fmla="*/ 1203198 w 1244822"/>
              <a:gd name="connsiteY43" fmla="*/ 716001 h 829633"/>
              <a:gd name="connsiteX44" fmla="*/ 1130999 w 1244822"/>
              <a:gd name="connsiteY44" fmla="*/ 788200 h 829633"/>
              <a:gd name="connsiteX45" fmla="*/ 113633 w 1244822"/>
              <a:gd name="connsiteY45" fmla="*/ 788200 h 829633"/>
              <a:gd name="connsiteX46" fmla="*/ 41434 w 1244822"/>
              <a:gd name="connsiteY46" fmla="*/ 716001 h 829633"/>
              <a:gd name="connsiteX47" fmla="*/ 41434 w 1244822"/>
              <a:gd name="connsiteY47" fmla="*/ 595033 h 829633"/>
              <a:gd name="connsiteX48" fmla="*/ 113633 w 1244822"/>
              <a:gd name="connsiteY48" fmla="*/ 522834 h 829633"/>
              <a:gd name="connsiteX49" fmla="*/ 1131189 w 1244822"/>
              <a:gd name="connsiteY49" fmla="*/ 522834 h 829633"/>
              <a:gd name="connsiteX50" fmla="*/ 1203389 w 1244822"/>
              <a:gd name="connsiteY50" fmla="*/ 595033 h 829633"/>
              <a:gd name="connsiteX51" fmla="*/ 1203198 w 1244822"/>
              <a:gd name="connsiteY51" fmla="*/ 716001 h 829633"/>
              <a:gd name="connsiteX52" fmla="*/ 1090327 w 1244822"/>
              <a:gd name="connsiteY52" fmla="*/ 636753 h 829633"/>
              <a:gd name="connsiteX53" fmla="*/ 596741 w 1244822"/>
              <a:gd name="connsiteY53" fmla="*/ 636753 h 829633"/>
              <a:gd name="connsiteX54" fmla="*/ 575786 w 1244822"/>
              <a:gd name="connsiteY54" fmla="*/ 657136 h 829633"/>
              <a:gd name="connsiteX55" fmla="*/ 596170 w 1244822"/>
              <a:gd name="connsiteY55" fmla="*/ 678091 h 829633"/>
              <a:gd name="connsiteX56" fmla="*/ 1090232 w 1244822"/>
              <a:gd name="connsiteY56" fmla="*/ 678091 h 829633"/>
              <a:gd name="connsiteX57" fmla="*/ 1110615 w 1244822"/>
              <a:gd name="connsiteY57" fmla="*/ 657136 h 829633"/>
              <a:gd name="connsiteX58" fmla="*/ 1090232 w 1244822"/>
              <a:gd name="connsiteY58" fmla="*/ 636753 h 829633"/>
              <a:gd name="connsiteX59" fmla="*/ 1090232 w 1244822"/>
              <a:gd name="connsiteY59" fmla="*/ 636753 h 829633"/>
              <a:gd name="connsiteX60" fmla="*/ 217265 w 1244822"/>
              <a:gd name="connsiteY60" fmla="*/ 600843 h 829633"/>
              <a:gd name="connsiteX61" fmla="*/ 163830 w 1244822"/>
              <a:gd name="connsiteY61" fmla="*/ 654278 h 829633"/>
              <a:gd name="connsiteX62" fmla="*/ 217265 w 1244822"/>
              <a:gd name="connsiteY62" fmla="*/ 707714 h 829633"/>
              <a:gd name="connsiteX63" fmla="*/ 270700 w 1244822"/>
              <a:gd name="connsiteY63" fmla="*/ 654278 h 829633"/>
              <a:gd name="connsiteX64" fmla="*/ 217456 w 1244822"/>
              <a:gd name="connsiteY64" fmla="*/ 600653 h 829633"/>
              <a:gd name="connsiteX65" fmla="*/ 217265 w 1244822"/>
              <a:gd name="connsiteY65" fmla="*/ 600653 h 829633"/>
              <a:gd name="connsiteX66" fmla="*/ 217265 w 1244822"/>
              <a:gd name="connsiteY66" fmla="*/ 600843 h 829633"/>
              <a:gd name="connsiteX67" fmla="*/ 366713 w 1244822"/>
              <a:gd name="connsiteY67" fmla="*/ 600843 h 829633"/>
              <a:gd name="connsiteX68" fmla="*/ 313277 w 1244822"/>
              <a:gd name="connsiteY68" fmla="*/ 654278 h 829633"/>
              <a:gd name="connsiteX69" fmla="*/ 366713 w 1244822"/>
              <a:gd name="connsiteY69" fmla="*/ 707714 h 829633"/>
              <a:gd name="connsiteX70" fmla="*/ 420148 w 1244822"/>
              <a:gd name="connsiteY70" fmla="*/ 654278 h 829633"/>
              <a:gd name="connsiteX71" fmla="*/ 366903 w 1244822"/>
              <a:gd name="connsiteY71" fmla="*/ 600653 h 829633"/>
              <a:gd name="connsiteX72" fmla="*/ 366713 w 1244822"/>
              <a:gd name="connsiteY72" fmla="*/ 600653 h 829633"/>
              <a:gd name="connsiteX73" fmla="*/ 366713 w 1244822"/>
              <a:gd name="connsiteY73" fmla="*/ 600843 h 82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244822" h="829633">
                <a:moveTo>
                  <a:pt x="622078" y="304616"/>
                </a:moveTo>
                <a:lnTo>
                  <a:pt x="620173" y="304616"/>
                </a:lnTo>
                <a:cubicBezTo>
                  <a:pt x="572357" y="306044"/>
                  <a:pt x="526923" y="325571"/>
                  <a:pt x="492919" y="359194"/>
                </a:cubicBezTo>
                <a:cubicBezTo>
                  <a:pt x="482632" y="369386"/>
                  <a:pt x="482537" y="385864"/>
                  <a:pt x="492728" y="396151"/>
                </a:cubicBezTo>
                <a:cubicBezTo>
                  <a:pt x="502920" y="406438"/>
                  <a:pt x="519493" y="406438"/>
                  <a:pt x="529685" y="396342"/>
                </a:cubicBezTo>
                <a:cubicBezTo>
                  <a:pt x="553879" y="372339"/>
                  <a:pt x="586168" y="358242"/>
                  <a:pt x="620173" y="356813"/>
                </a:cubicBezTo>
                <a:lnTo>
                  <a:pt x="622078" y="356813"/>
                </a:lnTo>
                <a:cubicBezTo>
                  <a:pt x="656082" y="358242"/>
                  <a:pt x="688372" y="372339"/>
                  <a:pt x="712470" y="396342"/>
                </a:cubicBezTo>
                <a:cubicBezTo>
                  <a:pt x="722757" y="406533"/>
                  <a:pt x="739235" y="406438"/>
                  <a:pt x="749427" y="396151"/>
                </a:cubicBezTo>
                <a:cubicBezTo>
                  <a:pt x="759619" y="385864"/>
                  <a:pt x="759524" y="369291"/>
                  <a:pt x="749237" y="359194"/>
                </a:cubicBezTo>
                <a:cubicBezTo>
                  <a:pt x="715232" y="325476"/>
                  <a:pt x="669798" y="306044"/>
                  <a:pt x="621983" y="304616"/>
                </a:cubicBezTo>
                <a:lnTo>
                  <a:pt x="621983" y="304616"/>
                </a:lnTo>
                <a:close/>
                <a:moveTo>
                  <a:pt x="332994" y="178600"/>
                </a:moveTo>
                <a:cubicBezTo>
                  <a:pt x="481203" y="18770"/>
                  <a:pt x="730853" y="9341"/>
                  <a:pt x="890683" y="157550"/>
                </a:cubicBezTo>
                <a:cubicBezTo>
                  <a:pt x="897922" y="164313"/>
                  <a:pt x="904970" y="171361"/>
                  <a:pt x="911733" y="178600"/>
                </a:cubicBezTo>
                <a:cubicBezTo>
                  <a:pt x="921544" y="189173"/>
                  <a:pt x="938117" y="189744"/>
                  <a:pt x="948690" y="179934"/>
                </a:cubicBezTo>
                <a:cubicBezTo>
                  <a:pt x="959263" y="170123"/>
                  <a:pt x="959834" y="153549"/>
                  <a:pt x="950024" y="142977"/>
                </a:cubicBezTo>
                <a:cubicBezTo>
                  <a:pt x="782193" y="-37998"/>
                  <a:pt x="499396" y="-48571"/>
                  <a:pt x="318516" y="119259"/>
                </a:cubicBezTo>
                <a:cubicBezTo>
                  <a:pt x="310325" y="126879"/>
                  <a:pt x="302419" y="134785"/>
                  <a:pt x="294799" y="142977"/>
                </a:cubicBezTo>
                <a:cubicBezTo>
                  <a:pt x="284988" y="153549"/>
                  <a:pt x="285559" y="170123"/>
                  <a:pt x="296132" y="179934"/>
                </a:cubicBezTo>
                <a:cubicBezTo>
                  <a:pt x="306705" y="189744"/>
                  <a:pt x="323279" y="189173"/>
                  <a:pt x="333089" y="178600"/>
                </a:cubicBezTo>
                <a:lnTo>
                  <a:pt x="333089" y="178600"/>
                </a:lnTo>
                <a:close/>
                <a:moveTo>
                  <a:pt x="835438" y="295472"/>
                </a:moveTo>
                <a:cubicBezTo>
                  <a:pt x="849916" y="295472"/>
                  <a:pt x="861632" y="283756"/>
                  <a:pt x="861632" y="269373"/>
                </a:cubicBezTo>
                <a:cubicBezTo>
                  <a:pt x="861632" y="262420"/>
                  <a:pt x="858869" y="255848"/>
                  <a:pt x="854012" y="250895"/>
                </a:cubicBezTo>
                <a:cubicBezTo>
                  <a:pt x="732092" y="122974"/>
                  <a:pt x="529495" y="118116"/>
                  <a:pt x="401574" y="240036"/>
                </a:cubicBezTo>
                <a:cubicBezTo>
                  <a:pt x="397859" y="243561"/>
                  <a:pt x="394240" y="247180"/>
                  <a:pt x="390716" y="250895"/>
                </a:cubicBezTo>
                <a:cubicBezTo>
                  <a:pt x="380524" y="261182"/>
                  <a:pt x="380619" y="277660"/>
                  <a:pt x="390811" y="287852"/>
                </a:cubicBezTo>
                <a:cubicBezTo>
                  <a:pt x="401098" y="298044"/>
                  <a:pt x="417671" y="297948"/>
                  <a:pt x="427768" y="287757"/>
                </a:cubicBezTo>
                <a:cubicBezTo>
                  <a:pt x="529400" y="180315"/>
                  <a:pt x="698849" y="175647"/>
                  <a:pt x="806291" y="277184"/>
                </a:cubicBezTo>
                <a:cubicBezTo>
                  <a:pt x="809911" y="280613"/>
                  <a:pt x="813435" y="284137"/>
                  <a:pt x="816864" y="287757"/>
                </a:cubicBezTo>
                <a:cubicBezTo>
                  <a:pt x="821817" y="292710"/>
                  <a:pt x="828484" y="295472"/>
                  <a:pt x="835438" y="295472"/>
                </a:cubicBezTo>
                <a:lnTo>
                  <a:pt x="835438" y="295472"/>
                </a:lnTo>
                <a:close/>
                <a:moveTo>
                  <a:pt x="1130999" y="481400"/>
                </a:moveTo>
                <a:lnTo>
                  <a:pt x="113633" y="481400"/>
                </a:lnTo>
                <a:cubicBezTo>
                  <a:pt x="50864" y="481400"/>
                  <a:pt x="0" y="532263"/>
                  <a:pt x="0" y="595033"/>
                </a:cubicBezTo>
                <a:lnTo>
                  <a:pt x="0" y="716001"/>
                </a:lnTo>
                <a:cubicBezTo>
                  <a:pt x="0" y="778770"/>
                  <a:pt x="50864" y="829634"/>
                  <a:pt x="113633" y="829634"/>
                </a:cubicBezTo>
                <a:lnTo>
                  <a:pt x="1131189" y="829634"/>
                </a:lnTo>
                <a:cubicBezTo>
                  <a:pt x="1193959" y="829634"/>
                  <a:pt x="1244822" y="778770"/>
                  <a:pt x="1244822" y="716001"/>
                </a:cubicBezTo>
                <a:lnTo>
                  <a:pt x="1244822" y="595033"/>
                </a:lnTo>
                <a:cubicBezTo>
                  <a:pt x="1244822" y="532263"/>
                  <a:pt x="1193959" y="481400"/>
                  <a:pt x="1131189" y="481400"/>
                </a:cubicBezTo>
                <a:lnTo>
                  <a:pt x="1130999" y="481400"/>
                </a:lnTo>
                <a:close/>
                <a:moveTo>
                  <a:pt x="1203198" y="716001"/>
                </a:moveTo>
                <a:cubicBezTo>
                  <a:pt x="1203198" y="755815"/>
                  <a:pt x="1170908" y="788105"/>
                  <a:pt x="1130999" y="788200"/>
                </a:cubicBezTo>
                <a:lnTo>
                  <a:pt x="113633" y="788200"/>
                </a:lnTo>
                <a:cubicBezTo>
                  <a:pt x="73819" y="788200"/>
                  <a:pt x="41529" y="755910"/>
                  <a:pt x="41434" y="716001"/>
                </a:cubicBezTo>
                <a:lnTo>
                  <a:pt x="41434" y="595033"/>
                </a:lnTo>
                <a:cubicBezTo>
                  <a:pt x="41434" y="555219"/>
                  <a:pt x="73724" y="522929"/>
                  <a:pt x="113633" y="522834"/>
                </a:cubicBezTo>
                <a:lnTo>
                  <a:pt x="1131189" y="522834"/>
                </a:lnTo>
                <a:cubicBezTo>
                  <a:pt x="1171004" y="522834"/>
                  <a:pt x="1203293" y="555123"/>
                  <a:pt x="1203389" y="595033"/>
                </a:cubicBezTo>
                <a:lnTo>
                  <a:pt x="1203198" y="716001"/>
                </a:lnTo>
                <a:close/>
                <a:moveTo>
                  <a:pt x="1090327" y="636753"/>
                </a:moveTo>
                <a:lnTo>
                  <a:pt x="596741" y="636753"/>
                </a:lnTo>
                <a:cubicBezTo>
                  <a:pt x="585311" y="636562"/>
                  <a:pt x="575977" y="645706"/>
                  <a:pt x="575786" y="657136"/>
                </a:cubicBezTo>
                <a:cubicBezTo>
                  <a:pt x="575596" y="668566"/>
                  <a:pt x="584740" y="677901"/>
                  <a:pt x="596170" y="678091"/>
                </a:cubicBezTo>
                <a:lnTo>
                  <a:pt x="1090232" y="678091"/>
                </a:lnTo>
                <a:cubicBezTo>
                  <a:pt x="1101662" y="677901"/>
                  <a:pt x="1110806" y="668566"/>
                  <a:pt x="1110615" y="657136"/>
                </a:cubicBezTo>
                <a:cubicBezTo>
                  <a:pt x="1110425" y="645897"/>
                  <a:pt x="1101376" y="636848"/>
                  <a:pt x="1090232" y="636753"/>
                </a:cubicBezTo>
                <a:lnTo>
                  <a:pt x="1090232" y="636753"/>
                </a:lnTo>
                <a:close/>
                <a:moveTo>
                  <a:pt x="217265" y="600843"/>
                </a:moveTo>
                <a:cubicBezTo>
                  <a:pt x="187738" y="600843"/>
                  <a:pt x="163830" y="624751"/>
                  <a:pt x="163830" y="654278"/>
                </a:cubicBezTo>
                <a:cubicBezTo>
                  <a:pt x="163830" y="683806"/>
                  <a:pt x="187738" y="707714"/>
                  <a:pt x="217265" y="707714"/>
                </a:cubicBezTo>
                <a:cubicBezTo>
                  <a:pt x="246793" y="707714"/>
                  <a:pt x="270700" y="683806"/>
                  <a:pt x="270700" y="654278"/>
                </a:cubicBezTo>
                <a:cubicBezTo>
                  <a:pt x="270796" y="624751"/>
                  <a:pt x="246983" y="600748"/>
                  <a:pt x="217456" y="600653"/>
                </a:cubicBezTo>
                <a:lnTo>
                  <a:pt x="217265" y="600653"/>
                </a:lnTo>
                <a:lnTo>
                  <a:pt x="217265" y="600843"/>
                </a:lnTo>
                <a:close/>
                <a:moveTo>
                  <a:pt x="366713" y="600843"/>
                </a:moveTo>
                <a:cubicBezTo>
                  <a:pt x="337185" y="600843"/>
                  <a:pt x="313277" y="624751"/>
                  <a:pt x="313277" y="654278"/>
                </a:cubicBezTo>
                <a:cubicBezTo>
                  <a:pt x="313277" y="683806"/>
                  <a:pt x="337185" y="707714"/>
                  <a:pt x="366713" y="707714"/>
                </a:cubicBezTo>
                <a:cubicBezTo>
                  <a:pt x="396240" y="707714"/>
                  <a:pt x="420148" y="683806"/>
                  <a:pt x="420148" y="654278"/>
                </a:cubicBezTo>
                <a:cubicBezTo>
                  <a:pt x="420243" y="624751"/>
                  <a:pt x="396431" y="600748"/>
                  <a:pt x="366903" y="600653"/>
                </a:cubicBezTo>
                <a:lnTo>
                  <a:pt x="366713" y="600653"/>
                </a:lnTo>
                <a:lnTo>
                  <a:pt x="366713" y="600843"/>
                </a:lnTo>
                <a:close/>
              </a:path>
            </a:pathLst>
          </a:custGeom>
          <a:solidFill>
            <a:srgbClr val="2362D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aphic 15">
            <a:extLst>
              <a:ext uri="{FF2B5EF4-FFF2-40B4-BE49-F238E27FC236}">
                <a16:creationId xmlns:a16="http://schemas.microsoft.com/office/drawing/2014/main" id="{D38D3ABD-DAEB-3975-17B1-5040623CA2F6}"/>
              </a:ext>
            </a:extLst>
          </p:cNvPr>
          <p:cNvGrpSpPr/>
          <p:nvPr/>
        </p:nvGrpSpPr>
        <p:grpSpPr>
          <a:xfrm>
            <a:off x="4980082" y="8251704"/>
            <a:ext cx="1244442" cy="1189444"/>
            <a:chOff x="5043042" y="8383397"/>
            <a:chExt cx="1118520" cy="1112043"/>
          </a:xfrm>
          <a:noFill/>
        </p:grpSpPr>
        <p:sp>
          <p:nvSpPr>
            <p:cNvPr id="99" name="Freeform: Shape 36">
              <a:extLst>
                <a:ext uri="{FF2B5EF4-FFF2-40B4-BE49-F238E27FC236}">
                  <a16:creationId xmlns:a16="http://schemas.microsoft.com/office/drawing/2014/main" id="{8639F826-9EA7-DF94-1AA1-FDF7C0469279}"/>
                </a:ext>
              </a:extLst>
            </p:cNvPr>
            <p:cNvSpPr/>
            <p:nvPr/>
          </p:nvSpPr>
          <p:spPr>
            <a:xfrm>
              <a:off x="5043042" y="8383397"/>
              <a:ext cx="462724" cy="1111948"/>
            </a:xfrm>
            <a:custGeom>
              <a:avLst/>
              <a:gdLst>
                <a:gd name="connsiteX0" fmla="*/ 0 w 462724"/>
                <a:gd name="connsiteY0" fmla="*/ 0 h 1111948"/>
                <a:gd name="connsiteX1" fmla="*/ 462725 w 462724"/>
                <a:gd name="connsiteY1" fmla="*/ 0 h 1111948"/>
                <a:gd name="connsiteX2" fmla="*/ 462725 w 462724"/>
                <a:gd name="connsiteY2" fmla="*/ 1111948 h 1111948"/>
                <a:gd name="connsiteX3" fmla="*/ 0 w 462724"/>
                <a:gd name="connsiteY3" fmla="*/ 1111948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1111948">
                  <a:moveTo>
                    <a:pt x="0" y="0"/>
                  </a:moveTo>
                  <a:lnTo>
                    <a:pt x="462725" y="0"/>
                  </a:lnTo>
                  <a:lnTo>
                    <a:pt x="462725" y="1111948"/>
                  </a:lnTo>
                  <a:lnTo>
                    <a:pt x="0" y="1111948"/>
                  </a:lnTo>
                  <a:close/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39">
              <a:extLst>
                <a:ext uri="{FF2B5EF4-FFF2-40B4-BE49-F238E27FC236}">
                  <a16:creationId xmlns:a16="http://schemas.microsoft.com/office/drawing/2014/main" id="{F2A55994-2349-81A9-909D-0116DBA7E986}"/>
                </a:ext>
              </a:extLst>
            </p:cNvPr>
            <p:cNvSpPr/>
            <p:nvPr/>
          </p:nvSpPr>
          <p:spPr>
            <a:xfrm>
              <a:off x="5698838" y="8870410"/>
              <a:ext cx="462724" cy="625030"/>
            </a:xfrm>
            <a:custGeom>
              <a:avLst/>
              <a:gdLst>
                <a:gd name="connsiteX0" fmla="*/ 0 w 462724"/>
                <a:gd name="connsiteY0" fmla="*/ 0 h 625030"/>
                <a:gd name="connsiteX1" fmla="*/ 462725 w 462724"/>
                <a:gd name="connsiteY1" fmla="*/ 0 h 625030"/>
                <a:gd name="connsiteX2" fmla="*/ 462725 w 462724"/>
                <a:gd name="connsiteY2" fmla="*/ 625030 h 625030"/>
                <a:gd name="connsiteX3" fmla="*/ 0 w 462724"/>
                <a:gd name="connsiteY3" fmla="*/ 625030 h 6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625030">
                  <a:moveTo>
                    <a:pt x="0" y="0"/>
                  </a:moveTo>
                  <a:lnTo>
                    <a:pt x="462725" y="0"/>
                  </a:lnTo>
                  <a:lnTo>
                    <a:pt x="462725" y="625030"/>
                  </a:lnTo>
                  <a:lnTo>
                    <a:pt x="0" y="625030"/>
                  </a:lnTo>
                  <a:close/>
                </a:path>
              </a:pathLst>
            </a:custGeom>
            <a:noFill/>
            <a:ln w="47625" cap="flat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42">
              <a:extLst>
                <a:ext uri="{FF2B5EF4-FFF2-40B4-BE49-F238E27FC236}">
                  <a16:creationId xmlns:a16="http://schemas.microsoft.com/office/drawing/2014/main" id="{70C154E5-711D-BC7D-C9BC-A3BD6C82ECA2}"/>
                </a:ext>
              </a:extLst>
            </p:cNvPr>
            <p:cNvSpPr/>
            <p:nvPr/>
          </p:nvSpPr>
          <p:spPr>
            <a:xfrm>
              <a:off x="5698838" y="8383397"/>
              <a:ext cx="462724" cy="300418"/>
            </a:xfrm>
            <a:custGeom>
              <a:avLst/>
              <a:gdLst>
                <a:gd name="connsiteX0" fmla="*/ 0 w 462724"/>
                <a:gd name="connsiteY0" fmla="*/ 0 h 300418"/>
                <a:gd name="connsiteX1" fmla="*/ 462725 w 462724"/>
                <a:gd name="connsiteY1" fmla="*/ 0 h 300418"/>
                <a:gd name="connsiteX2" fmla="*/ 462725 w 462724"/>
                <a:gd name="connsiteY2" fmla="*/ 300418 h 300418"/>
                <a:gd name="connsiteX3" fmla="*/ 0 w 462724"/>
                <a:gd name="connsiteY3" fmla="*/ 300418 h 3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300418">
                  <a:moveTo>
                    <a:pt x="0" y="0"/>
                  </a:moveTo>
                  <a:lnTo>
                    <a:pt x="462725" y="0"/>
                  </a:lnTo>
                  <a:lnTo>
                    <a:pt x="462725" y="300418"/>
                  </a:lnTo>
                  <a:lnTo>
                    <a:pt x="0" y="300418"/>
                  </a:lnTo>
                  <a:close/>
                </a:path>
              </a:pathLst>
            </a:custGeom>
            <a:noFill/>
            <a:ln w="47625" cap="flat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aphic 15">
            <a:extLst>
              <a:ext uri="{FF2B5EF4-FFF2-40B4-BE49-F238E27FC236}">
                <a16:creationId xmlns:a16="http://schemas.microsoft.com/office/drawing/2014/main" id="{AFCDC65D-CF87-B253-7633-EB0EF8210213}"/>
              </a:ext>
            </a:extLst>
          </p:cNvPr>
          <p:cNvGrpSpPr/>
          <p:nvPr/>
        </p:nvGrpSpPr>
        <p:grpSpPr>
          <a:xfrm>
            <a:off x="9544271" y="8419946"/>
            <a:ext cx="1028995" cy="1042823"/>
            <a:chOff x="9544271" y="8419946"/>
            <a:chExt cx="1028995" cy="1042823"/>
          </a:xfrm>
        </p:grpSpPr>
        <p:sp>
          <p:nvSpPr>
            <p:cNvPr id="101" name="Freeform: Shape 44">
              <a:extLst>
                <a:ext uri="{FF2B5EF4-FFF2-40B4-BE49-F238E27FC236}">
                  <a16:creationId xmlns:a16="http://schemas.microsoft.com/office/drawing/2014/main" id="{2AFCD160-E600-E73D-9B9A-A6CE3020E0DA}"/>
                </a:ext>
              </a:extLst>
            </p:cNvPr>
            <p:cNvSpPr/>
            <p:nvPr/>
          </p:nvSpPr>
          <p:spPr>
            <a:xfrm>
              <a:off x="9544271" y="8419946"/>
              <a:ext cx="1028995" cy="1042823"/>
            </a:xfrm>
            <a:custGeom>
              <a:avLst/>
              <a:gdLst>
                <a:gd name="connsiteX0" fmla="*/ 811244 w 1028995"/>
                <a:gd name="connsiteY0" fmla="*/ 420079 h 1042823"/>
                <a:gd name="connsiteX1" fmla="*/ 1009459 w 1028995"/>
                <a:gd name="connsiteY1" fmla="*/ 417793 h 1042823"/>
                <a:gd name="connsiteX2" fmla="*/ 1028985 w 1028995"/>
                <a:gd name="connsiteY2" fmla="*/ 437129 h 1042823"/>
                <a:gd name="connsiteX3" fmla="*/ 1028985 w 1028995"/>
                <a:gd name="connsiteY3" fmla="*/ 952431 h 1042823"/>
                <a:gd name="connsiteX4" fmla="*/ 926973 w 1028995"/>
                <a:gd name="connsiteY4" fmla="*/ 1042824 h 1042823"/>
                <a:gd name="connsiteX5" fmla="*/ 811530 w 1028995"/>
                <a:gd name="connsiteY5" fmla="*/ 955479 h 1042823"/>
                <a:gd name="connsiteX6" fmla="*/ 811244 w 1028995"/>
                <a:gd name="connsiteY6" fmla="*/ 952146 h 1042823"/>
                <a:gd name="connsiteX7" fmla="*/ 811244 w 1028995"/>
                <a:gd name="connsiteY7" fmla="*/ 18886 h 1042823"/>
                <a:gd name="connsiteX8" fmla="*/ 794385 w 1028995"/>
                <a:gd name="connsiteY8" fmla="*/ 10885 h 1042823"/>
                <a:gd name="connsiteX9" fmla="*/ 696563 w 1028995"/>
                <a:gd name="connsiteY9" fmla="*/ 102516 h 1042823"/>
                <a:gd name="connsiteX10" fmla="*/ 670750 w 1028995"/>
                <a:gd name="connsiteY10" fmla="*/ 102992 h 1042823"/>
                <a:gd name="connsiteX11" fmla="*/ 556355 w 1028995"/>
                <a:gd name="connsiteY11" fmla="*/ 4027 h 1042823"/>
                <a:gd name="connsiteX12" fmla="*/ 531686 w 1028995"/>
                <a:gd name="connsiteY12" fmla="*/ 4408 h 1042823"/>
                <a:gd name="connsiteX13" fmla="*/ 424339 w 1028995"/>
                <a:gd name="connsiteY13" fmla="*/ 103563 h 1042823"/>
                <a:gd name="connsiteX14" fmla="*/ 398812 w 1028995"/>
                <a:gd name="connsiteY14" fmla="*/ 104135 h 1042823"/>
                <a:gd name="connsiteX15" fmla="*/ 280511 w 1028995"/>
                <a:gd name="connsiteY15" fmla="*/ 4313 h 1042823"/>
                <a:gd name="connsiteX16" fmla="*/ 256508 w 1028995"/>
                <a:gd name="connsiteY16" fmla="*/ 4503 h 1042823"/>
                <a:gd name="connsiteX17" fmla="*/ 142970 w 1028995"/>
                <a:gd name="connsiteY17" fmla="*/ 102992 h 1042823"/>
                <a:gd name="connsiteX18" fmla="*/ 117253 w 1028995"/>
                <a:gd name="connsiteY18" fmla="*/ 102611 h 1042823"/>
                <a:gd name="connsiteX19" fmla="*/ 16764 w 1028995"/>
                <a:gd name="connsiteY19" fmla="*/ 10409 h 1042823"/>
                <a:gd name="connsiteX20" fmla="*/ 0 w 1028995"/>
                <a:gd name="connsiteY20" fmla="*/ 18505 h 1042823"/>
                <a:gd name="connsiteX21" fmla="*/ 0 w 1028995"/>
                <a:gd name="connsiteY21" fmla="*/ 944621 h 1042823"/>
                <a:gd name="connsiteX22" fmla="*/ 83725 w 1028995"/>
                <a:gd name="connsiteY22" fmla="*/ 1042633 h 1042823"/>
                <a:gd name="connsiteX23" fmla="*/ 908018 w 1028995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5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5" y="426366"/>
                    <a:pt x="1028985" y="437129"/>
                  </a:cubicBezTo>
                  <a:lnTo>
                    <a:pt x="1028985" y="952431"/>
                  </a:lnTo>
                  <a:cubicBezTo>
                    <a:pt x="1028985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5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noFill/>
            <a:ln w="44768" cap="flat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45">
              <a:extLst>
                <a:ext uri="{FF2B5EF4-FFF2-40B4-BE49-F238E27FC236}">
                  <a16:creationId xmlns:a16="http://schemas.microsoft.com/office/drawing/2014/main" id="{260558DD-8144-17C6-BE85-C5E1A2B59645}"/>
                </a:ext>
              </a:extLst>
            </p:cNvPr>
            <p:cNvSpPr/>
            <p:nvPr/>
          </p:nvSpPr>
          <p:spPr>
            <a:xfrm>
              <a:off x="9767156" y="8738203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0 w 375761"/>
                <a:gd name="connsiteY2" fmla="*/ 121730 h 487966"/>
                <a:gd name="connsiteX3" fmla="*/ 295180 w 375761"/>
                <a:gd name="connsiteY3" fmla="*/ 164973 h 487966"/>
                <a:gd name="connsiteX4" fmla="*/ 357854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19 w 375761"/>
                <a:gd name="connsiteY15" fmla="*/ 431673 h 487966"/>
                <a:gd name="connsiteX16" fmla="*/ 156019 w 375761"/>
                <a:gd name="connsiteY16" fmla="*/ 487966 h 487966"/>
                <a:gd name="connsiteX17" fmla="*/ 220313 w 375761"/>
                <a:gd name="connsiteY17" fmla="*/ 487966 h 487966"/>
                <a:gd name="connsiteX18" fmla="*/ 220313 w 375761"/>
                <a:gd name="connsiteY18" fmla="*/ 434912 h 487966"/>
                <a:gd name="connsiteX19" fmla="*/ 375761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0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4" y="113252"/>
                  </a:lnTo>
                  <a:cubicBezTo>
                    <a:pt x="320992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7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19" y="431673"/>
                  </a:cubicBezTo>
                  <a:lnTo>
                    <a:pt x="156019" y="487966"/>
                  </a:lnTo>
                  <a:lnTo>
                    <a:pt x="220313" y="487966"/>
                  </a:lnTo>
                  <a:lnTo>
                    <a:pt x="220313" y="434912"/>
                  </a:lnTo>
                  <a:cubicBezTo>
                    <a:pt x="326803" y="431578"/>
                    <a:pt x="375761" y="382714"/>
                    <a:pt x="375761" y="313658"/>
                  </a:cubicBezTo>
                  <a:cubicBezTo>
                    <a:pt x="375761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aphic 15">
            <a:extLst>
              <a:ext uri="{FF2B5EF4-FFF2-40B4-BE49-F238E27FC236}">
                <a16:creationId xmlns:a16="http://schemas.microsoft.com/office/drawing/2014/main" id="{ED78D02A-1AF8-CB0E-C3B9-9E3716992D2D}"/>
              </a:ext>
            </a:extLst>
          </p:cNvPr>
          <p:cNvGrpSpPr/>
          <p:nvPr/>
        </p:nvGrpSpPr>
        <p:grpSpPr>
          <a:xfrm>
            <a:off x="7296276" y="8383397"/>
            <a:ext cx="1111948" cy="1111948"/>
            <a:chOff x="7296276" y="8383397"/>
            <a:chExt cx="1111948" cy="1111948"/>
          </a:xfrm>
        </p:grpSpPr>
        <p:sp>
          <p:nvSpPr>
            <p:cNvPr id="104" name="Freeform: Shape 47">
              <a:extLst>
                <a:ext uri="{FF2B5EF4-FFF2-40B4-BE49-F238E27FC236}">
                  <a16:creationId xmlns:a16="http://schemas.microsoft.com/office/drawing/2014/main" id="{BD519785-03A2-72B5-3EB6-C1C00380E9CF}"/>
                </a:ext>
              </a:extLst>
            </p:cNvPr>
            <p:cNvSpPr/>
            <p:nvPr/>
          </p:nvSpPr>
          <p:spPr>
            <a:xfrm>
              <a:off x="7296276" y="8383397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noFill/>
            <a:ln w="47625" cap="flat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48">
              <a:extLst>
                <a:ext uri="{FF2B5EF4-FFF2-40B4-BE49-F238E27FC236}">
                  <a16:creationId xmlns:a16="http://schemas.microsoft.com/office/drawing/2014/main" id="{CA6D20EC-7695-103F-D6A2-607160DBEA0D}"/>
                </a:ext>
              </a:extLst>
            </p:cNvPr>
            <p:cNvSpPr/>
            <p:nvPr/>
          </p:nvSpPr>
          <p:spPr>
            <a:xfrm>
              <a:off x="7575168" y="8581612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49">
              <a:extLst>
                <a:ext uri="{FF2B5EF4-FFF2-40B4-BE49-F238E27FC236}">
                  <a16:creationId xmlns:a16="http://schemas.microsoft.com/office/drawing/2014/main" id="{227F9F03-8068-7456-F081-0366790C2398}"/>
                </a:ext>
              </a:extLst>
            </p:cNvPr>
            <p:cNvSpPr/>
            <p:nvPr/>
          </p:nvSpPr>
          <p:spPr>
            <a:xfrm>
              <a:off x="7453153" y="8540369"/>
              <a:ext cx="786193" cy="786098"/>
            </a:xfrm>
            <a:custGeom>
              <a:avLst/>
              <a:gdLst>
                <a:gd name="connsiteX0" fmla="*/ 786194 w 786193"/>
                <a:gd name="connsiteY0" fmla="*/ 0 h 786098"/>
                <a:gd name="connsiteX1" fmla="*/ 0 w 786193"/>
                <a:gd name="connsiteY1" fmla="*/ 786098 h 78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6193" h="786098">
                  <a:moveTo>
                    <a:pt x="786194" y="0"/>
                  </a:moveTo>
                  <a:lnTo>
                    <a:pt x="0" y="786098"/>
                  </a:lnTo>
                </a:path>
              </a:pathLst>
            </a:custGeom>
            <a:ln w="47625" cap="flat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aphic 15">
            <a:extLst>
              <a:ext uri="{FF2B5EF4-FFF2-40B4-BE49-F238E27FC236}">
                <a16:creationId xmlns:a16="http://schemas.microsoft.com/office/drawing/2014/main" id="{53237679-07BB-F75B-494B-65E8C760E529}"/>
              </a:ext>
            </a:extLst>
          </p:cNvPr>
          <p:cNvGrpSpPr/>
          <p:nvPr/>
        </p:nvGrpSpPr>
        <p:grpSpPr>
          <a:xfrm>
            <a:off x="4980082" y="5748972"/>
            <a:ext cx="1244441" cy="807815"/>
            <a:chOff x="4980082" y="5748972"/>
            <a:chExt cx="1244441" cy="807815"/>
          </a:xfrm>
        </p:grpSpPr>
        <p:sp>
          <p:nvSpPr>
            <p:cNvPr id="108" name="Freeform: Shape 51">
              <a:extLst>
                <a:ext uri="{FF2B5EF4-FFF2-40B4-BE49-F238E27FC236}">
                  <a16:creationId xmlns:a16="http://schemas.microsoft.com/office/drawing/2014/main" id="{1DB16593-9B7D-35FF-2F95-F3CEE7316C23}"/>
                </a:ext>
              </a:extLst>
            </p:cNvPr>
            <p:cNvSpPr/>
            <p:nvPr/>
          </p:nvSpPr>
          <p:spPr>
            <a:xfrm>
              <a:off x="4980082" y="5748972"/>
              <a:ext cx="1244441" cy="807815"/>
            </a:xfrm>
            <a:custGeom>
              <a:avLst/>
              <a:gdLst>
                <a:gd name="connsiteX0" fmla="*/ 48006 w 1244441"/>
                <a:gd name="connsiteY0" fmla="*/ 761238 h 807815"/>
                <a:gd name="connsiteX1" fmla="*/ 1196340 w 1244441"/>
                <a:gd name="connsiteY1" fmla="*/ 761238 h 807815"/>
                <a:gd name="connsiteX2" fmla="*/ 1196340 w 1244441"/>
                <a:gd name="connsiteY2" fmla="*/ 45244 h 807815"/>
                <a:gd name="connsiteX3" fmla="*/ 48006 w 1244441"/>
                <a:gd name="connsiteY3" fmla="*/ 45244 h 807815"/>
                <a:gd name="connsiteX4" fmla="*/ 48006 w 1244441"/>
                <a:gd name="connsiteY4" fmla="*/ 761238 h 807815"/>
                <a:gd name="connsiteX5" fmla="*/ 753713 w 1244441"/>
                <a:gd name="connsiteY5" fmla="*/ 807815 h 807815"/>
                <a:gd name="connsiteX6" fmla="*/ 39053 w 1244441"/>
                <a:gd name="connsiteY6" fmla="*/ 807815 h 807815"/>
                <a:gd name="connsiteX7" fmla="*/ 0 w 1244441"/>
                <a:gd name="connsiteY7" fmla="*/ 760952 h 807815"/>
                <a:gd name="connsiteX8" fmla="*/ 0 w 1244441"/>
                <a:gd name="connsiteY8" fmla="*/ 46863 h 807815"/>
                <a:gd name="connsiteX9" fmla="*/ 39053 w 1244441"/>
                <a:gd name="connsiteY9" fmla="*/ 0 h 807815"/>
                <a:gd name="connsiteX10" fmla="*/ 1205389 w 1244441"/>
                <a:gd name="connsiteY10" fmla="*/ 0 h 807815"/>
                <a:gd name="connsiteX11" fmla="*/ 1244441 w 1244441"/>
                <a:gd name="connsiteY11" fmla="*/ 46863 h 807815"/>
                <a:gd name="connsiteX12" fmla="*/ 1244441 w 1244441"/>
                <a:gd name="connsiteY12" fmla="*/ 760952 h 807815"/>
                <a:gd name="connsiteX13" fmla="*/ 1205389 w 1244441"/>
                <a:gd name="connsiteY13" fmla="*/ 807815 h 807815"/>
                <a:gd name="connsiteX14" fmla="*/ 753713 w 1244441"/>
                <a:gd name="connsiteY14" fmla="*/ 807815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4441" h="807815">
                  <a:moveTo>
                    <a:pt x="48006" y="761238"/>
                  </a:moveTo>
                  <a:lnTo>
                    <a:pt x="1196340" y="761238"/>
                  </a:lnTo>
                  <a:lnTo>
                    <a:pt x="1196340" y="45244"/>
                  </a:lnTo>
                  <a:lnTo>
                    <a:pt x="48006" y="45244"/>
                  </a:lnTo>
                  <a:lnTo>
                    <a:pt x="48006" y="761238"/>
                  </a:lnTo>
                  <a:close/>
                  <a:moveTo>
                    <a:pt x="753713" y="807815"/>
                  </a:moveTo>
                  <a:lnTo>
                    <a:pt x="39053" y="807815"/>
                  </a:lnTo>
                  <a:cubicBezTo>
                    <a:pt x="17431" y="807815"/>
                    <a:pt x="0" y="786860"/>
                    <a:pt x="0" y="760952"/>
                  </a:cubicBezTo>
                  <a:lnTo>
                    <a:pt x="0" y="46863"/>
                  </a:lnTo>
                  <a:cubicBezTo>
                    <a:pt x="0" y="20955"/>
                    <a:pt x="17431" y="0"/>
                    <a:pt x="39053" y="0"/>
                  </a:cubicBezTo>
                  <a:lnTo>
                    <a:pt x="1205389" y="0"/>
                  </a:lnTo>
                  <a:cubicBezTo>
                    <a:pt x="1227011" y="0"/>
                    <a:pt x="1244441" y="20955"/>
                    <a:pt x="1244441" y="46863"/>
                  </a:cubicBezTo>
                  <a:lnTo>
                    <a:pt x="1244441" y="760952"/>
                  </a:lnTo>
                  <a:cubicBezTo>
                    <a:pt x="1244441" y="786860"/>
                    <a:pt x="1226915" y="807815"/>
                    <a:pt x="1205389" y="807815"/>
                  </a:cubicBezTo>
                  <a:lnTo>
                    <a:pt x="753713" y="807815"/>
                  </a:lnTo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52">
              <a:extLst>
                <a:ext uri="{FF2B5EF4-FFF2-40B4-BE49-F238E27FC236}">
                  <a16:creationId xmlns:a16="http://schemas.microsoft.com/office/drawing/2014/main" id="{0585C104-43F5-775A-01DA-EA21D7B56D69}"/>
                </a:ext>
              </a:extLst>
            </p:cNvPr>
            <p:cNvSpPr/>
            <p:nvPr/>
          </p:nvSpPr>
          <p:spPr>
            <a:xfrm>
              <a:off x="5462237" y="5960509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53">
              <a:extLst>
                <a:ext uri="{FF2B5EF4-FFF2-40B4-BE49-F238E27FC236}">
                  <a16:creationId xmlns:a16="http://schemas.microsoft.com/office/drawing/2014/main" id="{72E0944A-E18F-CFA8-5C8E-E5FE7D47ABEA}"/>
                </a:ext>
              </a:extLst>
            </p:cNvPr>
            <p:cNvSpPr/>
            <p:nvPr/>
          </p:nvSpPr>
          <p:spPr>
            <a:xfrm>
              <a:off x="5503862" y="6016625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1" name="Freeform: Shape 54">
            <a:extLst>
              <a:ext uri="{FF2B5EF4-FFF2-40B4-BE49-F238E27FC236}">
                <a16:creationId xmlns:a16="http://schemas.microsoft.com/office/drawing/2014/main" id="{290392D7-3294-BF84-F3C1-AF47A92EE3DC}"/>
              </a:ext>
            </a:extLst>
          </p:cNvPr>
          <p:cNvSpPr/>
          <p:nvPr/>
        </p:nvSpPr>
        <p:spPr>
          <a:xfrm>
            <a:off x="11825985" y="8913844"/>
            <a:ext cx="771525" cy="527304"/>
          </a:xfrm>
          <a:custGeom>
            <a:avLst/>
            <a:gdLst>
              <a:gd name="connsiteX0" fmla="*/ 745617 w 771525"/>
              <a:gd name="connsiteY0" fmla="*/ 0 h 527304"/>
              <a:gd name="connsiteX1" fmla="*/ 771525 w 771525"/>
              <a:gd name="connsiteY1" fmla="*/ 25908 h 527304"/>
              <a:gd name="connsiteX2" fmla="*/ 771525 w 771525"/>
              <a:gd name="connsiteY2" fmla="*/ 501395 h 527304"/>
              <a:gd name="connsiteX3" fmla="*/ 745617 w 771525"/>
              <a:gd name="connsiteY3" fmla="*/ 527303 h 527304"/>
              <a:gd name="connsiteX4" fmla="*/ 25908 w 771525"/>
              <a:gd name="connsiteY4" fmla="*/ 527303 h 527304"/>
              <a:gd name="connsiteX5" fmla="*/ 0 w 771525"/>
              <a:gd name="connsiteY5" fmla="*/ 501395 h 527304"/>
              <a:gd name="connsiteX6" fmla="*/ 0 w 771525"/>
              <a:gd name="connsiteY6" fmla="*/ 25908 h 527304"/>
              <a:gd name="connsiteX7" fmla="*/ 25908 w 771525"/>
              <a:gd name="connsiteY7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527304">
                <a:moveTo>
                  <a:pt x="745617" y="0"/>
                </a:moveTo>
                <a:cubicBezTo>
                  <a:pt x="759926" y="0"/>
                  <a:pt x="771525" y="11599"/>
                  <a:pt x="771525" y="25908"/>
                </a:cubicBezTo>
                <a:lnTo>
                  <a:pt x="771525" y="501395"/>
                </a:lnTo>
                <a:cubicBezTo>
                  <a:pt x="771525" y="515704"/>
                  <a:pt x="759926" y="527303"/>
                  <a:pt x="745617" y="527303"/>
                </a:cubicBezTo>
                <a:lnTo>
                  <a:pt x="25908" y="527303"/>
                </a:lnTo>
                <a:cubicBezTo>
                  <a:pt x="11600" y="527303"/>
                  <a:pt x="0" y="515704"/>
                  <a:pt x="0" y="501395"/>
                </a:cubicBezTo>
                <a:lnTo>
                  <a:pt x="0" y="25908"/>
                </a:lnTo>
                <a:cubicBezTo>
                  <a:pt x="0" y="11599"/>
                  <a:pt x="11600" y="0"/>
                  <a:pt x="25908" y="0"/>
                </a:cubicBezTo>
                <a:close/>
              </a:path>
            </a:pathLst>
          </a:custGeom>
          <a:noFill/>
          <a:ln w="47625" cap="flat">
            <a:solidFill>
              <a:srgbClr val="2362D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55">
            <a:extLst>
              <a:ext uri="{FF2B5EF4-FFF2-40B4-BE49-F238E27FC236}">
                <a16:creationId xmlns:a16="http://schemas.microsoft.com/office/drawing/2014/main" id="{AEF2233B-4662-5C24-FC5C-0C1DE892950C}"/>
              </a:ext>
            </a:extLst>
          </p:cNvPr>
          <p:cNvSpPr/>
          <p:nvPr/>
        </p:nvSpPr>
        <p:spPr>
          <a:xfrm>
            <a:off x="11989616" y="8436737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2362D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Freeform: Shape 56">
            <a:extLst>
              <a:ext uri="{FF2B5EF4-FFF2-40B4-BE49-F238E27FC236}">
                <a16:creationId xmlns:a16="http://schemas.microsoft.com/office/drawing/2014/main" id="{8B9F1EB6-2BAA-D7F4-ED7D-37534E37BE6B}"/>
              </a:ext>
            </a:extLst>
          </p:cNvPr>
          <p:cNvSpPr/>
          <p:nvPr/>
        </p:nvSpPr>
        <p:spPr>
          <a:xfrm>
            <a:off x="12211748" y="9079007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2362D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4" name="Graphic 15">
            <a:extLst>
              <a:ext uri="{FF2B5EF4-FFF2-40B4-BE49-F238E27FC236}">
                <a16:creationId xmlns:a16="http://schemas.microsoft.com/office/drawing/2014/main" id="{214A40E7-7927-B26E-1BE4-6D0E67F311F0}"/>
              </a:ext>
            </a:extLst>
          </p:cNvPr>
          <p:cNvGrpSpPr/>
          <p:nvPr/>
        </p:nvGrpSpPr>
        <p:grpSpPr>
          <a:xfrm>
            <a:off x="13818044" y="5867463"/>
            <a:ext cx="1209865" cy="596360"/>
            <a:chOff x="13818044" y="5867463"/>
            <a:chExt cx="1209865" cy="596360"/>
          </a:xfrm>
          <a:noFill/>
        </p:grpSpPr>
        <p:sp>
          <p:nvSpPr>
            <p:cNvPr id="115" name="Freeform: Shape 58">
              <a:extLst>
                <a:ext uri="{FF2B5EF4-FFF2-40B4-BE49-F238E27FC236}">
                  <a16:creationId xmlns:a16="http://schemas.microsoft.com/office/drawing/2014/main" id="{FDB5AF28-13A9-F493-EFC7-B2B24218312A}"/>
                </a:ext>
              </a:extLst>
            </p:cNvPr>
            <p:cNvSpPr/>
            <p:nvPr/>
          </p:nvSpPr>
          <p:spPr>
            <a:xfrm>
              <a:off x="13818044" y="5903849"/>
              <a:ext cx="375379" cy="298227"/>
            </a:xfrm>
            <a:custGeom>
              <a:avLst/>
              <a:gdLst>
                <a:gd name="connsiteX0" fmla="*/ 0 w 375379"/>
                <a:gd name="connsiteY0" fmla="*/ 298228 h 298227"/>
                <a:gd name="connsiteX1" fmla="*/ 229362 w 375379"/>
                <a:gd name="connsiteY1" fmla="*/ 60198 h 298227"/>
                <a:gd name="connsiteX2" fmla="*/ 266700 w 375379"/>
                <a:gd name="connsiteY2" fmla="*/ 36576 h 298227"/>
                <a:gd name="connsiteX3" fmla="*/ 375380 w 375379"/>
                <a:gd name="connsiteY3" fmla="*/ 0 h 29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379" h="298227">
                  <a:moveTo>
                    <a:pt x="0" y="298228"/>
                  </a:moveTo>
                  <a:lnTo>
                    <a:pt x="229362" y="60198"/>
                  </a:lnTo>
                  <a:cubicBezTo>
                    <a:pt x="239744" y="49435"/>
                    <a:pt x="252603" y="41338"/>
                    <a:pt x="266700" y="36576"/>
                  </a:cubicBezTo>
                  <a:lnTo>
                    <a:pt x="375380" y="0"/>
                  </a:lnTo>
                </a:path>
              </a:pathLst>
            </a:custGeom>
            <a:noFill/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59">
              <a:extLst>
                <a:ext uri="{FF2B5EF4-FFF2-40B4-BE49-F238E27FC236}">
                  <a16:creationId xmlns:a16="http://schemas.microsoft.com/office/drawing/2014/main" id="{02E10405-3FC7-0E67-50CD-8BB3C3E2F7BB}"/>
                </a:ext>
              </a:extLst>
            </p:cNvPr>
            <p:cNvSpPr/>
            <p:nvPr/>
          </p:nvSpPr>
          <p:spPr>
            <a:xfrm>
              <a:off x="13881766" y="6103451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60">
              <a:extLst>
                <a:ext uri="{FF2B5EF4-FFF2-40B4-BE49-F238E27FC236}">
                  <a16:creationId xmlns:a16="http://schemas.microsoft.com/office/drawing/2014/main" id="{6D82B557-A69C-9A16-7DB6-42CCF43B9D7E}"/>
                </a:ext>
              </a:extLst>
            </p:cNvPr>
            <p:cNvSpPr/>
            <p:nvPr/>
          </p:nvSpPr>
          <p:spPr>
            <a:xfrm>
              <a:off x="14273053" y="5867463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61">
              <a:extLst>
                <a:ext uri="{FF2B5EF4-FFF2-40B4-BE49-F238E27FC236}">
                  <a16:creationId xmlns:a16="http://schemas.microsoft.com/office/drawing/2014/main" id="{25B59DC4-5E77-1A3B-1902-87761CCD7FE1}"/>
                </a:ext>
              </a:extLst>
            </p:cNvPr>
            <p:cNvSpPr/>
            <p:nvPr/>
          </p:nvSpPr>
          <p:spPr>
            <a:xfrm>
              <a:off x="14685009" y="6296945"/>
              <a:ext cx="74676" cy="9525"/>
            </a:xfrm>
            <a:custGeom>
              <a:avLst/>
              <a:gdLst>
                <a:gd name="connsiteX0" fmla="*/ 0 w 74676"/>
                <a:gd name="connsiteY0" fmla="*/ 0 h 9525"/>
                <a:gd name="connsiteX1" fmla="*/ 74676 w 7467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6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62">
              <a:extLst>
                <a:ext uri="{FF2B5EF4-FFF2-40B4-BE49-F238E27FC236}">
                  <a16:creationId xmlns:a16="http://schemas.microsoft.com/office/drawing/2014/main" id="{AC9B0865-DFAD-3C19-2FA2-B5C0DF13A8BA}"/>
                </a:ext>
              </a:extLst>
            </p:cNvPr>
            <p:cNvSpPr/>
            <p:nvPr/>
          </p:nvSpPr>
          <p:spPr>
            <a:xfrm>
              <a:off x="14849601" y="6296945"/>
              <a:ext cx="74580" cy="9525"/>
            </a:xfrm>
            <a:custGeom>
              <a:avLst/>
              <a:gdLst>
                <a:gd name="connsiteX0" fmla="*/ 1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1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0" name="Graphic 15">
            <a:extLst>
              <a:ext uri="{FF2B5EF4-FFF2-40B4-BE49-F238E27FC236}">
                <a16:creationId xmlns:a16="http://schemas.microsoft.com/office/drawing/2014/main" id="{1873DF53-B9F3-96C8-FB3A-0585B9203B56}"/>
              </a:ext>
            </a:extLst>
          </p:cNvPr>
          <p:cNvGrpSpPr/>
          <p:nvPr/>
        </p:nvGrpSpPr>
        <p:grpSpPr>
          <a:xfrm>
            <a:off x="13747559" y="2782911"/>
            <a:ext cx="1350729" cy="1260038"/>
            <a:chOff x="13747559" y="2782911"/>
            <a:chExt cx="1350729" cy="1260038"/>
          </a:xfrm>
        </p:grpSpPr>
        <p:sp>
          <p:nvSpPr>
            <p:cNvPr id="121" name="Freeform: Shape 64">
              <a:extLst>
                <a:ext uri="{FF2B5EF4-FFF2-40B4-BE49-F238E27FC236}">
                  <a16:creationId xmlns:a16="http://schemas.microsoft.com/office/drawing/2014/main" id="{CFD2BF98-1EDF-6D15-2D70-EA6A7E1F5ADC}"/>
                </a:ext>
              </a:extLst>
            </p:cNvPr>
            <p:cNvSpPr/>
            <p:nvPr/>
          </p:nvSpPr>
          <p:spPr>
            <a:xfrm>
              <a:off x="13747559" y="2782911"/>
              <a:ext cx="1350729" cy="1260038"/>
            </a:xfrm>
            <a:custGeom>
              <a:avLst/>
              <a:gdLst>
                <a:gd name="connsiteX0" fmla="*/ 496919 w 1350729"/>
                <a:gd name="connsiteY0" fmla="*/ 1259943 h 1260038"/>
                <a:gd name="connsiteX1" fmla="*/ 211835 w 1350729"/>
                <a:gd name="connsiteY1" fmla="*/ 1259943 h 1260038"/>
                <a:gd name="connsiteX2" fmla="*/ 193738 w 1350729"/>
                <a:gd name="connsiteY2" fmla="*/ 1241846 h 1260038"/>
                <a:gd name="connsiteX3" fmla="*/ 193738 w 1350729"/>
                <a:gd name="connsiteY3" fmla="*/ 697778 h 1260038"/>
                <a:gd name="connsiteX4" fmla="*/ 175640 w 1350729"/>
                <a:gd name="connsiteY4" fmla="*/ 679680 h 1260038"/>
                <a:gd name="connsiteX5" fmla="*/ 9048 w 1350729"/>
                <a:gd name="connsiteY5" fmla="*/ 679680 h 1260038"/>
                <a:gd name="connsiteX6" fmla="*/ 2666 w 1350729"/>
                <a:gd name="connsiteY6" fmla="*/ 664250 h 1260038"/>
                <a:gd name="connsiteX7" fmla="*/ 660272 w 1350729"/>
                <a:gd name="connsiteY7" fmla="*/ 2643 h 1260038"/>
                <a:gd name="connsiteX8" fmla="*/ 673036 w 1350729"/>
                <a:gd name="connsiteY8" fmla="*/ 2643 h 1260038"/>
                <a:gd name="connsiteX9" fmla="*/ 1347977 w 1350729"/>
                <a:gd name="connsiteY9" fmla="*/ 664250 h 1260038"/>
                <a:gd name="connsiteX10" fmla="*/ 1341690 w 1350729"/>
                <a:gd name="connsiteY10" fmla="*/ 679775 h 1260038"/>
                <a:gd name="connsiteX11" fmla="*/ 1173480 w 1350729"/>
                <a:gd name="connsiteY11" fmla="*/ 679775 h 1260038"/>
                <a:gd name="connsiteX12" fmla="*/ 1155382 w 1350729"/>
                <a:gd name="connsiteY12" fmla="*/ 697873 h 1260038"/>
                <a:gd name="connsiteX13" fmla="*/ 1155382 w 1350729"/>
                <a:gd name="connsiteY13" fmla="*/ 1241941 h 1260038"/>
                <a:gd name="connsiteX14" fmla="*/ 1137284 w 1350729"/>
                <a:gd name="connsiteY14" fmla="*/ 1260038 h 1260038"/>
                <a:gd name="connsiteX15" fmla="*/ 496823 w 1350729"/>
                <a:gd name="connsiteY15" fmla="*/ 1260038 h 126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0729" h="1260038">
                  <a:moveTo>
                    <a:pt x="496919" y="1259943"/>
                  </a:moveTo>
                  <a:lnTo>
                    <a:pt x="211835" y="1259943"/>
                  </a:lnTo>
                  <a:cubicBezTo>
                    <a:pt x="201834" y="1259943"/>
                    <a:pt x="193738" y="1251847"/>
                    <a:pt x="193738" y="1241846"/>
                  </a:cubicBezTo>
                  <a:lnTo>
                    <a:pt x="193738" y="697778"/>
                  </a:lnTo>
                  <a:cubicBezTo>
                    <a:pt x="193738" y="687776"/>
                    <a:pt x="185641" y="679680"/>
                    <a:pt x="175640" y="679680"/>
                  </a:cubicBezTo>
                  <a:lnTo>
                    <a:pt x="9048" y="679680"/>
                  </a:lnTo>
                  <a:cubicBezTo>
                    <a:pt x="1047" y="679680"/>
                    <a:pt x="-3049" y="669965"/>
                    <a:pt x="2666" y="664250"/>
                  </a:cubicBezTo>
                  <a:lnTo>
                    <a:pt x="660272" y="2643"/>
                  </a:lnTo>
                  <a:cubicBezTo>
                    <a:pt x="663796" y="-881"/>
                    <a:pt x="669416" y="-881"/>
                    <a:pt x="673036" y="2643"/>
                  </a:cubicBezTo>
                  <a:lnTo>
                    <a:pt x="1347977" y="664250"/>
                  </a:lnTo>
                  <a:cubicBezTo>
                    <a:pt x="1353787" y="669869"/>
                    <a:pt x="1349786" y="679775"/>
                    <a:pt x="1341690" y="679775"/>
                  </a:cubicBezTo>
                  <a:lnTo>
                    <a:pt x="1173480" y="679775"/>
                  </a:lnTo>
                  <a:cubicBezTo>
                    <a:pt x="1163478" y="679775"/>
                    <a:pt x="1155382" y="687872"/>
                    <a:pt x="1155382" y="697873"/>
                  </a:cubicBezTo>
                  <a:lnTo>
                    <a:pt x="1155382" y="1241941"/>
                  </a:lnTo>
                  <a:cubicBezTo>
                    <a:pt x="1155382" y="1251942"/>
                    <a:pt x="1147286" y="1260038"/>
                    <a:pt x="1137284" y="1260038"/>
                  </a:cubicBezTo>
                  <a:lnTo>
                    <a:pt x="496823" y="1260038"/>
                  </a:lnTo>
                  <a:close/>
                </a:path>
              </a:pathLst>
            </a:custGeom>
            <a:noFill/>
            <a:ln w="47625" cap="flat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2" name="Graphic 15">
              <a:extLst>
                <a:ext uri="{FF2B5EF4-FFF2-40B4-BE49-F238E27FC236}">
                  <a16:creationId xmlns:a16="http://schemas.microsoft.com/office/drawing/2014/main" id="{40FF3A9C-CBAD-CF71-BB2B-BC087E701273}"/>
                </a:ext>
              </a:extLst>
            </p:cNvPr>
            <p:cNvGrpSpPr/>
            <p:nvPr/>
          </p:nvGrpSpPr>
          <p:grpSpPr>
            <a:xfrm>
              <a:off x="14088418" y="3290182"/>
              <a:ext cx="669212" cy="478351"/>
              <a:chOff x="14088418" y="3290182"/>
              <a:chExt cx="669212" cy="478351"/>
            </a:xfrm>
            <a:solidFill>
              <a:srgbClr val="2362DD"/>
            </a:solidFill>
          </p:grpSpPr>
          <p:sp>
            <p:nvSpPr>
              <p:cNvPr id="123" name="Freeform: Shape 66">
                <a:extLst>
                  <a:ext uri="{FF2B5EF4-FFF2-40B4-BE49-F238E27FC236}">
                    <a16:creationId xmlns:a16="http://schemas.microsoft.com/office/drawing/2014/main" id="{AC454E03-7BCA-BE8D-84A5-335E4E7F666C}"/>
                  </a:ext>
                </a:extLst>
              </p:cNvPr>
              <p:cNvSpPr/>
              <p:nvPr/>
            </p:nvSpPr>
            <p:spPr>
              <a:xfrm>
                <a:off x="14285756" y="3594703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67">
                <a:extLst>
                  <a:ext uri="{FF2B5EF4-FFF2-40B4-BE49-F238E27FC236}">
                    <a16:creationId xmlns:a16="http://schemas.microsoft.com/office/drawing/2014/main" id="{2B01D311-CB80-65A2-4D46-272E31EB345C}"/>
                  </a:ext>
                </a:extLst>
              </p:cNvPr>
              <p:cNvSpPr/>
              <p:nvPr/>
            </p:nvSpPr>
            <p:spPr>
              <a:xfrm>
                <a:off x="14088418" y="3290182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9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9" y="189173"/>
                      <a:pt x="650313" y="189744"/>
                      <a:pt x="660885" y="179934"/>
                    </a:cubicBezTo>
                    <a:cubicBezTo>
                      <a:pt x="671458" y="170123"/>
                      <a:pt x="672029" y="153549"/>
                      <a:pt x="662219" y="142977"/>
                    </a:cubicBezTo>
                    <a:cubicBezTo>
                      <a:pt x="494388" y="-37998"/>
                      <a:pt x="211591" y="-48571"/>
                      <a:pt x="30711" y="119259"/>
                    </a:cubicBezTo>
                    <a:cubicBezTo>
                      <a:pt x="22520" y="126879"/>
                      <a:pt x="14614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68">
                <a:extLst>
                  <a:ext uri="{FF2B5EF4-FFF2-40B4-BE49-F238E27FC236}">
                    <a16:creationId xmlns:a16="http://schemas.microsoft.com/office/drawing/2014/main" id="{89710D14-D922-50BA-91AA-E01BA1C79F3E}"/>
                  </a:ext>
                </a:extLst>
              </p:cNvPr>
              <p:cNvSpPr/>
              <p:nvPr/>
            </p:nvSpPr>
            <p:spPr>
              <a:xfrm>
                <a:off x="14183732" y="3441865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69">
                <a:extLst>
                  <a:ext uri="{FF2B5EF4-FFF2-40B4-BE49-F238E27FC236}">
                    <a16:creationId xmlns:a16="http://schemas.microsoft.com/office/drawing/2014/main" id="{4C9532A5-208B-8465-DD88-E47D2A9BCE6E}"/>
                  </a:ext>
                </a:extLst>
              </p:cNvPr>
              <p:cNvSpPr/>
              <p:nvPr/>
            </p:nvSpPr>
            <p:spPr>
              <a:xfrm>
                <a:off x="14393163" y="3711384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2362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7" name="Graphic 15">
            <a:extLst>
              <a:ext uri="{FF2B5EF4-FFF2-40B4-BE49-F238E27FC236}">
                <a16:creationId xmlns:a16="http://schemas.microsoft.com/office/drawing/2014/main" id="{53D55B2B-C1FF-158D-DF7D-32289341A336}"/>
              </a:ext>
            </a:extLst>
          </p:cNvPr>
          <p:cNvGrpSpPr/>
          <p:nvPr/>
        </p:nvGrpSpPr>
        <p:grpSpPr>
          <a:xfrm>
            <a:off x="11715685" y="5493511"/>
            <a:ext cx="991933" cy="1340548"/>
            <a:chOff x="11715685" y="5493511"/>
            <a:chExt cx="991933" cy="1340548"/>
          </a:xfrm>
          <a:solidFill>
            <a:srgbClr val="2362DD"/>
          </a:solidFill>
        </p:grpSpPr>
        <p:sp>
          <p:nvSpPr>
            <p:cNvPr id="128" name="Freeform: Shape 71">
              <a:extLst>
                <a:ext uri="{FF2B5EF4-FFF2-40B4-BE49-F238E27FC236}">
                  <a16:creationId xmlns:a16="http://schemas.microsoft.com/office/drawing/2014/main" id="{380B1A65-8B6F-B8FD-F77F-2A4DBF20AA37}"/>
                </a:ext>
              </a:extLst>
            </p:cNvPr>
            <p:cNvSpPr/>
            <p:nvPr/>
          </p:nvSpPr>
          <p:spPr>
            <a:xfrm>
              <a:off x="11715685" y="5493511"/>
              <a:ext cx="991933" cy="1340548"/>
            </a:xfrm>
            <a:custGeom>
              <a:avLst/>
              <a:gdLst>
                <a:gd name="connsiteX0" fmla="*/ 922211 w 991933"/>
                <a:gd name="connsiteY0" fmla="*/ 1340453 h 1340548"/>
                <a:gd name="connsiteX1" fmla="*/ 991934 w 991933"/>
                <a:gd name="connsiteY1" fmla="*/ 1270730 h 1340548"/>
                <a:gd name="connsiteX2" fmla="*/ 991934 w 991933"/>
                <a:gd name="connsiteY2" fmla="*/ 292989 h 1340548"/>
                <a:gd name="connsiteX3" fmla="*/ 970502 w 991933"/>
                <a:gd name="connsiteY3" fmla="*/ 242792 h 1340548"/>
                <a:gd name="connsiteX4" fmla="*/ 738474 w 991933"/>
                <a:gd name="connsiteY4" fmla="*/ 19431 h 1340548"/>
                <a:gd name="connsiteX5" fmla="*/ 690086 w 991933"/>
                <a:gd name="connsiteY5" fmla="*/ 0 h 1340548"/>
                <a:gd name="connsiteX6" fmla="*/ 69723 w 991933"/>
                <a:gd name="connsiteY6" fmla="*/ 0 h 1340548"/>
                <a:gd name="connsiteX7" fmla="*/ 0 w 991933"/>
                <a:gd name="connsiteY7" fmla="*/ 69723 h 1340548"/>
                <a:gd name="connsiteX8" fmla="*/ 0 w 991933"/>
                <a:gd name="connsiteY8" fmla="*/ 1270826 h 1340548"/>
                <a:gd name="connsiteX9" fmla="*/ 69723 w 991933"/>
                <a:gd name="connsiteY9" fmla="*/ 1340549 h 1340548"/>
                <a:gd name="connsiteX10" fmla="*/ 922211 w 991933"/>
                <a:gd name="connsiteY10" fmla="*/ 1340549 h 1340548"/>
                <a:gd name="connsiteX11" fmla="*/ 41910 w 991933"/>
                <a:gd name="connsiteY11" fmla="*/ 1270730 h 1340548"/>
                <a:gd name="connsiteX12" fmla="*/ 41910 w 991933"/>
                <a:gd name="connsiteY12" fmla="*/ 69628 h 1340548"/>
                <a:gd name="connsiteX13" fmla="*/ 69723 w 991933"/>
                <a:gd name="connsiteY13" fmla="*/ 41815 h 1340548"/>
                <a:gd name="connsiteX14" fmla="*/ 690086 w 991933"/>
                <a:gd name="connsiteY14" fmla="*/ 41815 h 1340548"/>
                <a:gd name="connsiteX15" fmla="*/ 709422 w 991933"/>
                <a:gd name="connsiteY15" fmla="*/ 49625 h 1340548"/>
                <a:gd name="connsiteX16" fmla="*/ 941451 w 991933"/>
                <a:gd name="connsiteY16" fmla="*/ 272987 h 1340548"/>
                <a:gd name="connsiteX17" fmla="*/ 941451 w 991933"/>
                <a:gd name="connsiteY17" fmla="*/ 272987 h 1340548"/>
                <a:gd name="connsiteX18" fmla="*/ 950024 w 991933"/>
                <a:gd name="connsiteY18" fmla="*/ 293084 h 1340548"/>
                <a:gd name="connsiteX19" fmla="*/ 950024 w 991933"/>
                <a:gd name="connsiteY19" fmla="*/ 1270826 h 1340548"/>
                <a:gd name="connsiteX20" fmla="*/ 922211 w 991933"/>
                <a:gd name="connsiteY20" fmla="*/ 1298639 h 1340548"/>
                <a:gd name="connsiteX21" fmla="*/ 69818 w 991933"/>
                <a:gd name="connsiteY21" fmla="*/ 1298639 h 1340548"/>
                <a:gd name="connsiteX22" fmla="*/ 42006 w 991933"/>
                <a:gd name="connsiteY22" fmla="*/ 1270730 h 1340548"/>
                <a:gd name="connsiteX23" fmla="*/ 42006 w 991933"/>
                <a:gd name="connsiteY23" fmla="*/ 1270730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1933" h="1340548">
                  <a:moveTo>
                    <a:pt x="922211" y="1340453"/>
                  </a:moveTo>
                  <a:cubicBezTo>
                    <a:pt x="960692" y="1340453"/>
                    <a:pt x="991934" y="1309116"/>
                    <a:pt x="991934" y="1270730"/>
                  </a:cubicBezTo>
                  <a:lnTo>
                    <a:pt x="991934" y="292989"/>
                  </a:lnTo>
                  <a:cubicBezTo>
                    <a:pt x="991934" y="274130"/>
                    <a:pt x="984123" y="255842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6"/>
                  </a:lnTo>
                  <a:cubicBezTo>
                    <a:pt x="0" y="1309307"/>
                    <a:pt x="31338" y="1340549"/>
                    <a:pt x="69723" y="1340549"/>
                  </a:cubicBezTo>
                  <a:lnTo>
                    <a:pt x="922211" y="1340549"/>
                  </a:lnTo>
                  <a:close/>
                  <a:moveTo>
                    <a:pt x="41910" y="1270730"/>
                  </a:moveTo>
                  <a:lnTo>
                    <a:pt x="41910" y="69628"/>
                  </a:lnTo>
                  <a:cubicBezTo>
                    <a:pt x="41910" y="54293"/>
                    <a:pt x="54388" y="41815"/>
                    <a:pt x="69723" y="41815"/>
                  </a:cubicBezTo>
                  <a:lnTo>
                    <a:pt x="690086" y="41815"/>
                  </a:lnTo>
                  <a:cubicBezTo>
                    <a:pt x="697325" y="41815"/>
                    <a:pt x="704184" y="44577"/>
                    <a:pt x="709422" y="49625"/>
                  </a:cubicBezTo>
                  <a:lnTo>
                    <a:pt x="941451" y="272987"/>
                  </a:lnTo>
                  <a:lnTo>
                    <a:pt x="941451" y="272987"/>
                  </a:lnTo>
                  <a:cubicBezTo>
                    <a:pt x="946881" y="278225"/>
                    <a:pt x="950024" y="285464"/>
                    <a:pt x="950024" y="293084"/>
                  </a:cubicBezTo>
                  <a:lnTo>
                    <a:pt x="950024" y="1270826"/>
                  </a:lnTo>
                  <a:cubicBezTo>
                    <a:pt x="950024" y="1286161"/>
                    <a:pt x="937546" y="1298639"/>
                    <a:pt x="922211" y="1298639"/>
                  </a:cubicBezTo>
                  <a:lnTo>
                    <a:pt x="69818" y="1298639"/>
                  </a:lnTo>
                  <a:cubicBezTo>
                    <a:pt x="54483" y="1298639"/>
                    <a:pt x="42006" y="1286161"/>
                    <a:pt x="42006" y="1270730"/>
                  </a:cubicBezTo>
                  <a:lnTo>
                    <a:pt x="42006" y="1270730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72">
              <a:extLst>
                <a:ext uri="{FF2B5EF4-FFF2-40B4-BE49-F238E27FC236}">
                  <a16:creationId xmlns:a16="http://schemas.microsoft.com/office/drawing/2014/main" id="{B344C41C-3A72-E9C8-D0E5-D1D7D6669B87}"/>
                </a:ext>
              </a:extLst>
            </p:cNvPr>
            <p:cNvSpPr/>
            <p:nvPr/>
          </p:nvSpPr>
          <p:spPr>
            <a:xfrm>
              <a:off x="11820460" y="6110922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2362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0" name="Graphic 15">
            <a:extLst>
              <a:ext uri="{FF2B5EF4-FFF2-40B4-BE49-F238E27FC236}">
                <a16:creationId xmlns:a16="http://schemas.microsoft.com/office/drawing/2014/main" id="{8FA79F25-14EF-7579-D7B6-2363331EB70F}"/>
              </a:ext>
            </a:extLst>
          </p:cNvPr>
          <p:cNvGrpSpPr/>
          <p:nvPr/>
        </p:nvGrpSpPr>
        <p:grpSpPr>
          <a:xfrm>
            <a:off x="5003799" y="2825760"/>
            <a:ext cx="1197006" cy="1156705"/>
            <a:chOff x="5003799" y="2825760"/>
            <a:chExt cx="1197006" cy="1156705"/>
          </a:xfrm>
          <a:noFill/>
        </p:grpSpPr>
        <p:sp>
          <p:nvSpPr>
            <p:cNvPr id="131" name="Freeform: Shape 74">
              <a:extLst>
                <a:ext uri="{FF2B5EF4-FFF2-40B4-BE49-F238E27FC236}">
                  <a16:creationId xmlns:a16="http://schemas.microsoft.com/office/drawing/2014/main" id="{F0E4EBDE-A9F7-6DF9-33DF-F1C30021D37D}"/>
                </a:ext>
              </a:extLst>
            </p:cNvPr>
            <p:cNvSpPr/>
            <p:nvPr/>
          </p:nvSpPr>
          <p:spPr>
            <a:xfrm>
              <a:off x="5003799" y="3163887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75">
              <a:extLst>
                <a:ext uri="{FF2B5EF4-FFF2-40B4-BE49-F238E27FC236}">
                  <a16:creationId xmlns:a16="http://schemas.microsoft.com/office/drawing/2014/main" id="{5AE2FC83-347C-F1CA-8B93-E1721D30FA21}"/>
                </a:ext>
              </a:extLst>
            </p:cNvPr>
            <p:cNvSpPr/>
            <p:nvPr/>
          </p:nvSpPr>
          <p:spPr>
            <a:xfrm>
              <a:off x="5099621" y="3375056"/>
              <a:ext cx="1005363" cy="607409"/>
            </a:xfrm>
            <a:custGeom>
              <a:avLst/>
              <a:gdLst>
                <a:gd name="connsiteX0" fmla="*/ 1005364 w 1005363"/>
                <a:gd name="connsiteY0" fmla="*/ 0 h 607409"/>
                <a:gd name="connsiteX1" fmla="*/ 1005364 w 1005363"/>
                <a:gd name="connsiteY1" fmla="*/ 607409 h 607409"/>
                <a:gd name="connsiteX2" fmla="*/ 0 w 1005363"/>
                <a:gd name="connsiteY2" fmla="*/ 607409 h 607409"/>
                <a:gd name="connsiteX3" fmla="*/ 0 w 1005363"/>
                <a:gd name="connsiteY3" fmla="*/ 0 h 60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363" h="607409">
                  <a:moveTo>
                    <a:pt x="1005364" y="0"/>
                  </a:moveTo>
                  <a:lnTo>
                    <a:pt x="1005364" y="607409"/>
                  </a:lnTo>
                  <a:lnTo>
                    <a:pt x="0" y="607409"/>
                  </a:lnTo>
                  <a:lnTo>
                    <a:pt x="0" y="0"/>
                  </a:lnTo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76">
              <a:extLst>
                <a:ext uri="{FF2B5EF4-FFF2-40B4-BE49-F238E27FC236}">
                  <a16:creationId xmlns:a16="http://schemas.microsoft.com/office/drawing/2014/main" id="{1DA6873E-6971-077D-81CC-1A628BE85770}"/>
                </a:ext>
              </a:extLst>
            </p:cNvPr>
            <p:cNvSpPr/>
            <p:nvPr/>
          </p:nvSpPr>
          <p:spPr>
            <a:xfrm>
              <a:off x="5500718" y="3167030"/>
              <a:ext cx="9525" cy="815435"/>
            </a:xfrm>
            <a:custGeom>
              <a:avLst/>
              <a:gdLst>
                <a:gd name="connsiteX0" fmla="*/ 0 w 9525"/>
                <a:gd name="connsiteY0" fmla="*/ 0 h 815435"/>
                <a:gd name="connsiteX1" fmla="*/ 0 w 9525"/>
                <a:gd name="connsiteY1" fmla="*/ 815435 h 81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5435">
                  <a:moveTo>
                    <a:pt x="0" y="0"/>
                  </a:moveTo>
                  <a:lnTo>
                    <a:pt x="0" y="815435"/>
                  </a:lnTo>
                </a:path>
              </a:pathLst>
            </a:custGeom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77">
              <a:extLst>
                <a:ext uri="{FF2B5EF4-FFF2-40B4-BE49-F238E27FC236}">
                  <a16:creationId xmlns:a16="http://schemas.microsoft.com/office/drawing/2014/main" id="{A5547EB8-B297-5C34-70ED-29187F3610AE}"/>
                </a:ext>
              </a:extLst>
            </p:cNvPr>
            <p:cNvSpPr/>
            <p:nvPr/>
          </p:nvSpPr>
          <p:spPr>
            <a:xfrm>
              <a:off x="5701982" y="3171221"/>
              <a:ext cx="9525" cy="811244"/>
            </a:xfrm>
            <a:custGeom>
              <a:avLst/>
              <a:gdLst>
                <a:gd name="connsiteX0" fmla="*/ 0 w 9525"/>
                <a:gd name="connsiteY0" fmla="*/ 0 h 811244"/>
                <a:gd name="connsiteX1" fmla="*/ 0 w 9525"/>
                <a:gd name="connsiteY1" fmla="*/ 811244 h 81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1244">
                  <a:moveTo>
                    <a:pt x="0" y="0"/>
                  </a:moveTo>
                  <a:lnTo>
                    <a:pt x="0" y="811244"/>
                  </a:lnTo>
                </a:path>
              </a:pathLst>
            </a:custGeom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79">
              <a:extLst>
                <a:ext uri="{FF2B5EF4-FFF2-40B4-BE49-F238E27FC236}">
                  <a16:creationId xmlns:a16="http://schemas.microsoft.com/office/drawing/2014/main" id="{28C9BA33-9316-B78F-098A-126EA56AEE8A}"/>
                </a:ext>
              </a:extLst>
            </p:cNvPr>
            <p:cNvSpPr/>
            <p:nvPr/>
          </p:nvSpPr>
          <p:spPr>
            <a:xfrm>
              <a:off x="5262780" y="2825760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80">
              <a:extLst>
                <a:ext uri="{FF2B5EF4-FFF2-40B4-BE49-F238E27FC236}">
                  <a16:creationId xmlns:a16="http://schemas.microsoft.com/office/drawing/2014/main" id="{872FA67A-9ED5-6C6E-1B32-C3AB0F1C0A31}"/>
                </a:ext>
              </a:extLst>
            </p:cNvPr>
            <p:cNvSpPr/>
            <p:nvPr/>
          </p:nvSpPr>
          <p:spPr>
            <a:xfrm>
              <a:off x="5605017" y="2825760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47625" cap="rnd">
              <a:solidFill>
                <a:srgbClr val="2362D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7" name="Freeform: Shape 81">
            <a:extLst>
              <a:ext uri="{FF2B5EF4-FFF2-40B4-BE49-F238E27FC236}">
                <a16:creationId xmlns:a16="http://schemas.microsoft.com/office/drawing/2014/main" id="{61C91144-A77B-9316-2ABA-510C78DEF5CD}"/>
              </a:ext>
            </a:extLst>
          </p:cNvPr>
          <p:cNvSpPr/>
          <p:nvPr/>
        </p:nvSpPr>
        <p:spPr>
          <a:xfrm>
            <a:off x="9463023" y="5926703"/>
            <a:ext cx="1190624" cy="452494"/>
          </a:xfrm>
          <a:custGeom>
            <a:avLst/>
            <a:gdLst>
              <a:gd name="connsiteX0" fmla="*/ 0 w 1190624"/>
              <a:gd name="connsiteY0" fmla="*/ 247370 h 452494"/>
              <a:gd name="connsiteX1" fmla="*/ 209550 w 1190624"/>
              <a:gd name="connsiteY1" fmla="*/ 247370 h 452494"/>
              <a:gd name="connsiteX2" fmla="*/ 232410 w 1190624"/>
              <a:gd name="connsiteY2" fmla="*/ 235939 h 452494"/>
              <a:gd name="connsiteX3" fmla="*/ 405765 w 1190624"/>
              <a:gd name="connsiteY3" fmla="*/ 3815 h 452494"/>
              <a:gd name="connsiteX4" fmla="*/ 422243 w 1190624"/>
              <a:gd name="connsiteY4" fmla="*/ 5911 h 452494"/>
              <a:gd name="connsiteX5" fmla="*/ 599789 w 1190624"/>
              <a:gd name="connsiteY5" fmla="*/ 446537 h 452494"/>
              <a:gd name="connsiteX6" fmla="*/ 617220 w 1190624"/>
              <a:gd name="connsiteY6" fmla="*/ 447013 h 452494"/>
              <a:gd name="connsiteX7" fmla="*/ 754761 w 1190624"/>
              <a:gd name="connsiteY7" fmla="*/ 150500 h 452494"/>
              <a:gd name="connsiteX8" fmla="*/ 772096 w 1190624"/>
              <a:gd name="connsiteY8" fmla="*/ 150596 h 452494"/>
              <a:gd name="connsiteX9" fmla="*/ 878300 w 1190624"/>
              <a:gd name="connsiteY9" fmla="*/ 388435 h 452494"/>
              <a:gd name="connsiteX10" fmla="*/ 894493 w 1190624"/>
              <a:gd name="connsiteY10" fmla="*/ 390340 h 452494"/>
              <a:gd name="connsiteX11" fmla="*/ 986790 w 1190624"/>
              <a:gd name="connsiteY11" fmla="*/ 271087 h 452494"/>
              <a:gd name="connsiteX12" fmla="*/ 1009364 w 1190624"/>
              <a:gd name="connsiteY12" fmla="*/ 260038 h 452494"/>
              <a:gd name="connsiteX13" fmla="*/ 1190625 w 1190624"/>
              <a:gd name="connsiteY13" fmla="*/ 260038 h 45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0624" h="452494">
                <a:moveTo>
                  <a:pt x="0" y="247370"/>
                </a:moveTo>
                <a:lnTo>
                  <a:pt x="209550" y="247370"/>
                </a:lnTo>
                <a:cubicBezTo>
                  <a:pt x="218599" y="247370"/>
                  <a:pt x="227076" y="243083"/>
                  <a:pt x="232410" y="235939"/>
                </a:cubicBezTo>
                <a:lnTo>
                  <a:pt x="405765" y="3815"/>
                </a:lnTo>
                <a:cubicBezTo>
                  <a:pt x="410242" y="-2090"/>
                  <a:pt x="419481" y="-947"/>
                  <a:pt x="422243" y="5911"/>
                </a:cubicBezTo>
                <a:lnTo>
                  <a:pt x="599789" y="446537"/>
                </a:lnTo>
                <a:cubicBezTo>
                  <a:pt x="602933" y="454253"/>
                  <a:pt x="613791" y="454538"/>
                  <a:pt x="617220" y="447013"/>
                </a:cubicBezTo>
                <a:lnTo>
                  <a:pt x="754761" y="150500"/>
                </a:lnTo>
                <a:cubicBezTo>
                  <a:pt x="758190" y="143071"/>
                  <a:pt x="768763" y="143166"/>
                  <a:pt x="772096" y="150596"/>
                </a:cubicBezTo>
                <a:lnTo>
                  <a:pt x="878300" y="388435"/>
                </a:lnTo>
                <a:cubicBezTo>
                  <a:pt x="881253" y="395007"/>
                  <a:pt x="890111" y="396055"/>
                  <a:pt x="894493" y="390340"/>
                </a:cubicBezTo>
                <a:lnTo>
                  <a:pt x="986790" y="271087"/>
                </a:lnTo>
                <a:cubicBezTo>
                  <a:pt x="992219" y="264134"/>
                  <a:pt x="1000506" y="260038"/>
                  <a:pt x="1009364" y="260038"/>
                </a:cubicBezTo>
                <a:lnTo>
                  <a:pt x="1190625" y="260038"/>
                </a:lnTo>
              </a:path>
            </a:pathLst>
          </a:custGeom>
          <a:noFill/>
          <a:ln w="44768" cap="rnd">
            <a:solidFill>
              <a:srgbClr val="2362D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Slide Number Placeholder 1">
            <a:extLst>
              <a:ext uri="{FF2B5EF4-FFF2-40B4-BE49-F238E27FC236}">
                <a16:creationId xmlns:a16="http://schemas.microsoft.com/office/drawing/2014/main" id="{48DA3AB6-026A-6E73-47C2-FE09EC3CEE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21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A5140148-4018-501E-C7DF-3B618162218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01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 Placeholder 1">
            <a:extLst>
              <a:ext uri="{FF2B5EF4-FFF2-40B4-BE49-F238E27FC236}">
                <a16:creationId xmlns:a16="http://schemas.microsoft.com/office/drawing/2014/main" id="{48DA3AB6-026A-6E73-47C2-FE09EC3CEE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21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A5140148-4018-501E-C7DF-3B618162218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6CB64105-57DE-1170-0530-643B1C282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67899" y="2732239"/>
            <a:ext cx="1320711" cy="128769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48BC94CE-C651-D56A-59BF-9D0D40755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95601" y="2742647"/>
            <a:ext cx="1078877" cy="128116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103A212-A73C-3012-4FA3-60397FBEE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34923" y="2765939"/>
            <a:ext cx="1339650" cy="120895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40B3301-2114-AF5D-A799-66096F5B0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84165" y="2744133"/>
            <a:ext cx="1226559" cy="129470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E75B859-2A8D-9AAF-077A-83E91D5126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146955" y="2715262"/>
            <a:ext cx="981588" cy="133215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F87024E-21E0-E338-E36F-EF885AE058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56849" y="2765939"/>
            <a:ext cx="1266878" cy="126687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8BF9E916-D86C-BF74-9ED8-CCE51E8E0B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278433" y="4598986"/>
            <a:ext cx="1099642" cy="1261354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6BDF3D8-C535-535B-034F-E724A9B0D4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854050" y="4597534"/>
            <a:ext cx="961978" cy="1260522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6051096-1530-EF5F-E799-CCEF6A7F9A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195704" y="4570363"/>
            <a:ext cx="1218088" cy="1287693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EFBDF58A-C2F9-9419-2714-DAA9B5A01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791685" y="4532622"/>
            <a:ext cx="1011518" cy="140056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A58E548F-CE58-945F-3CEF-0CFA27058D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3118309" y="4521078"/>
            <a:ext cx="1038880" cy="142365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733C99A8-8691-A518-E11A-3B0DA4169B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183819" y="4588008"/>
            <a:ext cx="1612938" cy="1297363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248CF6C8-3404-167A-C429-E233C8308C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291596" y="6360870"/>
            <a:ext cx="1073317" cy="1274564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78C5DBDB-2E94-B1DA-8B2D-D7BDE2B673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493337" y="6525345"/>
            <a:ext cx="1683405" cy="1010043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DB9B0DC1-A130-FAE5-5C2E-8848A64BF88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7938446" y="6489287"/>
            <a:ext cx="1732604" cy="1003087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0B5BBB95-85D5-5B62-4C89-542F6F26480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682161" y="6211118"/>
            <a:ext cx="1230567" cy="1558718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7EA25A6B-10E0-B7C5-5204-BF992FE2826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47447" y="6360869"/>
            <a:ext cx="1180605" cy="1291287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39E61898-E97E-E8BA-BAB8-CCFBC9F2CE0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333348" y="6340475"/>
            <a:ext cx="1313880" cy="1281835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104E0BC9-5A91-22CC-30AF-6D931C82734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192065" y="8381503"/>
            <a:ext cx="1272378" cy="1241344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C8C503AE-3911-A4DE-61F0-4D17A940CA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10592" y="8359587"/>
            <a:ext cx="1248894" cy="1248894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9D0F483B-D533-041C-9115-9C7DD5F4FF1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171576" y="8359587"/>
            <a:ext cx="1266344" cy="1266344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81B2EDBC-6C7A-4B49-779C-B21B9246EAE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689789" y="8272209"/>
            <a:ext cx="1215311" cy="1423650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11554F1E-6F97-5668-DF2F-8130030648D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57309" y="8393651"/>
            <a:ext cx="1360880" cy="1228111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25ADC4EB-26CA-BBB8-D196-D6C8B46E211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312065" y="8548096"/>
            <a:ext cx="1356447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97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 Placeholder 1">
            <a:extLst>
              <a:ext uri="{FF2B5EF4-FFF2-40B4-BE49-F238E27FC236}">
                <a16:creationId xmlns:a16="http://schemas.microsoft.com/office/drawing/2014/main" id="{48DA3AB6-026A-6E73-47C2-FE09EC3CEE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21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A5140148-4018-501E-C7DF-3B618162218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48AA77E-F1CF-F379-CABC-89112E9D2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9193" y="2760185"/>
            <a:ext cx="1353905" cy="132005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3A204F5-932E-7EFD-8884-E7B543EBD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19513" y="2835275"/>
            <a:ext cx="1352329" cy="121709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25A4333-DE4E-D5E7-BC7F-3ABE5A7F7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19382" y="2889120"/>
            <a:ext cx="1423598" cy="11315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BA3DC1A-8DD0-E1CE-C0A0-3B1678918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67781" y="2728689"/>
            <a:ext cx="1337887" cy="141433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40E3BC07-5513-2724-66CD-FCAC34D2DE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973889" y="2760184"/>
            <a:ext cx="1338432" cy="1405353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54A5C65-BB82-E6FB-10B2-200D7B5A2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99862" y="2678194"/>
            <a:ext cx="1266975" cy="142148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8F2B436-F330-BFF2-928C-80826AB97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22650" y="4664075"/>
            <a:ext cx="1192627" cy="122670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4596997-1A59-DA05-247C-87D699261E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31149" y="4587876"/>
            <a:ext cx="1310554" cy="131055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53BF562C-65A5-CE66-4C8B-2C00872202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232449" y="4572702"/>
            <a:ext cx="1099385" cy="1325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4FE91BD2-638B-1C5C-840B-0D1AB7A1C2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624118" y="4746693"/>
            <a:ext cx="1271204" cy="114408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D95B921A-6425-6AF6-A560-B4E525E136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2847034" y="4619409"/>
            <a:ext cx="1422671" cy="138619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3692A1AE-02B8-3976-8B12-E5E4D8075B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583857" y="4554885"/>
            <a:ext cx="978425" cy="1502582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FE93049E-1D1C-4A9D-8DAD-DB6B5C9CEF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313210" y="6481781"/>
            <a:ext cx="1371608" cy="126609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3BE2A0CF-3537-9E55-F7C3-64B1DAF381E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775169" y="6437472"/>
            <a:ext cx="1277787" cy="1350803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31D9F4AE-F51E-C9CF-FAF0-869CEC7BEA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8232449" y="6531769"/>
            <a:ext cx="1240662" cy="1311557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BB3E9CA4-1CA0-92EE-4713-8235A2F6588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601535" y="6562657"/>
            <a:ext cx="1315106" cy="1121708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1D0BB15F-9E21-3D3C-B333-625C89523BB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23850" y="6437472"/>
            <a:ext cx="1240662" cy="1453346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75A12721-1356-7D62-1B74-F88B0CAB21A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467380" y="6493044"/>
            <a:ext cx="1323510" cy="1323510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7F851B55-0B5C-3D01-1E77-1C9180B6F7C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498850" y="8411386"/>
            <a:ext cx="1225134" cy="1400154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8A5BEBB1-1EF3-5241-E09F-076E62801ED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97083" y="8467843"/>
            <a:ext cx="1244620" cy="135130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C39AC45B-3225-3D05-E9E8-9FE0449A593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268147" y="8549165"/>
            <a:ext cx="1240662" cy="1116596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B556E1F3-C862-63F5-827D-8C2F1136810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552283" y="8426913"/>
            <a:ext cx="1285391" cy="1248665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4EBD72EB-B8C7-BE0A-3FED-0C2C3B21630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93197" y="8583617"/>
            <a:ext cx="1454476" cy="1018133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4CC257D2-3F48-E525-E6AF-44722183CA2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448078" y="8450833"/>
            <a:ext cx="1266974" cy="12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49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 Placeholder 1">
            <a:extLst>
              <a:ext uri="{FF2B5EF4-FFF2-40B4-BE49-F238E27FC236}">
                <a16:creationId xmlns:a16="http://schemas.microsoft.com/office/drawing/2014/main" id="{48DA3AB6-026A-6E73-47C2-FE09EC3CEE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21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A5140148-4018-501E-C7DF-3B618162218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17037F4-A548-42A2-73E9-E91C06211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34870" y="3028523"/>
            <a:ext cx="1287061" cy="148931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ACF2B26-3297-6EB8-44A9-189B7A25D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65957" y="2955672"/>
            <a:ext cx="1248943" cy="148311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F953A29-0696-1D5C-2562-CC28D3B49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08667" y="2984402"/>
            <a:ext cx="1067275" cy="142060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3211147-2F24-6BB7-F2F1-701C8E5C1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501554" y="2983262"/>
            <a:ext cx="1430684" cy="1395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2A89A82-428B-EB99-81EC-3DE5A2DCED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218414" y="5108749"/>
            <a:ext cx="1519973" cy="128353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818F5F7-9829-A501-7BE7-ED6B0AFC5C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778927" y="4869626"/>
            <a:ext cx="1623003" cy="152265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ADA78EA-87FE-D9DB-80F8-4971347022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314884" y="4885904"/>
            <a:ext cx="1454841" cy="14548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0FDD464-EAF3-5F4F-7CC9-6B62E4ADBB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2497204" y="4845820"/>
            <a:ext cx="1439384" cy="143938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5E128D7-AE10-8ACF-9C4B-96B413CF96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154813" y="6885788"/>
            <a:ext cx="1647174" cy="158232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011B687-7E28-6DC1-00DF-D1B0AB5ABD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819450" y="6952217"/>
            <a:ext cx="1541956" cy="151589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6A5EE49-E858-3D75-2FBD-B8DC4215BD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0239799" y="6817168"/>
            <a:ext cx="1605011" cy="178599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10C861DE-28B1-3345-C5D3-BF94186FB4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2845426" y="6752163"/>
            <a:ext cx="742940" cy="15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59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 Placeholder 1">
            <a:extLst>
              <a:ext uri="{FF2B5EF4-FFF2-40B4-BE49-F238E27FC236}">
                <a16:creationId xmlns:a16="http://schemas.microsoft.com/office/drawing/2014/main" id="{48DA3AB6-026A-6E73-47C2-FE09EC3CEE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21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A5140148-4018-501E-C7DF-3B618162218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IMAGE LIBRARY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DD6E0B-5848-5F4F-9679-5C504BBE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419" y="2488177"/>
            <a:ext cx="2800582" cy="18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4A1C4B-7119-D4CF-87EF-E479A757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7111" y="2488177"/>
            <a:ext cx="2801996" cy="18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70C92F9-CF16-AE95-7677-1ADB593DE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4849" y="2488634"/>
            <a:ext cx="2803321" cy="18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4DA52DD-A455-7B9B-7418-12813256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176" y="4534757"/>
            <a:ext cx="2803321" cy="18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03B1F0A-CB30-75F5-311E-4F2E6438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717" y="6607608"/>
            <a:ext cx="2803322" cy="18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F5C914D-E2F5-5185-14C4-FC477B7F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0263" y="4532020"/>
            <a:ext cx="2803321" cy="18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D1C33CE-30AD-56B7-FD78-2300285A6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39148" y="6613874"/>
            <a:ext cx="2801778" cy="186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351ED430-BFAA-C428-D9ED-815DE1C5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3248" y="2488386"/>
            <a:ext cx="2803322" cy="186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E6A251C-C687-FEEA-6CBE-961BE3E58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5114" y="6606112"/>
            <a:ext cx="2802790" cy="20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AC9543C-DAF3-5CE8-28D3-F2F73098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4616" y="4534300"/>
            <a:ext cx="2800584" cy="1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7C88D705-8416-0EB1-7F87-6FD565D69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3248" y="6607064"/>
            <a:ext cx="2803321" cy="186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A8532DD4-5969-8001-277C-5DA233C9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4054" y="4531563"/>
            <a:ext cx="2802228" cy="186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A280BF0F-05D7-59EE-08F0-9DC652CC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4849" y="4535300"/>
            <a:ext cx="2803321" cy="18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BEC58070-9AB6-7DA2-072F-F3115FB78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39746" y="4534300"/>
            <a:ext cx="2800584" cy="1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5B27CCB5-1FF5-5CBD-24DE-B202D194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3507" y="6611597"/>
            <a:ext cx="2803322" cy="18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19BA9F83-1268-3714-6B6B-C8A8A81B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38419" y="2457014"/>
            <a:ext cx="2803238" cy="18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9D9FA26E-EEAD-C9F9-C1A8-99A69C523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4876" y="2454275"/>
            <a:ext cx="2800584" cy="1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88777015-E7D4-1747-A176-BF59027A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167" y="6614331"/>
            <a:ext cx="2803321" cy="18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4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9D11E50-6A3C-13B9-F0F9-816B61DA13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2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A9B752E-E7AD-8E48-CB71-E2EF603B488E}"/>
              </a:ext>
            </a:extLst>
          </p:cNvPr>
          <p:cNvSpPr txBox="1">
            <a:spLocks/>
          </p:cNvSpPr>
          <p:nvPr/>
        </p:nvSpPr>
        <p:spPr>
          <a:xfrm>
            <a:off x="1111897" y="1174727"/>
            <a:ext cx="14271538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MY" sz="7200" spc="-375" dirty="0">
                <a:solidFill>
                  <a:srgbClr val="FFFFFF"/>
                </a:solidFill>
              </a:rPr>
              <a:t>T</a:t>
            </a:r>
            <a:r>
              <a:rPr lang="en-MY" sz="7200" spc="229" dirty="0">
                <a:solidFill>
                  <a:srgbClr val="FFFFFF"/>
                </a:solidFill>
              </a:rPr>
              <a:t>ABL</a:t>
            </a:r>
            <a:r>
              <a:rPr lang="en-MY" sz="7200" dirty="0">
                <a:solidFill>
                  <a:srgbClr val="FFFFFF"/>
                </a:solidFill>
              </a:rPr>
              <a:t>E</a:t>
            </a:r>
            <a:r>
              <a:rPr lang="en-MY" sz="7200" spc="465" dirty="0">
                <a:solidFill>
                  <a:srgbClr val="FFFFFF"/>
                </a:solidFill>
              </a:rPr>
              <a:t> </a:t>
            </a:r>
            <a:r>
              <a:rPr lang="en-MY" sz="7200" spc="185" dirty="0">
                <a:solidFill>
                  <a:srgbClr val="FFFFFF"/>
                </a:solidFill>
              </a:rPr>
              <a:t>CONTENTS OPT 1</a:t>
            </a:r>
            <a:endParaRPr lang="en-MY" sz="7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88B3C0-6599-977A-0F79-609EFBE823B7}"/>
              </a:ext>
            </a:extLst>
          </p:cNvPr>
          <p:cNvGrpSpPr/>
          <p:nvPr/>
        </p:nvGrpSpPr>
        <p:grpSpPr>
          <a:xfrm>
            <a:off x="3907868" y="3017006"/>
            <a:ext cx="5658965" cy="1446550"/>
            <a:chOff x="3522181" y="3017006"/>
            <a:chExt cx="5658965" cy="14465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29390D-CDD3-CF8E-5BFA-3A5C0EFC2312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36B258-C002-83F3-64FE-175C9F7073AC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F33A00-5683-D85F-BEA5-9FBCA0F813D2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6AF71C-5586-85C7-02B4-0461F298788D}"/>
              </a:ext>
            </a:extLst>
          </p:cNvPr>
          <p:cNvGrpSpPr/>
          <p:nvPr/>
        </p:nvGrpSpPr>
        <p:grpSpPr>
          <a:xfrm>
            <a:off x="10537268" y="3017006"/>
            <a:ext cx="5658965" cy="1446550"/>
            <a:chOff x="3522181" y="3017006"/>
            <a:chExt cx="5658965" cy="144655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AE71EB-30D2-4CD5-33C8-1069EDBCF6A2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E92A47-2D22-CAD2-7146-78CFDE4E0C0C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6B7C2C-71E0-2FE2-A435-A417A65C4F25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E8A952-F547-393E-D0ED-7B81EDC745DE}"/>
              </a:ext>
            </a:extLst>
          </p:cNvPr>
          <p:cNvGrpSpPr/>
          <p:nvPr/>
        </p:nvGrpSpPr>
        <p:grpSpPr>
          <a:xfrm>
            <a:off x="3907868" y="4931400"/>
            <a:ext cx="5658965" cy="1446550"/>
            <a:chOff x="3522181" y="3017006"/>
            <a:chExt cx="5658965" cy="144655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61F7AD-C7CB-EE26-A485-61FAE137C821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BA75BD-0949-3718-7AEF-54EB0056E593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83500E-8B9B-68D5-D831-6609182F12A6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67D732-07BF-5049-7FAD-2846CCB03F6B}"/>
              </a:ext>
            </a:extLst>
          </p:cNvPr>
          <p:cNvGrpSpPr/>
          <p:nvPr/>
        </p:nvGrpSpPr>
        <p:grpSpPr>
          <a:xfrm>
            <a:off x="10537268" y="4931400"/>
            <a:ext cx="5658965" cy="1446550"/>
            <a:chOff x="3522181" y="3017006"/>
            <a:chExt cx="5658965" cy="14465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D57854-E056-84FC-1CA1-B398C8A62B31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529512-E9C3-E5FD-B27D-AD34EA01F6FC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80A513-8C2E-A432-7516-D6F8FF31F714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3A656-AC27-A3AC-756A-954FF616C1E0}"/>
              </a:ext>
            </a:extLst>
          </p:cNvPr>
          <p:cNvGrpSpPr/>
          <p:nvPr/>
        </p:nvGrpSpPr>
        <p:grpSpPr>
          <a:xfrm>
            <a:off x="3907868" y="7012665"/>
            <a:ext cx="5658965" cy="1446550"/>
            <a:chOff x="3522181" y="3017006"/>
            <a:chExt cx="5658965" cy="14465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A196A7-9840-606D-8B78-8E662CCC3A76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CFD999-C958-39FC-7F19-7801AE67FD94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A8DEAF-6EAD-DB39-CC72-227EE3E2A761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766724D-6416-F8B7-4E0C-E2D18685A78B}"/>
              </a:ext>
            </a:extLst>
          </p:cNvPr>
          <p:cNvGrpSpPr/>
          <p:nvPr/>
        </p:nvGrpSpPr>
        <p:grpSpPr>
          <a:xfrm>
            <a:off x="10537268" y="7012665"/>
            <a:ext cx="5658965" cy="1446550"/>
            <a:chOff x="3522181" y="3017006"/>
            <a:chExt cx="5658965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BF3F3D-C5F3-ABB4-4395-389B06E14384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FCD4D0-1A45-3B21-6216-4400A02ECC7A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7DBD4E-DD6E-AD65-16D6-6949BECEA813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BEA47F-1802-0C8C-73A2-655BBBD447CF}"/>
              </a:ext>
            </a:extLst>
          </p:cNvPr>
          <p:cNvGrpSpPr/>
          <p:nvPr/>
        </p:nvGrpSpPr>
        <p:grpSpPr>
          <a:xfrm>
            <a:off x="3907868" y="8925686"/>
            <a:ext cx="5658965" cy="1446550"/>
            <a:chOff x="3522181" y="3017006"/>
            <a:chExt cx="5658965" cy="144655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3EEE70E-4350-EF85-99D1-FF60A1A7B68D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E4990C3-DD14-CCB0-F13C-1CD349B95DF5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3DBC732-AB2C-F1C0-232A-26FFB8D6FAE9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D5A6086-BFDE-955B-17AC-321406BB02B6}"/>
              </a:ext>
            </a:extLst>
          </p:cNvPr>
          <p:cNvGrpSpPr/>
          <p:nvPr/>
        </p:nvGrpSpPr>
        <p:grpSpPr>
          <a:xfrm>
            <a:off x="10537268" y="8925686"/>
            <a:ext cx="5658965" cy="1446550"/>
            <a:chOff x="3522181" y="3017006"/>
            <a:chExt cx="5658965" cy="144655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EF5E39-66BA-7E75-079A-69507654D4DD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AB13B43-7799-03A8-A487-072554D63384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362D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83ACE1A-AACF-4B29-0C3D-5B589CF169DA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>
            <a:extLst>
              <a:ext uri="{FF2B5EF4-FFF2-40B4-BE49-F238E27FC236}">
                <a16:creationId xmlns:a16="http://schemas.microsoft.com/office/drawing/2014/main" id="{BD021C51-DB5F-F8A0-B049-ABD4B74E8FAB}"/>
              </a:ext>
            </a:extLst>
          </p:cNvPr>
          <p:cNvSpPr/>
          <p:nvPr/>
        </p:nvSpPr>
        <p:spPr>
          <a:xfrm>
            <a:off x="0" y="2970506"/>
            <a:ext cx="7309484" cy="1671320"/>
          </a:xfrm>
          <a:custGeom>
            <a:avLst/>
            <a:gdLst/>
            <a:ahLst/>
            <a:cxnLst/>
            <a:rect l="l" t="t" r="r" b="b"/>
            <a:pathLst>
              <a:path w="7309484" h="1671320">
                <a:moveTo>
                  <a:pt x="7309054" y="0"/>
                </a:moveTo>
                <a:lnTo>
                  <a:pt x="0" y="0"/>
                </a:lnTo>
                <a:lnTo>
                  <a:pt x="0" y="1671111"/>
                </a:lnTo>
                <a:lnTo>
                  <a:pt x="7309054" y="1671111"/>
                </a:lnTo>
                <a:lnTo>
                  <a:pt x="7309054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20EABDDE-E479-A176-0393-DF6DBFED6F7B}"/>
              </a:ext>
            </a:extLst>
          </p:cNvPr>
          <p:cNvSpPr/>
          <p:nvPr/>
        </p:nvSpPr>
        <p:spPr>
          <a:xfrm>
            <a:off x="6476571" y="3807066"/>
            <a:ext cx="834390" cy="834390"/>
          </a:xfrm>
          <a:custGeom>
            <a:avLst/>
            <a:gdLst/>
            <a:ahLst/>
            <a:cxnLst/>
            <a:rect l="l" t="t" r="r" b="b"/>
            <a:pathLst>
              <a:path w="834390" h="834389">
                <a:moveTo>
                  <a:pt x="833848" y="0"/>
                </a:moveTo>
                <a:lnTo>
                  <a:pt x="0" y="833848"/>
                </a:lnTo>
                <a:lnTo>
                  <a:pt x="833848" y="833848"/>
                </a:lnTo>
                <a:lnTo>
                  <a:pt x="833848" y="0"/>
                </a:lnTo>
                <a:close/>
              </a:path>
            </a:pathLst>
          </a:custGeom>
          <a:solidFill>
            <a:srgbClr val="1300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571DA0CE-15E5-5D01-C67B-858381DD6201}"/>
              </a:ext>
            </a:extLst>
          </p:cNvPr>
          <p:cNvSpPr/>
          <p:nvPr/>
        </p:nvSpPr>
        <p:spPr>
          <a:xfrm>
            <a:off x="5639999" y="2970494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4" h="1670685">
                <a:moveTo>
                  <a:pt x="1670420" y="0"/>
                </a:moveTo>
                <a:lnTo>
                  <a:pt x="0" y="1670420"/>
                </a:lnTo>
                <a:lnTo>
                  <a:pt x="836571" y="1670420"/>
                </a:lnTo>
                <a:lnTo>
                  <a:pt x="1670420" y="836571"/>
                </a:lnTo>
                <a:lnTo>
                  <a:pt x="1670420" y="0"/>
                </a:lnTo>
                <a:close/>
              </a:path>
            </a:pathLst>
          </a:custGeom>
          <a:solidFill>
            <a:srgbClr val="170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665B268A-FFFC-FE63-B0BB-F3A0096FEF95}"/>
              </a:ext>
            </a:extLst>
          </p:cNvPr>
          <p:cNvSpPr/>
          <p:nvPr/>
        </p:nvSpPr>
        <p:spPr>
          <a:xfrm>
            <a:off x="5639999" y="2970500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4" h="1670685">
                <a:moveTo>
                  <a:pt x="1670420" y="0"/>
                </a:moveTo>
                <a:lnTo>
                  <a:pt x="836571" y="0"/>
                </a:lnTo>
                <a:lnTo>
                  <a:pt x="0" y="836571"/>
                </a:lnTo>
                <a:lnTo>
                  <a:pt x="10" y="1670409"/>
                </a:lnTo>
                <a:lnTo>
                  <a:pt x="1670420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8750EE42-7CE9-0145-8284-1F0C9A086F5B}"/>
              </a:ext>
            </a:extLst>
          </p:cNvPr>
          <p:cNvSpPr/>
          <p:nvPr/>
        </p:nvSpPr>
        <p:spPr>
          <a:xfrm>
            <a:off x="5640004" y="2970496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29" h="836929">
                <a:moveTo>
                  <a:pt x="836571" y="0"/>
                </a:moveTo>
                <a:lnTo>
                  <a:pt x="0" y="0"/>
                </a:lnTo>
                <a:lnTo>
                  <a:pt x="0" y="836571"/>
                </a:lnTo>
                <a:lnTo>
                  <a:pt x="836571" y="0"/>
                </a:lnTo>
                <a:close/>
              </a:path>
            </a:pathLst>
          </a:custGeom>
          <a:solidFill>
            <a:srgbClr val="170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B89BF07E-A3E1-7614-E981-EC9F852F582E}"/>
              </a:ext>
            </a:extLst>
          </p:cNvPr>
          <p:cNvSpPr/>
          <p:nvPr/>
        </p:nvSpPr>
        <p:spPr>
          <a:xfrm>
            <a:off x="6893469" y="4224670"/>
            <a:ext cx="417195" cy="417195"/>
          </a:xfrm>
          <a:custGeom>
            <a:avLst/>
            <a:gdLst/>
            <a:ahLst/>
            <a:cxnLst/>
            <a:rect l="l" t="t" r="r" b="b"/>
            <a:pathLst>
              <a:path w="417195" h="417195">
                <a:moveTo>
                  <a:pt x="416950" y="0"/>
                </a:moveTo>
                <a:lnTo>
                  <a:pt x="0" y="416950"/>
                </a:lnTo>
                <a:lnTo>
                  <a:pt x="416950" y="416950"/>
                </a:lnTo>
                <a:lnTo>
                  <a:pt x="416950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AF7E2D39-D69F-A2F6-D34D-75376E579509}"/>
              </a:ext>
            </a:extLst>
          </p:cNvPr>
          <p:cNvSpPr/>
          <p:nvPr/>
        </p:nvSpPr>
        <p:spPr>
          <a:xfrm>
            <a:off x="6475173" y="3806363"/>
            <a:ext cx="835660" cy="835660"/>
          </a:xfrm>
          <a:custGeom>
            <a:avLst/>
            <a:gdLst/>
            <a:ahLst/>
            <a:cxnLst/>
            <a:rect l="l" t="t" r="r" b="b"/>
            <a:pathLst>
              <a:path w="835659" h="835660">
                <a:moveTo>
                  <a:pt x="835252" y="0"/>
                </a:moveTo>
                <a:lnTo>
                  <a:pt x="0" y="835252"/>
                </a:lnTo>
                <a:lnTo>
                  <a:pt x="418301" y="835252"/>
                </a:lnTo>
                <a:lnTo>
                  <a:pt x="835252" y="418301"/>
                </a:lnTo>
                <a:lnTo>
                  <a:pt x="835252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6AA71104-FB18-26C0-CA28-FB68DA19E2CE}"/>
              </a:ext>
            </a:extLst>
          </p:cNvPr>
          <p:cNvSpPr/>
          <p:nvPr/>
        </p:nvSpPr>
        <p:spPr>
          <a:xfrm>
            <a:off x="6475172" y="3806365"/>
            <a:ext cx="835660" cy="835660"/>
          </a:xfrm>
          <a:custGeom>
            <a:avLst/>
            <a:gdLst/>
            <a:ahLst/>
            <a:cxnLst/>
            <a:rect l="l" t="t" r="r" b="b"/>
            <a:pathLst>
              <a:path w="835659" h="835660">
                <a:moveTo>
                  <a:pt x="835252" y="0"/>
                </a:moveTo>
                <a:lnTo>
                  <a:pt x="418301" y="0"/>
                </a:lnTo>
                <a:lnTo>
                  <a:pt x="0" y="418301"/>
                </a:lnTo>
                <a:lnTo>
                  <a:pt x="0" y="835252"/>
                </a:lnTo>
                <a:lnTo>
                  <a:pt x="835252" y="0"/>
                </a:lnTo>
                <a:close/>
              </a:path>
            </a:pathLst>
          </a:custGeom>
          <a:solidFill>
            <a:srgbClr val="170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42A60039-56A9-58D2-E4C5-E04927D51F96}"/>
              </a:ext>
            </a:extLst>
          </p:cNvPr>
          <p:cNvSpPr/>
          <p:nvPr/>
        </p:nvSpPr>
        <p:spPr>
          <a:xfrm>
            <a:off x="6475169" y="3806368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418301" y="0"/>
                </a:moveTo>
                <a:lnTo>
                  <a:pt x="0" y="0"/>
                </a:lnTo>
                <a:lnTo>
                  <a:pt x="0" y="418301"/>
                </a:lnTo>
                <a:lnTo>
                  <a:pt x="418301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3AB91A-5C17-97C0-002C-BC269FE54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8250" y="-621015"/>
            <a:ext cx="3124740" cy="2499675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23E9FB73-D93B-0A2E-280E-CC55340A20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2903EA29-2506-C417-C2BE-B10FBF2E6082}"/>
              </a:ext>
            </a:extLst>
          </p:cNvPr>
          <p:cNvSpPr txBox="1"/>
          <p:nvPr/>
        </p:nvSpPr>
        <p:spPr>
          <a:xfrm>
            <a:off x="653419" y="3234005"/>
            <a:ext cx="551878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solidFill>
                  <a:srgbClr val="FFFFFF"/>
                </a:solidFill>
                <a:latin typeface="Arial Black"/>
                <a:cs typeface="Arial Black"/>
              </a:rPr>
              <a:t>TABLE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99B28626-E4BB-7EFB-CCC4-D6C6FE316A6B}"/>
              </a:ext>
            </a:extLst>
          </p:cNvPr>
          <p:cNvSpPr txBox="1"/>
          <p:nvPr/>
        </p:nvSpPr>
        <p:spPr>
          <a:xfrm>
            <a:off x="653419" y="3849762"/>
            <a:ext cx="61925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Arial Black"/>
                <a:cs typeface="Arial Black"/>
              </a:rPr>
              <a:t>CONTENT</a:t>
            </a:r>
            <a:r>
              <a:rPr lang="en-GB" sz="4000" spc="-10" dirty="0">
                <a:solidFill>
                  <a:srgbClr val="FFFFFF"/>
                </a:solidFill>
                <a:latin typeface="Arial Black"/>
                <a:cs typeface="Arial Black"/>
              </a:rPr>
              <a:t>S OPT 2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8236C797-309C-DE25-173F-45D7BE87635B}"/>
              </a:ext>
            </a:extLst>
          </p:cNvPr>
          <p:cNvSpPr txBox="1"/>
          <p:nvPr/>
        </p:nvSpPr>
        <p:spPr>
          <a:xfrm>
            <a:off x="11662351" y="130731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99B6FF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8509EE5E-2D7A-20FE-0339-3466E9B17D61}"/>
              </a:ext>
            </a:extLst>
          </p:cNvPr>
          <p:cNvSpPr txBox="1"/>
          <p:nvPr/>
        </p:nvSpPr>
        <p:spPr>
          <a:xfrm>
            <a:off x="14639209" y="127536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5C492BCC-51D6-DC86-2F46-803304BE7B63}"/>
              </a:ext>
            </a:extLst>
          </p:cNvPr>
          <p:cNvSpPr txBox="1"/>
          <p:nvPr/>
        </p:nvSpPr>
        <p:spPr>
          <a:xfrm>
            <a:off x="11662351" y="2775162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99B6FF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3D6B648E-1159-9B0A-7627-8AB46FD1DB7B}"/>
              </a:ext>
            </a:extLst>
          </p:cNvPr>
          <p:cNvSpPr txBox="1"/>
          <p:nvPr/>
        </p:nvSpPr>
        <p:spPr>
          <a:xfrm>
            <a:off x="14639209" y="2743217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C69CB385-91A2-1B5F-9D50-0F79073122C1}"/>
              </a:ext>
            </a:extLst>
          </p:cNvPr>
          <p:cNvSpPr txBox="1"/>
          <p:nvPr/>
        </p:nvSpPr>
        <p:spPr>
          <a:xfrm>
            <a:off x="11662351" y="4274959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99B6FF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2ECCD9D0-7BC1-8380-6094-DCB3B882FD76}"/>
              </a:ext>
            </a:extLst>
          </p:cNvPr>
          <p:cNvSpPr txBox="1"/>
          <p:nvPr/>
        </p:nvSpPr>
        <p:spPr>
          <a:xfrm>
            <a:off x="14639209" y="4243014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4E78F6F5-B34B-C1E8-65A1-C1B5832F956A}"/>
              </a:ext>
            </a:extLst>
          </p:cNvPr>
          <p:cNvSpPr txBox="1"/>
          <p:nvPr/>
        </p:nvSpPr>
        <p:spPr>
          <a:xfrm>
            <a:off x="11662351" y="5742811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99B6FF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84F1180A-0E46-D693-0915-E1E510298C88}"/>
              </a:ext>
            </a:extLst>
          </p:cNvPr>
          <p:cNvSpPr txBox="1"/>
          <p:nvPr/>
        </p:nvSpPr>
        <p:spPr>
          <a:xfrm>
            <a:off x="14639209" y="5710866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31" name="object 5">
            <a:extLst>
              <a:ext uri="{FF2B5EF4-FFF2-40B4-BE49-F238E27FC236}">
                <a16:creationId xmlns:a16="http://schemas.microsoft.com/office/drawing/2014/main" id="{82B01E54-23E8-5A7C-ED8B-8EEFD3E1C634}"/>
              </a:ext>
            </a:extLst>
          </p:cNvPr>
          <p:cNvSpPr txBox="1"/>
          <p:nvPr/>
        </p:nvSpPr>
        <p:spPr>
          <a:xfrm>
            <a:off x="11662351" y="7242608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99B6FF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5A6A9C4A-02A3-3B91-A610-1CFD36210FE9}"/>
              </a:ext>
            </a:extLst>
          </p:cNvPr>
          <p:cNvSpPr txBox="1"/>
          <p:nvPr/>
        </p:nvSpPr>
        <p:spPr>
          <a:xfrm>
            <a:off x="14639209" y="7210663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088FFE2C-8B40-7C97-4D38-82ED6A662DBE}"/>
              </a:ext>
            </a:extLst>
          </p:cNvPr>
          <p:cNvSpPr txBox="1"/>
          <p:nvPr/>
        </p:nvSpPr>
        <p:spPr>
          <a:xfrm>
            <a:off x="11662351" y="871046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99B6FF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A9F0D91E-0606-0F51-81B4-42422C9F4B24}"/>
              </a:ext>
            </a:extLst>
          </p:cNvPr>
          <p:cNvSpPr txBox="1"/>
          <p:nvPr/>
        </p:nvSpPr>
        <p:spPr>
          <a:xfrm>
            <a:off x="14639209" y="867851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7485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0F62588-532C-DA61-B388-04262B9C46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4</a:t>
            </a:r>
          </a:p>
        </p:txBody>
      </p:sp>
      <p:sp>
        <p:nvSpPr>
          <p:cNvPr id="2" name="object 32">
            <a:extLst>
              <a:ext uri="{FF2B5EF4-FFF2-40B4-BE49-F238E27FC236}">
                <a16:creationId xmlns:a16="http://schemas.microsoft.com/office/drawing/2014/main" id="{9BF3BDBB-9476-7199-5E53-0D8C499086BF}"/>
              </a:ext>
            </a:extLst>
          </p:cNvPr>
          <p:cNvSpPr txBox="1"/>
          <p:nvPr/>
        </p:nvSpPr>
        <p:spPr>
          <a:xfrm>
            <a:off x="802370" y="5416488"/>
            <a:ext cx="5191125" cy="10267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GB" sz="3300" spc="-1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MY" sz="3300" dirty="0">
                <a:solidFill>
                  <a:srgbClr val="FFFFFF"/>
                </a:solidFill>
                <a:latin typeface="Arial"/>
                <a:cs typeface="Arial"/>
              </a:rPr>
              <a:t>(Arial Regular, 33)</a:t>
            </a:r>
          </a:p>
        </p:txBody>
      </p:sp>
      <p:sp>
        <p:nvSpPr>
          <p:cNvPr id="5" name="object 36">
            <a:extLst>
              <a:ext uri="{FF2B5EF4-FFF2-40B4-BE49-F238E27FC236}">
                <a16:creationId xmlns:a16="http://schemas.microsoft.com/office/drawing/2014/main" id="{0D510D89-E957-38A1-EAB1-FBE6ACE36062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1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26910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>
            <a:extLst>
              <a:ext uri="{FF2B5EF4-FFF2-40B4-BE49-F238E27FC236}">
                <a16:creationId xmlns:a16="http://schemas.microsoft.com/office/drawing/2014/main" id="{3E00AAD4-96CF-B1E3-9C81-8837BD93EC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096539" cy="1130855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FE77079-B4A7-5357-DD28-0FA53B4F6A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-621015"/>
            <a:ext cx="3124741" cy="2499675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C8BD94F6-F89F-6A37-91BC-326935831BFD}"/>
              </a:ext>
            </a:extLst>
          </p:cNvPr>
          <p:cNvSpPr txBox="1"/>
          <p:nvPr/>
        </p:nvSpPr>
        <p:spPr>
          <a:xfrm>
            <a:off x="1060450" y="6038448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CB59CC09-F2B7-A362-9E3D-3AE1783AF355}"/>
              </a:ext>
            </a:extLst>
          </p:cNvPr>
          <p:cNvSpPr/>
          <p:nvPr/>
        </p:nvSpPr>
        <p:spPr>
          <a:xfrm>
            <a:off x="0" y="4966662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7">
            <a:extLst>
              <a:ext uri="{FF2B5EF4-FFF2-40B4-BE49-F238E27FC236}">
                <a16:creationId xmlns:a16="http://schemas.microsoft.com/office/drawing/2014/main" id="{D70F84A1-920F-5A92-867F-FF1016F4F1B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088"/>
            <a:ext cx="908050" cy="908259"/>
            <a:chOff x="0" y="4967342"/>
            <a:chExt cx="908050" cy="908259"/>
          </a:xfrm>
        </p:grpSpPr>
        <p:sp>
          <p:nvSpPr>
            <p:cNvPr id="5" name="object 14">
              <a:extLst>
                <a:ext uri="{FF2B5EF4-FFF2-40B4-BE49-F238E27FC236}">
                  <a16:creationId xmlns:a16="http://schemas.microsoft.com/office/drawing/2014/main" id="{32B20C84-2782-4C85-2D27-B38F4AEF20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613" y="542195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138" y="0"/>
                  </a:moveTo>
                  <a:lnTo>
                    <a:pt x="0" y="453138"/>
                  </a:lnTo>
                  <a:lnTo>
                    <a:pt x="453138" y="453138"/>
                  </a:lnTo>
                  <a:lnTo>
                    <a:pt x="453138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77DC555A-D291-182E-5389-B446A81EA3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0" y="907752"/>
                  </a:lnTo>
                  <a:lnTo>
                    <a:pt x="454614" y="907752"/>
                  </a:lnTo>
                  <a:lnTo>
                    <a:pt x="907752" y="454614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4ED2E048-055B-E4DB-2DEC-2BB5F83EE0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4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454614" y="0"/>
                  </a:lnTo>
                  <a:lnTo>
                    <a:pt x="0" y="454614"/>
                  </a:lnTo>
                  <a:lnTo>
                    <a:pt x="0" y="907752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CAE53BA8-2396-B6E4-BEAE-094F21AB97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614" y="0"/>
                  </a:moveTo>
                  <a:lnTo>
                    <a:pt x="0" y="0"/>
                  </a:lnTo>
                  <a:lnTo>
                    <a:pt x="0" y="454614"/>
                  </a:lnTo>
                  <a:lnTo>
                    <a:pt x="454614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C488854D-7DD7-A2A9-D1FB-F1D033B89D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171" y="5648895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579" y="0"/>
                  </a:moveTo>
                  <a:lnTo>
                    <a:pt x="0" y="226579"/>
                  </a:lnTo>
                  <a:lnTo>
                    <a:pt x="226579" y="226579"/>
                  </a:lnTo>
                  <a:lnTo>
                    <a:pt x="226579" y="0"/>
                  </a:lnTo>
                  <a:close/>
                </a:path>
              </a:pathLst>
            </a:custGeom>
            <a:solidFill>
              <a:srgbClr val="236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E4765CBD-3497-D94E-D733-0B13266E40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3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0" y="453902"/>
                  </a:lnTo>
                  <a:lnTo>
                    <a:pt x="227322" y="453902"/>
                  </a:lnTo>
                  <a:lnTo>
                    <a:pt x="453902" y="22732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F114E49A-BBAC-0F80-7680-1F1194D322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6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227322" y="0"/>
                  </a:lnTo>
                  <a:lnTo>
                    <a:pt x="0" y="227322"/>
                  </a:lnTo>
                  <a:lnTo>
                    <a:pt x="0" y="45390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5B77E5DA-A5B7-B38E-7371-DBEBB02F099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52" y="542157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322" y="0"/>
                  </a:moveTo>
                  <a:lnTo>
                    <a:pt x="0" y="0"/>
                  </a:lnTo>
                  <a:lnTo>
                    <a:pt x="0" y="227322"/>
                  </a:lnTo>
                  <a:lnTo>
                    <a:pt x="22732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E391F9D0-C213-EAC4-D4A7-888A482C68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E88DF1CA-B869-3FA0-C64A-B640E52E8239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2362DD"/>
                </a:solidFill>
              </a:rPr>
              <a:t>OPTION </a:t>
            </a:r>
            <a:r>
              <a:rPr lang="en-MY" sz="3200" spc="-50" dirty="0">
                <a:solidFill>
                  <a:srgbClr val="2362DD"/>
                </a:solidFill>
              </a:rPr>
              <a:t>2 </a:t>
            </a:r>
            <a:r>
              <a:rPr lang="en-MY" sz="3200" dirty="0">
                <a:solidFill>
                  <a:srgbClr val="2362DD"/>
                </a:solidFill>
              </a:rPr>
              <a:t>DIVIDER</a:t>
            </a:r>
            <a:r>
              <a:rPr lang="en-MY" sz="3200" spc="125" dirty="0">
                <a:solidFill>
                  <a:srgbClr val="2362DD"/>
                </a:solidFill>
              </a:rPr>
              <a:t> </a:t>
            </a:r>
            <a:r>
              <a:rPr lang="en-MY" sz="3200" dirty="0">
                <a:solidFill>
                  <a:srgbClr val="2362DD"/>
                </a:solidFill>
              </a:rPr>
              <a:t>PAGE</a:t>
            </a:r>
            <a:endParaRPr lang="en-MY" sz="3200" spc="-50" dirty="0">
              <a:solidFill>
                <a:srgbClr val="2362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2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3F0155D-2FC1-0988-3C34-2CB8B461A5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6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2DC63328-D9F4-D56E-AF5A-76DB450E3489}"/>
              </a:ext>
            </a:extLst>
          </p:cNvPr>
          <p:cNvSpPr txBox="1"/>
          <p:nvPr/>
        </p:nvSpPr>
        <p:spPr>
          <a:xfrm>
            <a:off x="855172" y="1343535"/>
            <a:ext cx="13327593" cy="28044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lang="en-MY" sz="3000" spc="-10" dirty="0">
                <a:solidFill>
                  <a:srgbClr val="1D1D1B"/>
                </a:solidFill>
                <a:latin typeface="Arial"/>
                <a:cs typeface="Arial"/>
              </a:rPr>
              <a:t>(Arial Regular, 30)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 err="1">
                <a:solidFill>
                  <a:srgbClr val="1D1D1B"/>
                </a:solidFill>
                <a:latin typeface="Arial"/>
                <a:cs typeface="Arial"/>
              </a:rPr>
              <a:t>nonumm</a:t>
            </a:r>
            <a: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  <a:t>y.</a:t>
            </a:r>
            <a:b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</a:b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volutpat.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exerci.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E4B85E0C-975C-F82C-DC9C-17EBB09F85D4}"/>
              </a:ext>
            </a:extLst>
          </p:cNvPr>
          <p:cNvSpPr txBox="1"/>
          <p:nvPr/>
        </p:nvSpPr>
        <p:spPr>
          <a:xfrm>
            <a:off x="855171" y="7161330"/>
            <a:ext cx="13327594" cy="2391873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130"/>
              </a:spcBef>
            </a:pPr>
            <a:r>
              <a:rPr sz="3600" dirty="0">
                <a:solidFill>
                  <a:srgbClr val="1800E7"/>
                </a:solidFill>
                <a:latin typeface="Arial Black"/>
                <a:cs typeface="Arial Black"/>
              </a:rPr>
              <a:t>SLIDE</a:t>
            </a:r>
            <a:r>
              <a:rPr sz="3600" spc="240" dirty="0">
                <a:solidFill>
                  <a:srgbClr val="1800E7"/>
                </a:solidFill>
                <a:latin typeface="Arial Black"/>
                <a:cs typeface="Arial Black"/>
              </a:rPr>
              <a:t> </a:t>
            </a:r>
            <a:r>
              <a:rPr sz="3600" spc="-10" dirty="0">
                <a:solidFill>
                  <a:srgbClr val="1800E7"/>
                </a:solidFill>
                <a:latin typeface="Arial Black"/>
                <a:cs typeface="Arial Black"/>
              </a:rPr>
              <a:t>SUBTITLE</a:t>
            </a:r>
            <a:r>
              <a:rPr lang="en-GB" sz="3600" spc="-10" dirty="0">
                <a:solidFill>
                  <a:srgbClr val="1800E7"/>
                </a:solidFill>
                <a:latin typeface="Arial Black"/>
                <a:cs typeface="Arial Black"/>
              </a:rPr>
              <a:t> (Arial Black, 36)</a:t>
            </a:r>
            <a:endParaRPr sz="3600" dirty="0">
              <a:solidFill>
                <a:srgbClr val="1800E7"/>
              </a:solidFill>
              <a:latin typeface="Arial Black"/>
              <a:cs typeface="Arial Black"/>
            </a:endParaRPr>
          </a:p>
          <a:p>
            <a:pPr marL="43815" marR="5080" algn="just">
              <a:lnSpc>
                <a:spcPct val="101099"/>
              </a:lnSpc>
              <a:spcBef>
                <a:spcPts val="1400"/>
              </a:spcBef>
            </a:pPr>
            <a:r>
              <a:rPr lang="en-MY" sz="3000" spc="-10" dirty="0">
                <a:latin typeface="Arial"/>
                <a:cs typeface="Arial"/>
              </a:rPr>
              <a:t>(Arial Regular, 30) </a:t>
            </a:r>
            <a:r>
              <a:rPr sz="3000" dirty="0">
                <a:latin typeface="Arial"/>
                <a:cs typeface="Arial"/>
              </a:rPr>
              <a:t>dolor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amet</a:t>
            </a:r>
            <a:r>
              <a:rPr sz="3000" dirty="0">
                <a:latin typeface="Arial"/>
                <a:cs typeface="Arial"/>
              </a:rPr>
              <a:t>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consectetuer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adipiscing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elit,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sed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diam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nonummy </a:t>
            </a:r>
            <a:r>
              <a:rPr sz="3000" dirty="0">
                <a:latin typeface="Arial"/>
                <a:cs typeface="Arial"/>
              </a:rPr>
              <a:t>nibh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euismod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tincidunt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ut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laoreet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dolore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magna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aliquam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erat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volutpat.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Ut </a:t>
            </a:r>
            <a:r>
              <a:rPr sz="3000" dirty="0">
                <a:latin typeface="Arial"/>
                <a:cs typeface="Arial"/>
              </a:rPr>
              <a:t>wisi</a:t>
            </a:r>
            <a:r>
              <a:rPr sz="3000" spc="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ad</a:t>
            </a:r>
            <a:r>
              <a:rPr sz="3000" spc="1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minim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veniam</a:t>
            </a:r>
            <a:r>
              <a:rPr lang="en-GB" sz="3000" dirty="0">
                <a:latin typeface="Arial"/>
                <a:cs typeface="Arial"/>
              </a:rPr>
              <a:t>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4C992AF6-B5D2-D9F2-1D1C-A4A4706A761A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2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EDE9399-932C-B919-23AB-FCB8157EBA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rgbClr val="2362DD"/>
                </a:solidFill>
              </a:rPr>
              <a:t>7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035FC3F-B927-B63A-245A-6E398BA36EA0}"/>
              </a:ext>
            </a:extLst>
          </p:cNvPr>
          <p:cNvSpPr txBox="1"/>
          <p:nvPr/>
        </p:nvSpPr>
        <p:spPr>
          <a:xfrm>
            <a:off x="855172" y="1343535"/>
            <a:ext cx="10231928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chemeClr val="tx1"/>
                </a:solidFill>
                <a:latin typeface="Arial"/>
                <a:cs typeface="Arial"/>
              </a:rPr>
              <a:t>(Arial Regular, 30)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amet.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minus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galisum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quo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iusto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pariatur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et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voluptas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asperiores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nam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eaquecumque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non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iure.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Eveniet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facilis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alias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voluptatem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beatae</a:t>
            </a:r>
            <a:r>
              <a:rPr sz="30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animi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aliquid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ullam.</a:t>
            </a:r>
            <a:endParaRPr sz="3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amet.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minus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galisum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quo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iusto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pariatur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voluptas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asperiores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nam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eaque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cumque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non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iure.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Eveniet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facilis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alias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voluptatem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beatae</a:t>
            </a:r>
            <a:r>
              <a:rPr sz="30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animi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aliqui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ullam.</a:t>
            </a:r>
            <a:endParaRPr sz="3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207C1360-FEB1-AC47-763B-8886343D9F24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2362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2362D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1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1F633A6-3FDD-DBE9-FFC9-A6979546ABE1}"/>
              </a:ext>
            </a:extLst>
          </p:cNvPr>
          <p:cNvSpPr txBox="1"/>
          <p:nvPr/>
        </p:nvSpPr>
        <p:spPr>
          <a:xfrm>
            <a:off x="801735" y="5544078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E1373B7-530C-2768-CBF6-CC620950E2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r>
              <a:rPr lang="en-MY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" name="object 36">
            <a:extLst>
              <a:ext uri="{FF2B5EF4-FFF2-40B4-BE49-F238E27FC236}">
                <a16:creationId xmlns:a16="http://schemas.microsoft.com/office/drawing/2014/main" id="{CD6D502B-BB17-4391-E4D1-ABFC70EBA730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3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962384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51A0DD0A77B4FA4B382702A42E782" ma:contentTypeVersion="20" ma:contentTypeDescription="Create a new document." ma:contentTypeScope="" ma:versionID="826a6b8a16673c7e2d43e661c3c2c4de">
  <xsd:schema xmlns:xsd="http://www.w3.org/2001/XMLSchema" xmlns:xs="http://www.w3.org/2001/XMLSchema" xmlns:p="http://schemas.microsoft.com/office/2006/metadata/properties" xmlns:ns2="22150af8-2c9a-450b-b521-a068fc3c92bd" xmlns:ns3="35e651f9-793f-4312-ae92-7f999fad73ab" targetNamespace="http://schemas.microsoft.com/office/2006/metadata/properties" ma:root="true" ma:fieldsID="be0a201336443f390dd15968bc518ad7" ns2:_="" ns3:_="">
    <xsd:import namespace="22150af8-2c9a-450b-b521-a068fc3c92bd"/>
    <xsd:import namespace="35e651f9-793f-4312-ae92-7f999fad73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_x0031_0_x002e_ChapGohMei" minOccurs="0"/>
                <xsd:element ref="ns3:Numbe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50af8-2c9a-450b-b521-a068fc3c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0870f34-6c4f-49d1-a819-03ba646221d5}" ma:internalName="TaxCatchAll" ma:showField="CatchAllData" ma:web="22150af8-2c9a-450b-b521-a068fc3c9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651f9-793f-4312-ae92-7f999fad73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47e7f3-05cb-4208-ad63-93db68b5b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31_0_x002e_ChapGohMei" ma:index="24" nillable="true" ma:displayName="10. Chap Goh Mei" ma:format="Dropdown" ma:internalName="_x0031_0_x002e_ChapGohMei">
      <xsd:simpleType>
        <xsd:restriction base="dms:Text">
          <xsd:maxLength value="255"/>
        </xsd:restriction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4D8FB1-2A37-4B6C-9578-D30415EE2D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50af8-2c9a-450b-b521-a068fc3c92bd"/>
    <ds:schemaRef ds:uri="35e651f9-793f-4312-ae92-7f999fad73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347BDB-C942-4EAF-BA67-C645C66F31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2120</Words>
  <Application>Microsoft Office PowerPoint</Application>
  <PresentationFormat>Custom</PresentationFormat>
  <Paragraphs>398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HK Grotesk Wide</vt:lpstr>
      <vt:lpstr>HK Grotesk Wide SemiBold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 One - PPT</dc:title>
  <dc:creator>Riyren Lam</dc:creator>
  <cp:lastModifiedBy>Nuzwir Darlene Binti Abdullah</cp:lastModifiedBy>
  <cp:revision>45</cp:revision>
  <dcterms:created xsi:type="dcterms:W3CDTF">2022-10-24T10:16:38Z</dcterms:created>
  <dcterms:modified xsi:type="dcterms:W3CDTF">2024-10-04T06:56:13Z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2022-10-24T00:00:00Z</vt:filetime>
  </property>
  <property fmtid="{D5CDD505-2E9C-101B-9397-08002B2CF9AE}" pid="3" name="Creator">
    <vt:lpwstr>Adobe Illustrator 27.0 (Windows)</vt:lpwstr>
  </property>
  <property fmtid="{D5CDD505-2E9C-101B-9397-08002B2CF9AE}" pid="4" name="LastSaved">
    <vt:filetime>2022-10-24T00:00:00Z</vt:filetime>
  </property>
  <property fmtid="{D5CDD505-2E9C-101B-9397-08002B2CF9AE}" pid="5" name="Producer">
    <vt:lpwstr>Adobe PDF library 16.07</vt:lpwstr>
  </property>
</Properties>
</file>