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11.jpg" ContentType="image/jpg"/>
  <Override PartName="/ppt/media/image12.jpg" ContentType="image/jpg"/>
  <Override PartName="/ppt/media/image24.jpg" ContentType="image/jp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3"/>
  </p:sldMasterIdLst>
  <p:notesMasterIdLst>
    <p:notesMasterId r:id="rId33"/>
  </p:notesMasterIdLst>
  <p:handoutMasterIdLst>
    <p:handoutMasterId r:id="rId34"/>
  </p:handoutMasterIdLst>
  <p:sldIdLst>
    <p:sldId id="279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98" r:id="rId23"/>
    <p:sldId id="299" r:id="rId24"/>
    <p:sldId id="329" r:id="rId25"/>
    <p:sldId id="332" r:id="rId26"/>
    <p:sldId id="333" r:id="rId27"/>
    <p:sldId id="300" r:id="rId28"/>
    <p:sldId id="334" r:id="rId29"/>
    <p:sldId id="335" r:id="rId30"/>
    <p:sldId id="336" r:id="rId31"/>
    <p:sldId id="337" r:id="rId32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0091"/>
    <a:srgbClr val="000000"/>
    <a:srgbClr val="FF5E00"/>
    <a:srgbClr val="FFFFFF"/>
    <a:srgbClr val="D82E00"/>
    <a:srgbClr val="FF7900"/>
    <a:srgbClr val="1700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45" autoAdjust="0"/>
    <p:restoredTop sz="94715"/>
  </p:normalViewPr>
  <p:slideViewPr>
    <p:cSldViewPr>
      <p:cViewPr varScale="1">
        <p:scale>
          <a:sx n="31" d="100"/>
          <a:sy n="31" d="100"/>
        </p:scale>
        <p:origin x="764" y="6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0" d="100"/>
          <a:sy n="70" d="100"/>
        </p:scale>
        <p:origin x="136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290EB99-3EBA-F09D-31D0-9434CD6AF4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1E2FEC-6DA7-68BF-63AD-5AD955675DF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5CD88B-AF9A-2249-AC54-BD5BC202C833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450FD5-6397-1EE2-6C7D-53C20FA9172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51CE4F-FE49-5D57-4BFE-F0B063F8434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094E2F-C00C-DF4C-B3E7-1C3276E7B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218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CC80F4-3AC9-4231-8015-99CE4E9A6D03}" type="datetimeFigureOut">
              <a:rPr lang="en-MY" smtClean="0"/>
              <a:t>4/10/2024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DDDFF5-ADE0-4B9C-9D2D-8DDA8319D2B0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250828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DDFF5-ADE0-4B9C-9D2D-8DDA8319D2B0}" type="slidenum">
              <a:rPr lang="en-MY" smtClean="0"/>
              <a:t>1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668907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DDFF5-ADE0-4B9C-9D2D-8DDA8319D2B0}" type="slidenum">
              <a:rPr lang="en-MY" smtClean="0"/>
              <a:t>20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26425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635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1700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1735" y="4593650"/>
            <a:ext cx="8009895" cy="654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300" b="0" i="0">
                <a:solidFill>
                  <a:srgbClr val="17009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50" b="1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4CEC828-81BB-6649-C434-95242C1BF0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C012E4F-0474-5608-0785-AB7C785E8E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47307" y="-746125"/>
            <a:ext cx="3333906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951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91F72D70-85EB-307F-B9D3-AF62AC815F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7307" y="-746125"/>
            <a:ext cx="3333907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05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B5EF520-4122-0641-EFC3-26D661FB91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0105511" cy="1130935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AACDB19-F78E-C52B-4B51-A9CB660E8E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47307" y="-746125"/>
            <a:ext cx="3333906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0175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AF4CB416-BBF1-A037-43FE-FF00A1755F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7307" y="-746125"/>
            <a:ext cx="3333907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098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369F04F-64C8-DF26-E02A-73570B03C3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32" y="22802"/>
            <a:ext cx="20131232" cy="113238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0923F5-9C33-BE8F-BE1C-5039333B36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47307" y="-746125"/>
            <a:ext cx="3333906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51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B4C5CE9-DDA3-DFF5-CF59-55F26247DA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250" y="-593725"/>
            <a:ext cx="6291303" cy="50328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DF3A401F-64BC-2B01-E55E-C77484DBF66B}"/>
              </a:ext>
            </a:extLst>
          </p:cNvPr>
          <p:cNvSpPr/>
          <p:nvPr userDrawn="1"/>
        </p:nvSpPr>
        <p:spPr>
          <a:xfrm>
            <a:off x="649" y="10356093"/>
            <a:ext cx="20102830" cy="952500"/>
          </a:xfrm>
          <a:custGeom>
            <a:avLst/>
            <a:gdLst/>
            <a:ahLst/>
            <a:cxnLst/>
            <a:rect l="l" t="t" r="r" b="b"/>
            <a:pathLst>
              <a:path w="20102830" h="952500">
                <a:moveTo>
                  <a:pt x="20102791" y="0"/>
                </a:moveTo>
                <a:lnTo>
                  <a:pt x="0" y="0"/>
                </a:lnTo>
                <a:lnTo>
                  <a:pt x="0" y="952463"/>
                </a:lnTo>
                <a:lnTo>
                  <a:pt x="20102791" y="952463"/>
                </a:lnTo>
                <a:lnTo>
                  <a:pt x="20102791" y="0"/>
                </a:lnTo>
                <a:close/>
              </a:path>
            </a:pathLst>
          </a:custGeom>
          <a:solidFill>
            <a:srgbClr val="17009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EBC4C4EA-99D8-0669-5B43-700AE6A13A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7307" y="-746125"/>
            <a:ext cx="3333907" cy="2667000"/>
          </a:xfrm>
          <a:prstGeom prst="rect">
            <a:avLst/>
          </a:prstGeom>
        </p:spPr>
      </p:pic>
      <p:grpSp>
        <p:nvGrpSpPr>
          <p:cNvPr id="34" name="object 7">
            <a:extLst>
              <a:ext uri="{FF2B5EF4-FFF2-40B4-BE49-F238E27FC236}">
                <a16:creationId xmlns:a16="http://schemas.microsoft.com/office/drawing/2014/main" id="{E9BD187D-B957-3C7A-5BC3-EFBFAF94D439}"/>
              </a:ext>
            </a:extLst>
          </p:cNvPr>
          <p:cNvGrpSpPr/>
          <p:nvPr userDrawn="1"/>
        </p:nvGrpSpPr>
        <p:grpSpPr>
          <a:xfrm>
            <a:off x="0" y="325392"/>
            <a:ext cx="1887324" cy="516760"/>
            <a:chOff x="0" y="926014"/>
            <a:chExt cx="2362835" cy="657870"/>
          </a:xfrm>
        </p:grpSpPr>
        <p:sp>
          <p:nvSpPr>
            <p:cNvPr id="35" name="object 8">
              <a:extLst>
                <a:ext uri="{FF2B5EF4-FFF2-40B4-BE49-F238E27FC236}">
                  <a16:creationId xmlns:a16="http://schemas.microsoft.com/office/drawing/2014/main" id="{5068138D-79D0-D5DC-595D-104B09141AB5}"/>
                </a:ext>
              </a:extLst>
            </p:cNvPr>
            <p:cNvSpPr/>
            <p:nvPr/>
          </p:nvSpPr>
          <p:spPr>
            <a:xfrm>
              <a:off x="0" y="926024"/>
              <a:ext cx="2362835" cy="657860"/>
            </a:xfrm>
            <a:custGeom>
              <a:avLst/>
              <a:gdLst/>
              <a:ahLst/>
              <a:cxnLst/>
              <a:rect l="l" t="t" r="r" b="b"/>
              <a:pathLst>
                <a:path w="2362835" h="657860">
                  <a:moveTo>
                    <a:pt x="2362472" y="0"/>
                  </a:moveTo>
                  <a:lnTo>
                    <a:pt x="0" y="0"/>
                  </a:lnTo>
                  <a:lnTo>
                    <a:pt x="0" y="657686"/>
                  </a:lnTo>
                  <a:lnTo>
                    <a:pt x="2362472" y="657686"/>
                  </a:lnTo>
                  <a:lnTo>
                    <a:pt x="2362472" y="0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6" name="object 9">
              <a:extLst>
                <a:ext uri="{FF2B5EF4-FFF2-40B4-BE49-F238E27FC236}">
                  <a16:creationId xmlns:a16="http://schemas.microsoft.com/office/drawing/2014/main" id="{B5C81201-2E52-DCF5-3B3C-C34F329325AF}"/>
                </a:ext>
              </a:extLst>
            </p:cNvPr>
            <p:cNvSpPr/>
            <p:nvPr/>
          </p:nvSpPr>
          <p:spPr>
            <a:xfrm>
              <a:off x="1375932" y="1254864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328848"/>
                  </a:lnTo>
                  <a:lnTo>
                    <a:pt x="328848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FF7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0">
              <a:extLst>
                <a:ext uri="{FF2B5EF4-FFF2-40B4-BE49-F238E27FC236}">
                  <a16:creationId xmlns:a16="http://schemas.microsoft.com/office/drawing/2014/main" id="{B2E5155E-8FB5-23EC-A571-11C07D57CE2D}"/>
                </a:ext>
              </a:extLst>
            </p:cNvPr>
            <p:cNvSpPr/>
            <p:nvPr/>
          </p:nvSpPr>
          <p:spPr>
            <a:xfrm>
              <a:off x="1047084" y="926015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0" y="657697"/>
                  </a:lnTo>
                  <a:lnTo>
                    <a:pt x="328848" y="657697"/>
                  </a:lnTo>
                  <a:lnTo>
                    <a:pt x="657697" y="328848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11">
              <a:extLst>
                <a:ext uri="{FF2B5EF4-FFF2-40B4-BE49-F238E27FC236}">
                  <a16:creationId xmlns:a16="http://schemas.microsoft.com/office/drawing/2014/main" id="{2027C048-DBEA-9AED-71E6-4ECFE93D3AF4}"/>
                </a:ext>
              </a:extLst>
            </p:cNvPr>
            <p:cNvSpPr/>
            <p:nvPr/>
          </p:nvSpPr>
          <p:spPr>
            <a:xfrm>
              <a:off x="1047086" y="926017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328848" y="0"/>
                  </a:lnTo>
                  <a:lnTo>
                    <a:pt x="0" y="328848"/>
                  </a:lnTo>
                  <a:lnTo>
                    <a:pt x="0" y="657697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FF79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9" name="object 12">
              <a:extLst>
                <a:ext uri="{FF2B5EF4-FFF2-40B4-BE49-F238E27FC236}">
                  <a16:creationId xmlns:a16="http://schemas.microsoft.com/office/drawing/2014/main" id="{21F4E977-013A-D51C-CB01-1F53B6F40B5F}"/>
                </a:ext>
              </a:extLst>
            </p:cNvPr>
            <p:cNvSpPr/>
            <p:nvPr/>
          </p:nvSpPr>
          <p:spPr>
            <a:xfrm>
              <a:off x="1047084" y="926020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0"/>
                  </a:lnTo>
                  <a:lnTo>
                    <a:pt x="0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13">
              <a:extLst>
                <a:ext uri="{FF2B5EF4-FFF2-40B4-BE49-F238E27FC236}">
                  <a16:creationId xmlns:a16="http://schemas.microsoft.com/office/drawing/2014/main" id="{4BF4ABA2-85AE-1D25-9EC6-2E3E284927FA}"/>
                </a:ext>
              </a:extLst>
            </p:cNvPr>
            <p:cNvSpPr/>
            <p:nvPr/>
          </p:nvSpPr>
          <p:spPr>
            <a:xfrm>
              <a:off x="2033623" y="926016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0"/>
                  </a:lnTo>
                  <a:lnTo>
                    <a:pt x="328848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1" name="object 14">
              <a:extLst>
                <a:ext uri="{FF2B5EF4-FFF2-40B4-BE49-F238E27FC236}">
                  <a16:creationId xmlns:a16="http://schemas.microsoft.com/office/drawing/2014/main" id="{8D709413-E7AC-BDB3-55AA-A963477D4E7B}"/>
                </a:ext>
              </a:extLst>
            </p:cNvPr>
            <p:cNvSpPr/>
            <p:nvPr/>
          </p:nvSpPr>
          <p:spPr>
            <a:xfrm>
              <a:off x="1704775" y="926016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328848" y="0"/>
                  </a:moveTo>
                  <a:lnTo>
                    <a:pt x="0" y="0"/>
                  </a:lnTo>
                  <a:lnTo>
                    <a:pt x="657697" y="657697"/>
                  </a:lnTo>
                  <a:lnTo>
                    <a:pt x="657697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15">
              <a:extLst>
                <a:ext uri="{FF2B5EF4-FFF2-40B4-BE49-F238E27FC236}">
                  <a16:creationId xmlns:a16="http://schemas.microsoft.com/office/drawing/2014/main" id="{7CFF22B5-23A9-038D-417D-CDE0E49D84AE}"/>
                </a:ext>
              </a:extLst>
            </p:cNvPr>
            <p:cNvSpPr/>
            <p:nvPr/>
          </p:nvSpPr>
          <p:spPr>
            <a:xfrm>
              <a:off x="1704778" y="926014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0" y="0"/>
                  </a:moveTo>
                  <a:lnTo>
                    <a:pt x="0" y="328848"/>
                  </a:lnTo>
                  <a:lnTo>
                    <a:pt x="328848" y="657697"/>
                  </a:lnTo>
                  <a:lnTo>
                    <a:pt x="657697" y="6576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3" name="object 16">
              <a:extLst>
                <a:ext uri="{FF2B5EF4-FFF2-40B4-BE49-F238E27FC236}">
                  <a16:creationId xmlns:a16="http://schemas.microsoft.com/office/drawing/2014/main" id="{E198C572-DD0B-2485-CD19-58FA8A7DEABC}"/>
                </a:ext>
              </a:extLst>
            </p:cNvPr>
            <p:cNvSpPr/>
            <p:nvPr/>
          </p:nvSpPr>
          <p:spPr>
            <a:xfrm>
              <a:off x="1704780" y="1254866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0" y="0"/>
                  </a:moveTo>
                  <a:lnTo>
                    <a:pt x="0" y="328848"/>
                  </a:lnTo>
                  <a:lnTo>
                    <a:pt x="328848" y="3288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4">
            <a:extLst>
              <a:ext uri="{FF2B5EF4-FFF2-40B4-BE49-F238E27FC236}">
                <a16:creationId xmlns:a16="http://schemas.microsoft.com/office/drawing/2014/main" id="{7D20948F-DC6E-393A-5DCF-EF08EF69978B}"/>
              </a:ext>
            </a:extLst>
          </p:cNvPr>
          <p:cNvSpPr/>
          <p:nvPr userDrawn="1"/>
        </p:nvSpPr>
        <p:spPr>
          <a:xfrm>
            <a:off x="0" y="1034541"/>
            <a:ext cx="16360775" cy="1403350"/>
          </a:xfrm>
          <a:custGeom>
            <a:avLst/>
            <a:gdLst/>
            <a:ahLst/>
            <a:cxnLst/>
            <a:rect l="l" t="t" r="r" b="b"/>
            <a:pathLst>
              <a:path w="16360775" h="1403350">
                <a:moveTo>
                  <a:pt x="16360423" y="0"/>
                </a:moveTo>
                <a:lnTo>
                  <a:pt x="0" y="0"/>
                </a:lnTo>
                <a:lnTo>
                  <a:pt x="0" y="1403056"/>
                </a:lnTo>
                <a:lnTo>
                  <a:pt x="16360423" y="1403056"/>
                </a:lnTo>
                <a:lnTo>
                  <a:pt x="16360423" y="0"/>
                </a:lnTo>
                <a:close/>
              </a:path>
            </a:pathLst>
          </a:custGeom>
          <a:solidFill>
            <a:srgbClr val="17009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6">
            <a:extLst>
              <a:ext uri="{FF2B5EF4-FFF2-40B4-BE49-F238E27FC236}">
                <a16:creationId xmlns:a16="http://schemas.microsoft.com/office/drawing/2014/main" id="{D0A2495F-BEBB-888F-EA78-B10213E24E81}"/>
              </a:ext>
            </a:extLst>
          </p:cNvPr>
          <p:cNvGrpSpPr/>
          <p:nvPr userDrawn="1"/>
        </p:nvGrpSpPr>
        <p:grpSpPr>
          <a:xfrm>
            <a:off x="14960210" y="1037396"/>
            <a:ext cx="2800985" cy="1400810"/>
            <a:chOff x="14960210" y="2221415"/>
            <a:chExt cx="2800985" cy="1400810"/>
          </a:xfrm>
        </p:grpSpPr>
        <p:sp>
          <p:nvSpPr>
            <p:cNvPr id="8" name="object 7">
              <a:extLst>
                <a:ext uri="{FF2B5EF4-FFF2-40B4-BE49-F238E27FC236}">
                  <a16:creationId xmlns:a16="http://schemas.microsoft.com/office/drawing/2014/main" id="{52D23098-A357-8B45-C702-50D438ECD985}"/>
                </a:ext>
              </a:extLst>
            </p:cNvPr>
            <p:cNvSpPr/>
            <p:nvPr/>
          </p:nvSpPr>
          <p:spPr>
            <a:xfrm>
              <a:off x="17061679" y="2922665"/>
              <a:ext cx="699135" cy="699135"/>
            </a:xfrm>
            <a:custGeom>
              <a:avLst/>
              <a:gdLst/>
              <a:ahLst/>
              <a:cxnLst/>
              <a:rect l="l" t="t" r="r" b="b"/>
              <a:pathLst>
                <a:path w="699134" h="699135">
                  <a:moveTo>
                    <a:pt x="698973" y="0"/>
                  </a:moveTo>
                  <a:lnTo>
                    <a:pt x="0" y="698973"/>
                  </a:lnTo>
                  <a:lnTo>
                    <a:pt x="698973" y="698973"/>
                  </a:lnTo>
                  <a:lnTo>
                    <a:pt x="698973" y="0"/>
                  </a:lnTo>
                  <a:close/>
                </a:path>
              </a:pathLst>
            </a:custGeom>
            <a:solidFill>
              <a:srgbClr val="1300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8">
              <a:extLst>
                <a:ext uri="{FF2B5EF4-FFF2-40B4-BE49-F238E27FC236}">
                  <a16:creationId xmlns:a16="http://schemas.microsoft.com/office/drawing/2014/main" id="{16F655C3-F38B-F23A-AF0E-C0A95C7CCE3A}"/>
                </a:ext>
              </a:extLst>
            </p:cNvPr>
            <p:cNvSpPr/>
            <p:nvPr/>
          </p:nvSpPr>
          <p:spPr>
            <a:xfrm>
              <a:off x="16360435" y="2221417"/>
              <a:ext cx="1400810" cy="1400810"/>
            </a:xfrm>
            <a:custGeom>
              <a:avLst/>
              <a:gdLst/>
              <a:ahLst/>
              <a:cxnLst/>
              <a:rect l="l" t="t" r="r" b="b"/>
              <a:pathLst>
                <a:path w="1400809" h="1400810">
                  <a:moveTo>
                    <a:pt x="1400219" y="0"/>
                  </a:moveTo>
                  <a:lnTo>
                    <a:pt x="0" y="1400219"/>
                  </a:lnTo>
                  <a:lnTo>
                    <a:pt x="701245" y="1400219"/>
                  </a:lnTo>
                  <a:lnTo>
                    <a:pt x="1400219" y="701245"/>
                  </a:lnTo>
                  <a:lnTo>
                    <a:pt x="1400219" y="0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9">
              <a:extLst>
                <a:ext uri="{FF2B5EF4-FFF2-40B4-BE49-F238E27FC236}">
                  <a16:creationId xmlns:a16="http://schemas.microsoft.com/office/drawing/2014/main" id="{6A779CE3-6354-87CB-82E2-E995A0404A1A}"/>
                </a:ext>
              </a:extLst>
            </p:cNvPr>
            <p:cNvSpPr/>
            <p:nvPr/>
          </p:nvSpPr>
          <p:spPr>
            <a:xfrm>
              <a:off x="16360435" y="2221415"/>
              <a:ext cx="1400810" cy="1400810"/>
            </a:xfrm>
            <a:custGeom>
              <a:avLst/>
              <a:gdLst/>
              <a:ahLst/>
              <a:cxnLst/>
              <a:rect l="l" t="t" r="r" b="b"/>
              <a:pathLst>
                <a:path w="1400809" h="1400810">
                  <a:moveTo>
                    <a:pt x="1400219" y="0"/>
                  </a:moveTo>
                  <a:lnTo>
                    <a:pt x="701245" y="0"/>
                  </a:lnTo>
                  <a:lnTo>
                    <a:pt x="0" y="701245"/>
                  </a:lnTo>
                  <a:lnTo>
                    <a:pt x="0" y="1400219"/>
                  </a:lnTo>
                  <a:lnTo>
                    <a:pt x="1400219" y="0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0">
              <a:extLst>
                <a:ext uri="{FF2B5EF4-FFF2-40B4-BE49-F238E27FC236}">
                  <a16:creationId xmlns:a16="http://schemas.microsoft.com/office/drawing/2014/main" id="{3CEFADA8-00A4-0FF9-BF4D-788502207F2F}"/>
                </a:ext>
              </a:extLst>
            </p:cNvPr>
            <p:cNvSpPr/>
            <p:nvPr/>
          </p:nvSpPr>
          <p:spPr>
            <a:xfrm>
              <a:off x="16360432" y="2221420"/>
              <a:ext cx="701675" cy="701675"/>
            </a:xfrm>
            <a:custGeom>
              <a:avLst/>
              <a:gdLst/>
              <a:ahLst/>
              <a:cxnLst/>
              <a:rect l="l" t="t" r="r" b="b"/>
              <a:pathLst>
                <a:path w="701675" h="701675">
                  <a:moveTo>
                    <a:pt x="701245" y="0"/>
                  </a:moveTo>
                  <a:lnTo>
                    <a:pt x="0" y="0"/>
                  </a:lnTo>
                  <a:lnTo>
                    <a:pt x="0" y="701245"/>
                  </a:lnTo>
                  <a:lnTo>
                    <a:pt x="701245" y="0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1">
              <a:extLst>
                <a:ext uri="{FF2B5EF4-FFF2-40B4-BE49-F238E27FC236}">
                  <a16:creationId xmlns:a16="http://schemas.microsoft.com/office/drawing/2014/main" id="{A2FB48F8-0216-FB8A-3046-6B731EAC5BF6}"/>
                </a:ext>
              </a:extLst>
            </p:cNvPr>
            <p:cNvSpPr/>
            <p:nvPr/>
          </p:nvSpPr>
          <p:spPr>
            <a:xfrm>
              <a:off x="15661458" y="2922665"/>
              <a:ext cx="699135" cy="699135"/>
            </a:xfrm>
            <a:custGeom>
              <a:avLst/>
              <a:gdLst/>
              <a:ahLst/>
              <a:cxnLst/>
              <a:rect l="l" t="t" r="r" b="b"/>
              <a:pathLst>
                <a:path w="699134" h="699135">
                  <a:moveTo>
                    <a:pt x="698973" y="0"/>
                  </a:moveTo>
                  <a:lnTo>
                    <a:pt x="0" y="698973"/>
                  </a:lnTo>
                  <a:lnTo>
                    <a:pt x="698973" y="698973"/>
                  </a:lnTo>
                  <a:lnTo>
                    <a:pt x="698973" y="0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2">
              <a:extLst>
                <a:ext uri="{FF2B5EF4-FFF2-40B4-BE49-F238E27FC236}">
                  <a16:creationId xmlns:a16="http://schemas.microsoft.com/office/drawing/2014/main" id="{EDD2FC8E-E11B-7A76-C797-D386E7DB9965}"/>
                </a:ext>
              </a:extLst>
            </p:cNvPr>
            <p:cNvSpPr/>
            <p:nvPr/>
          </p:nvSpPr>
          <p:spPr>
            <a:xfrm>
              <a:off x="14960214" y="2221417"/>
              <a:ext cx="1400810" cy="1400810"/>
            </a:xfrm>
            <a:custGeom>
              <a:avLst/>
              <a:gdLst/>
              <a:ahLst/>
              <a:cxnLst/>
              <a:rect l="l" t="t" r="r" b="b"/>
              <a:pathLst>
                <a:path w="1400809" h="1400810">
                  <a:moveTo>
                    <a:pt x="1400219" y="0"/>
                  </a:moveTo>
                  <a:lnTo>
                    <a:pt x="0" y="1400219"/>
                  </a:lnTo>
                  <a:lnTo>
                    <a:pt x="701245" y="1400219"/>
                  </a:lnTo>
                  <a:lnTo>
                    <a:pt x="1400219" y="701245"/>
                  </a:lnTo>
                  <a:lnTo>
                    <a:pt x="1400219" y="0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3">
              <a:extLst>
                <a:ext uri="{FF2B5EF4-FFF2-40B4-BE49-F238E27FC236}">
                  <a16:creationId xmlns:a16="http://schemas.microsoft.com/office/drawing/2014/main" id="{488B760B-7DE8-6FC4-F029-7F37FB0D5F10}"/>
                </a:ext>
              </a:extLst>
            </p:cNvPr>
            <p:cNvSpPr/>
            <p:nvPr/>
          </p:nvSpPr>
          <p:spPr>
            <a:xfrm>
              <a:off x="14960214" y="2221415"/>
              <a:ext cx="1400810" cy="1400810"/>
            </a:xfrm>
            <a:custGeom>
              <a:avLst/>
              <a:gdLst/>
              <a:ahLst/>
              <a:cxnLst/>
              <a:rect l="l" t="t" r="r" b="b"/>
              <a:pathLst>
                <a:path w="1400809" h="1400810">
                  <a:moveTo>
                    <a:pt x="1400219" y="0"/>
                  </a:moveTo>
                  <a:lnTo>
                    <a:pt x="701245" y="0"/>
                  </a:lnTo>
                  <a:lnTo>
                    <a:pt x="0" y="701245"/>
                  </a:lnTo>
                  <a:lnTo>
                    <a:pt x="0" y="1400219"/>
                  </a:lnTo>
                  <a:lnTo>
                    <a:pt x="1400219" y="0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4">
              <a:extLst>
                <a:ext uri="{FF2B5EF4-FFF2-40B4-BE49-F238E27FC236}">
                  <a16:creationId xmlns:a16="http://schemas.microsoft.com/office/drawing/2014/main" id="{3F9B1555-3E3E-AE01-9F55-A55C762E86AA}"/>
                </a:ext>
              </a:extLst>
            </p:cNvPr>
            <p:cNvSpPr/>
            <p:nvPr/>
          </p:nvSpPr>
          <p:spPr>
            <a:xfrm>
              <a:off x="14960210" y="2221420"/>
              <a:ext cx="701675" cy="701675"/>
            </a:xfrm>
            <a:custGeom>
              <a:avLst/>
              <a:gdLst/>
              <a:ahLst/>
              <a:cxnLst/>
              <a:rect l="l" t="t" r="r" b="b"/>
              <a:pathLst>
                <a:path w="701675" h="701675">
                  <a:moveTo>
                    <a:pt x="701245" y="0"/>
                  </a:moveTo>
                  <a:lnTo>
                    <a:pt x="0" y="0"/>
                  </a:lnTo>
                  <a:lnTo>
                    <a:pt x="0" y="701245"/>
                  </a:lnTo>
                  <a:lnTo>
                    <a:pt x="701245" y="0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5">
              <a:extLst>
                <a:ext uri="{FF2B5EF4-FFF2-40B4-BE49-F238E27FC236}">
                  <a16:creationId xmlns:a16="http://schemas.microsoft.com/office/drawing/2014/main" id="{4014A6CC-9AAE-1A58-C745-FA769ACAD9AF}"/>
                </a:ext>
              </a:extLst>
            </p:cNvPr>
            <p:cNvSpPr/>
            <p:nvPr/>
          </p:nvSpPr>
          <p:spPr>
            <a:xfrm>
              <a:off x="17411145" y="3272720"/>
              <a:ext cx="349885" cy="349885"/>
            </a:xfrm>
            <a:custGeom>
              <a:avLst/>
              <a:gdLst/>
              <a:ahLst/>
              <a:cxnLst/>
              <a:rect l="l" t="t" r="r" b="b"/>
              <a:pathLst>
                <a:path w="349884" h="349885">
                  <a:moveTo>
                    <a:pt x="349507" y="0"/>
                  </a:moveTo>
                  <a:lnTo>
                    <a:pt x="0" y="349507"/>
                  </a:lnTo>
                  <a:lnTo>
                    <a:pt x="349507" y="349507"/>
                  </a:lnTo>
                  <a:lnTo>
                    <a:pt x="349507" y="0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6">
              <a:extLst>
                <a:ext uri="{FF2B5EF4-FFF2-40B4-BE49-F238E27FC236}">
                  <a16:creationId xmlns:a16="http://schemas.microsoft.com/office/drawing/2014/main" id="{FAAB6349-F696-A27C-C80B-00BA66DCF567}"/>
                </a:ext>
              </a:extLst>
            </p:cNvPr>
            <p:cNvSpPr/>
            <p:nvPr/>
          </p:nvSpPr>
          <p:spPr>
            <a:xfrm>
              <a:off x="17060510" y="2922078"/>
              <a:ext cx="700405" cy="700405"/>
            </a:xfrm>
            <a:custGeom>
              <a:avLst/>
              <a:gdLst/>
              <a:ahLst/>
              <a:cxnLst/>
              <a:rect l="l" t="t" r="r" b="b"/>
              <a:pathLst>
                <a:path w="700405" h="700404">
                  <a:moveTo>
                    <a:pt x="700146" y="0"/>
                  </a:moveTo>
                  <a:lnTo>
                    <a:pt x="0" y="700146"/>
                  </a:lnTo>
                  <a:lnTo>
                    <a:pt x="350638" y="700146"/>
                  </a:lnTo>
                  <a:lnTo>
                    <a:pt x="700146" y="350638"/>
                  </a:lnTo>
                  <a:lnTo>
                    <a:pt x="700146" y="0"/>
                  </a:lnTo>
                  <a:close/>
                </a:path>
              </a:pathLst>
            </a:custGeom>
            <a:solidFill>
              <a:srgbClr val="FF7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7">
              <a:extLst>
                <a:ext uri="{FF2B5EF4-FFF2-40B4-BE49-F238E27FC236}">
                  <a16:creationId xmlns:a16="http://schemas.microsoft.com/office/drawing/2014/main" id="{893CFA9F-D91F-2ED5-3901-9293F22559C9}"/>
                </a:ext>
              </a:extLst>
            </p:cNvPr>
            <p:cNvSpPr/>
            <p:nvPr/>
          </p:nvSpPr>
          <p:spPr>
            <a:xfrm>
              <a:off x="17060510" y="2922077"/>
              <a:ext cx="700405" cy="700405"/>
            </a:xfrm>
            <a:custGeom>
              <a:avLst/>
              <a:gdLst/>
              <a:ahLst/>
              <a:cxnLst/>
              <a:rect l="l" t="t" r="r" b="b"/>
              <a:pathLst>
                <a:path w="700405" h="700404">
                  <a:moveTo>
                    <a:pt x="700146" y="0"/>
                  </a:moveTo>
                  <a:lnTo>
                    <a:pt x="350638" y="0"/>
                  </a:lnTo>
                  <a:lnTo>
                    <a:pt x="0" y="350638"/>
                  </a:lnTo>
                  <a:lnTo>
                    <a:pt x="0" y="700146"/>
                  </a:lnTo>
                  <a:lnTo>
                    <a:pt x="700146" y="0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8">
              <a:extLst>
                <a:ext uri="{FF2B5EF4-FFF2-40B4-BE49-F238E27FC236}">
                  <a16:creationId xmlns:a16="http://schemas.microsoft.com/office/drawing/2014/main" id="{AA15BCDE-05B8-33A4-4620-7FECB49964A2}"/>
                </a:ext>
              </a:extLst>
            </p:cNvPr>
            <p:cNvSpPr/>
            <p:nvPr/>
          </p:nvSpPr>
          <p:spPr>
            <a:xfrm>
              <a:off x="17060506" y="2922082"/>
              <a:ext cx="351155" cy="351155"/>
            </a:xfrm>
            <a:custGeom>
              <a:avLst/>
              <a:gdLst/>
              <a:ahLst/>
              <a:cxnLst/>
              <a:rect l="l" t="t" r="r" b="b"/>
              <a:pathLst>
                <a:path w="351155" h="351154">
                  <a:moveTo>
                    <a:pt x="350638" y="0"/>
                  </a:moveTo>
                  <a:lnTo>
                    <a:pt x="0" y="0"/>
                  </a:lnTo>
                  <a:lnTo>
                    <a:pt x="0" y="350638"/>
                  </a:lnTo>
                  <a:lnTo>
                    <a:pt x="350638" y="0"/>
                  </a:lnTo>
                  <a:close/>
                </a:path>
              </a:pathLst>
            </a:custGeom>
            <a:solidFill>
              <a:srgbClr val="FF7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9">
              <a:extLst>
                <a:ext uri="{FF2B5EF4-FFF2-40B4-BE49-F238E27FC236}">
                  <a16:creationId xmlns:a16="http://schemas.microsoft.com/office/drawing/2014/main" id="{CF31F79D-8D12-2DE0-BF71-2DC84C9B1FAC}"/>
                </a:ext>
              </a:extLst>
            </p:cNvPr>
            <p:cNvSpPr/>
            <p:nvPr/>
          </p:nvSpPr>
          <p:spPr>
            <a:xfrm>
              <a:off x="16711622" y="3272720"/>
              <a:ext cx="349885" cy="349885"/>
            </a:xfrm>
            <a:custGeom>
              <a:avLst/>
              <a:gdLst/>
              <a:ahLst/>
              <a:cxnLst/>
              <a:rect l="l" t="t" r="r" b="b"/>
              <a:pathLst>
                <a:path w="349884" h="349885">
                  <a:moveTo>
                    <a:pt x="349507" y="0"/>
                  </a:moveTo>
                  <a:lnTo>
                    <a:pt x="0" y="349507"/>
                  </a:lnTo>
                  <a:lnTo>
                    <a:pt x="349507" y="349507"/>
                  </a:lnTo>
                  <a:lnTo>
                    <a:pt x="349507" y="0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0">
              <a:extLst>
                <a:ext uri="{FF2B5EF4-FFF2-40B4-BE49-F238E27FC236}">
                  <a16:creationId xmlns:a16="http://schemas.microsoft.com/office/drawing/2014/main" id="{C0D94625-0823-CF60-68DD-D80B67BA4607}"/>
                </a:ext>
              </a:extLst>
            </p:cNvPr>
            <p:cNvSpPr/>
            <p:nvPr/>
          </p:nvSpPr>
          <p:spPr>
            <a:xfrm>
              <a:off x="16360987" y="2922078"/>
              <a:ext cx="700405" cy="700405"/>
            </a:xfrm>
            <a:custGeom>
              <a:avLst/>
              <a:gdLst/>
              <a:ahLst/>
              <a:cxnLst/>
              <a:rect l="l" t="t" r="r" b="b"/>
              <a:pathLst>
                <a:path w="700405" h="700404">
                  <a:moveTo>
                    <a:pt x="700146" y="0"/>
                  </a:moveTo>
                  <a:lnTo>
                    <a:pt x="0" y="700146"/>
                  </a:lnTo>
                  <a:lnTo>
                    <a:pt x="350638" y="700146"/>
                  </a:lnTo>
                  <a:lnTo>
                    <a:pt x="700146" y="350638"/>
                  </a:lnTo>
                  <a:lnTo>
                    <a:pt x="700146" y="0"/>
                  </a:lnTo>
                  <a:close/>
                </a:path>
              </a:pathLst>
            </a:custGeom>
            <a:solidFill>
              <a:srgbClr val="FF7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1">
              <a:extLst>
                <a:ext uri="{FF2B5EF4-FFF2-40B4-BE49-F238E27FC236}">
                  <a16:creationId xmlns:a16="http://schemas.microsoft.com/office/drawing/2014/main" id="{C80B4812-415F-2CFF-59FB-7D70AF6D7525}"/>
                </a:ext>
              </a:extLst>
            </p:cNvPr>
            <p:cNvSpPr/>
            <p:nvPr/>
          </p:nvSpPr>
          <p:spPr>
            <a:xfrm>
              <a:off x="16360987" y="2922077"/>
              <a:ext cx="700405" cy="700405"/>
            </a:xfrm>
            <a:custGeom>
              <a:avLst/>
              <a:gdLst/>
              <a:ahLst/>
              <a:cxnLst/>
              <a:rect l="l" t="t" r="r" b="b"/>
              <a:pathLst>
                <a:path w="700405" h="700404">
                  <a:moveTo>
                    <a:pt x="700146" y="0"/>
                  </a:moveTo>
                  <a:lnTo>
                    <a:pt x="350638" y="0"/>
                  </a:lnTo>
                  <a:lnTo>
                    <a:pt x="0" y="350638"/>
                  </a:lnTo>
                  <a:lnTo>
                    <a:pt x="0" y="700146"/>
                  </a:lnTo>
                  <a:lnTo>
                    <a:pt x="700146" y="0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2">
              <a:extLst>
                <a:ext uri="{FF2B5EF4-FFF2-40B4-BE49-F238E27FC236}">
                  <a16:creationId xmlns:a16="http://schemas.microsoft.com/office/drawing/2014/main" id="{71E28557-A324-DB91-7E38-52FEB1DC325B}"/>
                </a:ext>
              </a:extLst>
            </p:cNvPr>
            <p:cNvSpPr/>
            <p:nvPr/>
          </p:nvSpPr>
          <p:spPr>
            <a:xfrm>
              <a:off x="16360982" y="2922082"/>
              <a:ext cx="351155" cy="351155"/>
            </a:xfrm>
            <a:custGeom>
              <a:avLst/>
              <a:gdLst/>
              <a:ahLst/>
              <a:cxnLst/>
              <a:rect l="l" t="t" r="r" b="b"/>
              <a:pathLst>
                <a:path w="351155" h="351154">
                  <a:moveTo>
                    <a:pt x="350638" y="0"/>
                  </a:moveTo>
                  <a:lnTo>
                    <a:pt x="0" y="0"/>
                  </a:lnTo>
                  <a:lnTo>
                    <a:pt x="0" y="350638"/>
                  </a:lnTo>
                  <a:lnTo>
                    <a:pt x="350638" y="0"/>
                  </a:lnTo>
                  <a:close/>
                </a:path>
              </a:pathLst>
            </a:custGeom>
            <a:solidFill>
              <a:srgbClr val="FF79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9250E24F-A749-C222-42B8-4F57F18D1C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7307" y="-746125"/>
            <a:ext cx="3333907" cy="2667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2">
            <a:extLst>
              <a:ext uri="{FF2B5EF4-FFF2-40B4-BE49-F238E27FC236}">
                <a16:creationId xmlns:a16="http://schemas.microsoft.com/office/drawing/2014/main" id="{2184C767-E60C-BFCC-707D-9595CF4FB668}"/>
              </a:ext>
            </a:extLst>
          </p:cNvPr>
          <p:cNvGrpSpPr/>
          <p:nvPr userDrawn="1"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sp>
          <p:nvSpPr>
            <p:cNvPr id="6" name="object 3">
              <a:extLst>
                <a:ext uri="{FF2B5EF4-FFF2-40B4-BE49-F238E27FC236}">
                  <a16:creationId xmlns:a16="http://schemas.microsoft.com/office/drawing/2014/main" id="{6FF0DD39-9E0B-E7BA-34AC-5B3C99BF3184}"/>
                </a:ext>
              </a:extLst>
            </p:cNvPr>
            <p:cNvSpPr/>
            <p:nvPr/>
          </p:nvSpPr>
          <p:spPr>
            <a:xfrm>
              <a:off x="10052343" y="167"/>
              <a:ext cx="10052050" cy="11308715"/>
            </a:xfrm>
            <a:custGeom>
              <a:avLst/>
              <a:gdLst/>
              <a:ahLst/>
              <a:cxnLst/>
              <a:rect l="l" t="t" r="r" b="b"/>
              <a:pathLst>
                <a:path w="10052050" h="11308715">
                  <a:moveTo>
                    <a:pt x="10051746" y="0"/>
                  </a:moveTo>
                  <a:lnTo>
                    <a:pt x="0" y="0"/>
                  </a:lnTo>
                  <a:lnTo>
                    <a:pt x="0" y="11308388"/>
                  </a:lnTo>
                  <a:lnTo>
                    <a:pt x="10051746" y="11308388"/>
                  </a:lnTo>
                  <a:lnTo>
                    <a:pt x="10051746" y="0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4">
              <a:extLst>
                <a:ext uri="{FF2B5EF4-FFF2-40B4-BE49-F238E27FC236}">
                  <a16:creationId xmlns:a16="http://schemas.microsoft.com/office/drawing/2014/main" id="{1BA49C3A-7F63-4C2A-9268-35630A9E7CC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052343" cy="11308556"/>
            </a:xfrm>
            <a:prstGeom prst="rect">
              <a:avLst/>
            </a:prstGeom>
          </p:spPr>
        </p:pic>
      </p:grpSp>
      <p:sp>
        <p:nvSpPr>
          <p:cNvPr id="12" name="object 9">
            <a:extLst>
              <a:ext uri="{FF2B5EF4-FFF2-40B4-BE49-F238E27FC236}">
                <a16:creationId xmlns:a16="http://schemas.microsoft.com/office/drawing/2014/main" id="{3CEBF0F7-9123-80B5-6498-1DDB1A98CFA1}"/>
              </a:ext>
            </a:extLst>
          </p:cNvPr>
          <p:cNvSpPr/>
          <p:nvPr userDrawn="1"/>
        </p:nvSpPr>
        <p:spPr>
          <a:xfrm>
            <a:off x="0" y="2970506"/>
            <a:ext cx="7309484" cy="1671320"/>
          </a:xfrm>
          <a:custGeom>
            <a:avLst/>
            <a:gdLst/>
            <a:ahLst/>
            <a:cxnLst/>
            <a:rect l="l" t="t" r="r" b="b"/>
            <a:pathLst>
              <a:path w="7309484" h="1671320">
                <a:moveTo>
                  <a:pt x="7309054" y="0"/>
                </a:moveTo>
                <a:lnTo>
                  <a:pt x="0" y="0"/>
                </a:lnTo>
                <a:lnTo>
                  <a:pt x="0" y="1671111"/>
                </a:lnTo>
                <a:lnTo>
                  <a:pt x="7309054" y="1671111"/>
                </a:lnTo>
                <a:lnTo>
                  <a:pt x="7309054" y="0"/>
                </a:lnTo>
                <a:close/>
              </a:path>
            </a:pathLst>
          </a:custGeom>
          <a:solidFill>
            <a:srgbClr val="17009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2">
            <a:extLst>
              <a:ext uri="{FF2B5EF4-FFF2-40B4-BE49-F238E27FC236}">
                <a16:creationId xmlns:a16="http://schemas.microsoft.com/office/drawing/2014/main" id="{C608B9B5-C58E-8FB8-5408-A79D6D2D4FF2}"/>
              </a:ext>
            </a:extLst>
          </p:cNvPr>
          <p:cNvGrpSpPr/>
          <p:nvPr userDrawn="1"/>
        </p:nvGrpSpPr>
        <p:grpSpPr>
          <a:xfrm>
            <a:off x="5639999" y="2970494"/>
            <a:ext cx="1670962" cy="1671531"/>
            <a:chOff x="5639999" y="2970494"/>
            <a:chExt cx="1670962" cy="1671531"/>
          </a:xfrm>
        </p:grpSpPr>
        <p:sp>
          <p:nvSpPr>
            <p:cNvPr id="16" name="object 13">
              <a:extLst>
                <a:ext uri="{FF2B5EF4-FFF2-40B4-BE49-F238E27FC236}">
                  <a16:creationId xmlns:a16="http://schemas.microsoft.com/office/drawing/2014/main" id="{58C823D9-D0E0-9F3E-9BEB-C9DA253AB86F}"/>
                </a:ext>
              </a:extLst>
            </p:cNvPr>
            <p:cNvSpPr/>
            <p:nvPr/>
          </p:nvSpPr>
          <p:spPr>
            <a:xfrm>
              <a:off x="6476571" y="3807066"/>
              <a:ext cx="834390" cy="834390"/>
            </a:xfrm>
            <a:custGeom>
              <a:avLst/>
              <a:gdLst/>
              <a:ahLst/>
              <a:cxnLst/>
              <a:rect l="l" t="t" r="r" b="b"/>
              <a:pathLst>
                <a:path w="834390" h="834389">
                  <a:moveTo>
                    <a:pt x="833848" y="0"/>
                  </a:moveTo>
                  <a:lnTo>
                    <a:pt x="0" y="833848"/>
                  </a:lnTo>
                  <a:lnTo>
                    <a:pt x="833848" y="833848"/>
                  </a:lnTo>
                  <a:lnTo>
                    <a:pt x="833848" y="0"/>
                  </a:lnTo>
                  <a:close/>
                </a:path>
              </a:pathLst>
            </a:custGeom>
            <a:solidFill>
              <a:srgbClr val="1300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4">
              <a:extLst>
                <a:ext uri="{FF2B5EF4-FFF2-40B4-BE49-F238E27FC236}">
                  <a16:creationId xmlns:a16="http://schemas.microsoft.com/office/drawing/2014/main" id="{8B461589-2F25-4F86-C9D7-21D73E79A8E0}"/>
                </a:ext>
              </a:extLst>
            </p:cNvPr>
            <p:cNvSpPr/>
            <p:nvPr/>
          </p:nvSpPr>
          <p:spPr>
            <a:xfrm>
              <a:off x="5639999" y="2970494"/>
              <a:ext cx="1670685" cy="1670685"/>
            </a:xfrm>
            <a:custGeom>
              <a:avLst/>
              <a:gdLst/>
              <a:ahLst/>
              <a:cxnLst/>
              <a:rect l="l" t="t" r="r" b="b"/>
              <a:pathLst>
                <a:path w="1670684" h="1670685">
                  <a:moveTo>
                    <a:pt x="1670420" y="0"/>
                  </a:moveTo>
                  <a:lnTo>
                    <a:pt x="0" y="1670420"/>
                  </a:lnTo>
                  <a:lnTo>
                    <a:pt x="836571" y="1670420"/>
                  </a:lnTo>
                  <a:lnTo>
                    <a:pt x="1670420" y="836571"/>
                  </a:lnTo>
                  <a:lnTo>
                    <a:pt x="1670420" y="0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5">
              <a:extLst>
                <a:ext uri="{FF2B5EF4-FFF2-40B4-BE49-F238E27FC236}">
                  <a16:creationId xmlns:a16="http://schemas.microsoft.com/office/drawing/2014/main" id="{524317A8-54E4-04E3-BE4E-01AAE1AE8FA3}"/>
                </a:ext>
              </a:extLst>
            </p:cNvPr>
            <p:cNvSpPr/>
            <p:nvPr/>
          </p:nvSpPr>
          <p:spPr>
            <a:xfrm>
              <a:off x="5639999" y="2970500"/>
              <a:ext cx="1670685" cy="1670685"/>
            </a:xfrm>
            <a:custGeom>
              <a:avLst/>
              <a:gdLst/>
              <a:ahLst/>
              <a:cxnLst/>
              <a:rect l="l" t="t" r="r" b="b"/>
              <a:pathLst>
                <a:path w="1670684" h="1670685">
                  <a:moveTo>
                    <a:pt x="1670420" y="0"/>
                  </a:moveTo>
                  <a:lnTo>
                    <a:pt x="836571" y="0"/>
                  </a:lnTo>
                  <a:lnTo>
                    <a:pt x="0" y="836571"/>
                  </a:lnTo>
                  <a:lnTo>
                    <a:pt x="10" y="1670409"/>
                  </a:lnTo>
                  <a:lnTo>
                    <a:pt x="1670420" y="0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6">
              <a:extLst>
                <a:ext uri="{FF2B5EF4-FFF2-40B4-BE49-F238E27FC236}">
                  <a16:creationId xmlns:a16="http://schemas.microsoft.com/office/drawing/2014/main" id="{6DA96D07-EBD2-7C79-6304-90ED9C180A29}"/>
                </a:ext>
              </a:extLst>
            </p:cNvPr>
            <p:cNvSpPr/>
            <p:nvPr/>
          </p:nvSpPr>
          <p:spPr>
            <a:xfrm>
              <a:off x="5640004" y="2970496"/>
              <a:ext cx="836930" cy="836930"/>
            </a:xfrm>
            <a:custGeom>
              <a:avLst/>
              <a:gdLst/>
              <a:ahLst/>
              <a:cxnLst/>
              <a:rect l="l" t="t" r="r" b="b"/>
              <a:pathLst>
                <a:path w="836929" h="836929">
                  <a:moveTo>
                    <a:pt x="836571" y="0"/>
                  </a:moveTo>
                  <a:lnTo>
                    <a:pt x="0" y="0"/>
                  </a:lnTo>
                  <a:lnTo>
                    <a:pt x="0" y="836571"/>
                  </a:lnTo>
                  <a:lnTo>
                    <a:pt x="836571" y="0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7">
              <a:extLst>
                <a:ext uri="{FF2B5EF4-FFF2-40B4-BE49-F238E27FC236}">
                  <a16:creationId xmlns:a16="http://schemas.microsoft.com/office/drawing/2014/main" id="{04BB30CF-665F-FD90-4D21-9DDF62F31310}"/>
                </a:ext>
              </a:extLst>
            </p:cNvPr>
            <p:cNvSpPr/>
            <p:nvPr/>
          </p:nvSpPr>
          <p:spPr>
            <a:xfrm>
              <a:off x="6893469" y="4224670"/>
              <a:ext cx="417195" cy="417195"/>
            </a:xfrm>
            <a:custGeom>
              <a:avLst/>
              <a:gdLst/>
              <a:ahLst/>
              <a:cxnLst/>
              <a:rect l="l" t="t" r="r" b="b"/>
              <a:pathLst>
                <a:path w="417195" h="417195">
                  <a:moveTo>
                    <a:pt x="416950" y="0"/>
                  </a:moveTo>
                  <a:lnTo>
                    <a:pt x="0" y="416950"/>
                  </a:lnTo>
                  <a:lnTo>
                    <a:pt x="416950" y="416950"/>
                  </a:lnTo>
                  <a:lnTo>
                    <a:pt x="416950" y="0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8">
              <a:extLst>
                <a:ext uri="{FF2B5EF4-FFF2-40B4-BE49-F238E27FC236}">
                  <a16:creationId xmlns:a16="http://schemas.microsoft.com/office/drawing/2014/main" id="{6B9BCD70-C358-36AC-1F02-B032C04956C5}"/>
                </a:ext>
              </a:extLst>
            </p:cNvPr>
            <p:cNvSpPr/>
            <p:nvPr/>
          </p:nvSpPr>
          <p:spPr>
            <a:xfrm>
              <a:off x="6475173" y="3806363"/>
              <a:ext cx="835660" cy="835660"/>
            </a:xfrm>
            <a:custGeom>
              <a:avLst/>
              <a:gdLst/>
              <a:ahLst/>
              <a:cxnLst/>
              <a:rect l="l" t="t" r="r" b="b"/>
              <a:pathLst>
                <a:path w="835659" h="835660">
                  <a:moveTo>
                    <a:pt x="835252" y="0"/>
                  </a:moveTo>
                  <a:lnTo>
                    <a:pt x="0" y="835252"/>
                  </a:lnTo>
                  <a:lnTo>
                    <a:pt x="418301" y="835252"/>
                  </a:lnTo>
                  <a:lnTo>
                    <a:pt x="835252" y="418301"/>
                  </a:lnTo>
                  <a:lnTo>
                    <a:pt x="835252" y="0"/>
                  </a:lnTo>
                  <a:close/>
                </a:path>
              </a:pathLst>
            </a:custGeom>
            <a:solidFill>
              <a:srgbClr val="0501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9">
              <a:extLst>
                <a:ext uri="{FF2B5EF4-FFF2-40B4-BE49-F238E27FC236}">
                  <a16:creationId xmlns:a16="http://schemas.microsoft.com/office/drawing/2014/main" id="{927F382A-9656-4AB3-F19A-2330AEA64B6B}"/>
                </a:ext>
              </a:extLst>
            </p:cNvPr>
            <p:cNvSpPr/>
            <p:nvPr/>
          </p:nvSpPr>
          <p:spPr>
            <a:xfrm>
              <a:off x="6475172" y="3806365"/>
              <a:ext cx="835660" cy="835660"/>
            </a:xfrm>
            <a:custGeom>
              <a:avLst/>
              <a:gdLst/>
              <a:ahLst/>
              <a:cxnLst/>
              <a:rect l="l" t="t" r="r" b="b"/>
              <a:pathLst>
                <a:path w="835659" h="835660">
                  <a:moveTo>
                    <a:pt x="835252" y="0"/>
                  </a:moveTo>
                  <a:lnTo>
                    <a:pt x="418301" y="0"/>
                  </a:lnTo>
                  <a:lnTo>
                    <a:pt x="0" y="418301"/>
                  </a:lnTo>
                  <a:lnTo>
                    <a:pt x="0" y="835252"/>
                  </a:lnTo>
                  <a:lnTo>
                    <a:pt x="835252" y="0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0">
              <a:extLst>
                <a:ext uri="{FF2B5EF4-FFF2-40B4-BE49-F238E27FC236}">
                  <a16:creationId xmlns:a16="http://schemas.microsoft.com/office/drawing/2014/main" id="{91F373A6-D90D-9F39-7364-5D69418575CF}"/>
                </a:ext>
              </a:extLst>
            </p:cNvPr>
            <p:cNvSpPr/>
            <p:nvPr/>
          </p:nvSpPr>
          <p:spPr>
            <a:xfrm>
              <a:off x="6475169" y="3806368"/>
              <a:ext cx="418465" cy="418465"/>
            </a:xfrm>
            <a:custGeom>
              <a:avLst/>
              <a:gdLst/>
              <a:ahLst/>
              <a:cxnLst/>
              <a:rect l="l" t="t" r="r" b="b"/>
              <a:pathLst>
                <a:path w="418465" h="418464">
                  <a:moveTo>
                    <a:pt x="418301" y="0"/>
                  </a:moveTo>
                  <a:lnTo>
                    <a:pt x="0" y="0"/>
                  </a:lnTo>
                  <a:lnTo>
                    <a:pt x="0" y="418301"/>
                  </a:lnTo>
                  <a:lnTo>
                    <a:pt x="418301" y="0"/>
                  </a:lnTo>
                  <a:close/>
                </a:path>
              </a:pathLst>
            </a:custGeom>
            <a:solidFill>
              <a:srgbClr val="05013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ED51316F-CE74-D8D2-D6CA-BCCAC134F8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47307" y="-746125"/>
            <a:ext cx="3333906" cy="2667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3E9411E-E1CC-F556-21E3-AB1B5B031E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0105511" cy="113093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F872CF8-ED81-B1F9-7A1E-18D8A9827C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47307" y="-746125"/>
            <a:ext cx="3333906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278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AD15CC29-077E-8B9E-F395-577DE2EA8D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7307" y="-746125"/>
            <a:ext cx="3333907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318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6A9D2D98-443C-60C3-837B-1017308AEA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7307" y="-746125"/>
            <a:ext cx="3333907" cy="2667000"/>
          </a:xfrm>
          <a:prstGeom prst="rect">
            <a:avLst/>
          </a:prstGeom>
        </p:spPr>
      </p:pic>
      <p:grpSp>
        <p:nvGrpSpPr>
          <p:cNvPr id="2" name="object 7">
            <a:extLst>
              <a:ext uri="{FF2B5EF4-FFF2-40B4-BE49-F238E27FC236}">
                <a16:creationId xmlns:a16="http://schemas.microsoft.com/office/drawing/2014/main" id="{C82C3548-B631-853E-1316-C22C25F7E731}"/>
              </a:ext>
            </a:extLst>
          </p:cNvPr>
          <p:cNvGrpSpPr/>
          <p:nvPr userDrawn="1"/>
        </p:nvGrpSpPr>
        <p:grpSpPr>
          <a:xfrm>
            <a:off x="0" y="325392"/>
            <a:ext cx="1887324" cy="516760"/>
            <a:chOff x="0" y="926014"/>
            <a:chExt cx="2362835" cy="657870"/>
          </a:xfrm>
        </p:grpSpPr>
        <p:sp>
          <p:nvSpPr>
            <p:cNvPr id="3" name="object 8">
              <a:extLst>
                <a:ext uri="{FF2B5EF4-FFF2-40B4-BE49-F238E27FC236}">
                  <a16:creationId xmlns:a16="http://schemas.microsoft.com/office/drawing/2014/main" id="{75F81B91-3D09-8E5D-9DF9-3525D51FE1EC}"/>
                </a:ext>
              </a:extLst>
            </p:cNvPr>
            <p:cNvSpPr/>
            <p:nvPr/>
          </p:nvSpPr>
          <p:spPr>
            <a:xfrm>
              <a:off x="0" y="926024"/>
              <a:ext cx="2362835" cy="657860"/>
            </a:xfrm>
            <a:custGeom>
              <a:avLst/>
              <a:gdLst/>
              <a:ahLst/>
              <a:cxnLst/>
              <a:rect l="l" t="t" r="r" b="b"/>
              <a:pathLst>
                <a:path w="2362835" h="657860">
                  <a:moveTo>
                    <a:pt x="2362472" y="0"/>
                  </a:moveTo>
                  <a:lnTo>
                    <a:pt x="0" y="0"/>
                  </a:lnTo>
                  <a:lnTo>
                    <a:pt x="0" y="657686"/>
                  </a:lnTo>
                  <a:lnTo>
                    <a:pt x="2362472" y="657686"/>
                  </a:lnTo>
                  <a:lnTo>
                    <a:pt x="2362472" y="0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" name="object 9">
              <a:extLst>
                <a:ext uri="{FF2B5EF4-FFF2-40B4-BE49-F238E27FC236}">
                  <a16:creationId xmlns:a16="http://schemas.microsoft.com/office/drawing/2014/main" id="{99BD26BF-019D-CA08-2E53-125246EB9EC6}"/>
                </a:ext>
              </a:extLst>
            </p:cNvPr>
            <p:cNvSpPr/>
            <p:nvPr/>
          </p:nvSpPr>
          <p:spPr>
            <a:xfrm>
              <a:off x="1375932" y="1254864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328848"/>
                  </a:lnTo>
                  <a:lnTo>
                    <a:pt x="328848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FF7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0">
              <a:extLst>
                <a:ext uri="{FF2B5EF4-FFF2-40B4-BE49-F238E27FC236}">
                  <a16:creationId xmlns:a16="http://schemas.microsoft.com/office/drawing/2014/main" id="{B72D59C2-CFA9-6B8E-35AB-85DD16AEF7B3}"/>
                </a:ext>
              </a:extLst>
            </p:cNvPr>
            <p:cNvSpPr/>
            <p:nvPr/>
          </p:nvSpPr>
          <p:spPr>
            <a:xfrm>
              <a:off x="1047084" y="926015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0" y="657697"/>
                  </a:lnTo>
                  <a:lnTo>
                    <a:pt x="328848" y="657697"/>
                  </a:lnTo>
                  <a:lnTo>
                    <a:pt x="657697" y="328848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1">
              <a:extLst>
                <a:ext uri="{FF2B5EF4-FFF2-40B4-BE49-F238E27FC236}">
                  <a16:creationId xmlns:a16="http://schemas.microsoft.com/office/drawing/2014/main" id="{6E8CBB32-9423-872D-1CA0-37C7DEBE6EEB}"/>
                </a:ext>
              </a:extLst>
            </p:cNvPr>
            <p:cNvSpPr/>
            <p:nvPr/>
          </p:nvSpPr>
          <p:spPr>
            <a:xfrm>
              <a:off x="1047086" y="926017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328848" y="0"/>
                  </a:lnTo>
                  <a:lnTo>
                    <a:pt x="0" y="328848"/>
                  </a:lnTo>
                  <a:lnTo>
                    <a:pt x="0" y="657697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FF79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9" name="object 12">
              <a:extLst>
                <a:ext uri="{FF2B5EF4-FFF2-40B4-BE49-F238E27FC236}">
                  <a16:creationId xmlns:a16="http://schemas.microsoft.com/office/drawing/2014/main" id="{229EBD68-0D4E-6441-37E7-065E63F3538D}"/>
                </a:ext>
              </a:extLst>
            </p:cNvPr>
            <p:cNvSpPr/>
            <p:nvPr/>
          </p:nvSpPr>
          <p:spPr>
            <a:xfrm>
              <a:off x="1047084" y="926020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0"/>
                  </a:lnTo>
                  <a:lnTo>
                    <a:pt x="0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3">
              <a:extLst>
                <a:ext uri="{FF2B5EF4-FFF2-40B4-BE49-F238E27FC236}">
                  <a16:creationId xmlns:a16="http://schemas.microsoft.com/office/drawing/2014/main" id="{67A53E97-83C5-D09B-9548-D04E0C25AE24}"/>
                </a:ext>
              </a:extLst>
            </p:cNvPr>
            <p:cNvSpPr/>
            <p:nvPr/>
          </p:nvSpPr>
          <p:spPr>
            <a:xfrm>
              <a:off x="2033623" y="926016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0"/>
                  </a:lnTo>
                  <a:lnTo>
                    <a:pt x="328848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1" name="object 14">
              <a:extLst>
                <a:ext uri="{FF2B5EF4-FFF2-40B4-BE49-F238E27FC236}">
                  <a16:creationId xmlns:a16="http://schemas.microsoft.com/office/drawing/2014/main" id="{0C4DE049-098F-6BE5-068A-BAF269E7E34F}"/>
                </a:ext>
              </a:extLst>
            </p:cNvPr>
            <p:cNvSpPr/>
            <p:nvPr/>
          </p:nvSpPr>
          <p:spPr>
            <a:xfrm>
              <a:off x="1704775" y="926016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328848" y="0"/>
                  </a:moveTo>
                  <a:lnTo>
                    <a:pt x="0" y="0"/>
                  </a:lnTo>
                  <a:lnTo>
                    <a:pt x="657697" y="657697"/>
                  </a:lnTo>
                  <a:lnTo>
                    <a:pt x="657697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5">
              <a:extLst>
                <a:ext uri="{FF2B5EF4-FFF2-40B4-BE49-F238E27FC236}">
                  <a16:creationId xmlns:a16="http://schemas.microsoft.com/office/drawing/2014/main" id="{9EDA166B-3A2E-D4E0-CB82-AB2E4061E66A}"/>
                </a:ext>
              </a:extLst>
            </p:cNvPr>
            <p:cNvSpPr/>
            <p:nvPr/>
          </p:nvSpPr>
          <p:spPr>
            <a:xfrm>
              <a:off x="1704778" y="926014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0" y="0"/>
                  </a:moveTo>
                  <a:lnTo>
                    <a:pt x="0" y="328848"/>
                  </a:lnTo>
                  <a:lnTo>
                    <a:pt x="328848" y="657697"/>
                  </a:lnTo>
                  <a:lnTo>
                    <a:pt x="657697" y="6576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3" name="object 16">
              <a:extLst>
                <a:ext uri="{FF2B5EF4-FFF2-40B4-BE49-F238E27FC236}">
                  <a16:creationId xmlns:a16="http://schemas.microsoft.com/office/drawing/2014/main" id="{24AC05C8-F1B0-CA29-741B-56E1ACB21D5A}"/>
                </a:ext>
              </a:extLst>
            </p:cNvPr>
            <p:cNvSpPr/>
            <p:nvPr/>
          </p:nvSpPr>
          <p:spPr>
            <a:xfrm>
              <a:off x="1704780" y="1254866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0" y="0"/>
                  </a:moveTo>
                  <a:lnTo>
                    <a:pt x="0" y="328848"/>
                  </a:lnTo>
                  <a:lnTo>
                    <a:pt x="328848" y="3288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1138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944392E9-AA86-8DD4-3072-040C139BA7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7307" y="-746125"/>
            <a:ext cx="3333907" cy="2667000"/>
          </a:xfrm>
          <a:prstGeom prst="rect">
            <a:avLst/>
          </a:prstGeom>
        </p:spPr>
      </p:pic>
      <p:grpSp>
        <p:nvGrpSpPr>
          <p:cNvPr id="5" name="object 7">
            <a:extLst>
              <a:ext uri="{FF2B5EF4-FFF2-40B4-BE49-F238E27FC236}">
                <a16:creationId xmlns:a16="http://schemas.microsoft.com/office/drawing/2014/main" id="{56495B30-9A3E-965F-4D6E-0FCEA926AF44}"/>
              </a:ext>
            </a:extLst>
          </p:cNvPr>
          <p:cNvGrpSpPr/>
          <p:nvPr userDrawn="1"/>
        </p:nvGrpSpPr>
        <p:grpSpPr>
          <a:xfrm>
            <a:off x="0" y="325392"/>
            <a:ext cx="1887324" cy="516760"/>
            <a:chOff x="0" y="926014"/>
            <a:chExt cx="2362835" cy="657870"/>
          </a:xfrm>
        </p:grpSpPr>
        <p:sp>
          <p:nvSpPr>
            <p:cNvPr id="6" name="object 8">
              <a:extLst>
                <a:ext uri="{FF2B5EF4-FFF2-40B4-BE49-F238E27FC236}">
                  <a16:creationId xmlns:a16="http://schemas.microsoft.com/office/drawing/2014/main" id="{DF3C139D-34D1-E684-0097-0EEC4CE18669}"/>
                </a:ext>
              </a:extLst>
            </p:cNvPr>
            <p:cNvSpPr/>
            <p:nvPr/>
          </p:nvSpPr>
          <p:spPr>
            <a:xfrm>
              <a:off x="0" y="926024"/>
              <a:ext cx="2362835" cy="657860"/>
            </a:xfrm>
            <a:custGeom>
              <a:avLst/>
              <a:gdLst/>
              <a:ahLst/>
              <a:cxnLst/>
              <a:rect l="l" t="t" r="r" b="b"/>
              <a:pathLst>
                <a:path w="2362835" h="657860">
                  <a:moveTo>
                    <a:pt x="2362472" y="0"/>
                  </a:moveTo>
                  <a:lnTo>
                    <a:pt x="0" y="0"/>
                  </a:lnTo>
                  <a:lnTo>
                    <a:pt x="0" y="657686"/>
                  </a:lnTo>
                  <a:lnTo>
                    <a:pt x="2362472" y="657686"/>
                  </a:lnTo>
                  <a:lnTo>
                    <a:pt x="2362472" y="0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" name="object 9">
              <a:extLst>
                <a:ext uri="{FF2B5EF4-FFF2-40B4-BE49-F238E27FC236}">
                  <a16:creationId xmlns:a16="http://schemas.microsoft.com/office/drawing/2014/main" id="{7B20DFBF-10B0-E295-6391-9A3C41A509A4}"/>
                </a:ext>
              </a:extLst>
            </p:cNvPr>
            <p:cNvSpPr/>
            <p:nvPr/>
          </p:nvSpPr>
          <p:spPr>
            <a:xfrm>
              <a:off x="1375932" y="1254864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328848"/>
                  </a:lnTo>
                  <a:lnTo>
                    <a:pt x="328848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FF7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2DDD750F-540B-526F-8D55-7408E0E79978}"/>
                </a:ext>
              </a:extLst>
            </p:cNvPr>
            <p:cNvSpPr/>
            <p:nvPr/>
          </p:nvSpPr>
          <p:spPr>
            <a:xfrm>
              <a:off x="1047084" y="926015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0" y="657697"/>
                  </a:lnTo>
                  <a:lnTo>
                    <a:pt x="328848" y="657697"/>
                  </a:lnTo>
                  <a:lnTo>
                    <a:pt x="657697" y="328848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5D37C610-6011-A97B-0519-57985A03EABF}"/>
                </a:ext>
              </a:extLst>
            </p:cNvPr>
            <p:cNvSpPr/>
            <p:nvPr/>
          </p:nvSpPr>
          <p:spPr>
            <a:xfrm>
              <a:off x="1047086" y="926017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328848" y="0"/>
                  </a:lnTo>
                  <a:lnTo>
                    <a:pt x="0" y="328848"/>
                  </a:lnTo>
                  <a:lnTo>
                    <a:pt x="0" y="657697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FF79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" name="object 12">
              <a:extLst>
                <a:ext uri="{FF2B5EF4-FFF2-40B4-BE49-F238E27FC236}">
                  <a16:creationId xmlns:a16="http://schemas.microsoft.com/office/drawing/2014/main" id="{1331E96F-3881-7CA6-6B07-524750709436}"/>
                </a:ext>
              </a:extLst>
            </p:cNvPr>
            <p:cNvSpPr/>
            <p:nvPr/>
          </p:nvSpPr>
          <p:spPr>
            <a:xfrm>
              <a:off x="1047084" y="926020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0"/>
                  </a:lnTo>
                  <a:lnTo>
                    <a:pt x="0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3">
              <a:extLst>
                <a:ext uri="{FF2B5EF4-FFF2-40B4-BE49-F238E27FC236}">
                  <a16:creationId xmlns:a16="http://schemas.microsoft.com/office/drawing/2014/main" id="{5CFA8E14-7363-743B-3D5C-C000EFFDBB7F}"/>
                </a:ext>
              </a:extLst>
            </p:cNvPr>
            <p:cNvSpPr/>
            <p:nvPr/>
          </p:nvSpPr>
          <p:spPr>
            <a:xfrm>
              <a:off x="2033623" y="926016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0"/>
                  </a:lnTo>
                  <a:lnTo>
                    <a:pt x="328848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" name="object 14">
              <a:extLst>
                <a:ext uri="{FF2B5EF4-FFF2-40B4-BE49-F238E27FC236}">
                  <a16:creationId xmlns:a16="http://schemas.microsoft.com/office/drawing/2014/main" id="{679F8385-027F-ADDA-643E-A05017B43F3F}"/>
                </a:ext>
              </a:extLst>
            </p:cNvPr>
            <p:cNvSpPr/>
            <p:nvPr/>
          </p:nvSpPr>
          <p:spPr>
            <a:xfrm>
              <a:off x="1704775" y="926016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328848" y="0"/>
                  </a:moveTo>
                  <a:lnTo>
                    <a:pt x="0" y="0"/>
                  </a:lnTo>
                  <a:lnTo>
                    <a:pt x="657697" y="657697"/>
                  </a:lnTo>
                  <a:lnTo>
                    <a:pt x="657697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5">
              <a:extLst>
                <a:ext uri="{FF2B5EF4-FFF2-40B4-BE49-F238E27FC236}">
                  <a16:creationId xmlns:a16="http://schemas.microsoft.com/office/drawing/2014/main" id="{0BC0256A-8A4E-C2F6-2120-4CF9C7E2A5D2}"/>
                </a:ext>
              </a:extLst>
            </p:cNvPr>
            <p:cNvSpPr/>
            <p:nvPr/>
          </p:nvSpPr>
          <p:spPr>
            <a:xfrm>
              <a:off x="1704778" y="926014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0" y="0"/>
                  </a:moveTo>
                  <a:lnTo>
                    <a:pt x="0" y="328848"/>
                  </a:lnTo>
                  <a:lnTo>
                    <a:pt x="328848" y="657697"/>
                  </a:lnTo>
                  <a:lnTo>
                    <a:pt x="657697" y="6576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4" name="object 16">
              <a:extLst>
                <a:ext uri="{FF2B5EF4-FFF2-40B4-BE49-F238E27FC236}">
                  <a16:creationId xmlns:a16="http://schemas.microsoft.com/office/drawing/2014/main" id="{D5B85B01-87F7-2296-7D6E-39CA98787583}"/>
                </a:ext>
              </a:extLst>
            </p:cNvPr>
            <p:cNvSpPr/>
            <p:nvPr/>
          </p:nvSpPr>
          <p:spPr>
            <a:xfrm>
              <a:off x="1704780" y="1254866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0" y="0"/>
                  </a:moveTo>
                  <a:lnTo>
                    <a:pt x="0" y="328848"/>
                  </a:lnTo>
                  <a:lnTo>
                    <a:pt x="328848" y="3288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71666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63894" y="687561"/>
            <a:ext cx="15241905" cy="1093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300" b="0" i="0">
                <a:solidFill>
                  <a:srgbClr val="17009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34388" y="2089463"/>
            <a:ext cx="10819765" cy="3168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50" b="1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9418067" y="10618382"/>
            <a:ext cx="461644" cy="400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0" r:id="rId6"/>
    <p:sldLayoutId id="2147483669" r:id="rId7"/>
    <p:sldLayoutId id="2147483668" r:id="rId8"/>
    <p:sldLayoutId id="2147483667" r:id="rId9"/>
    <p:sldLayoutId id="2147483666" r:id="rId10"/>
    <p:sldLayoutId id="2147483671" r:id="rId11"/>
    <p:sldLayoutId id="2147483675" r:id="rId12"/>
    <p:sldLayoutId id="2147483674" r:id="rId13"/>
    <p:sldLayoutId id="2147483673" r:id="rId14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1.svg"/><Relationship Id="rId18" Type="http://schemas.openxmlformats.org/officeDocument/2006/relationships/image" Target="../media/image48.png"/><Relationship Id="rId26" Type="http://schemas.openxmlformats.org/officeDocument/2006/relationships/image" Target="../media/image52.png"/><Relationship Id="rId39" Type="http://schemas.openxmlformats.org/officeDocument/2006/relationships/image" Target="../media/image77.svg"/><Relationship Id="rId21" Type="http://schemas.openxmlformats.org/officeDocument/2006/relationships/image" Target="../media/image59.svg"/><Relationship Id="rId34" Type="http://schemas.openxmlformats.org/officeDocument/2006/relationships/image" Target="../media/image56.png"/><Relationship Id="rId42" Type="http://schemas.openxmlformats.org/officeDocument/2006/relationships/image" Target="../media/image60.png"/><Relationship Id="rId47" Type="http://schemas.openxmlformats.org/officeDocument/2006/relationships/image" Target="../media/image85.sv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6" Type="http://schemas.openxmlformats.org/officeDocument/2006/relationships/image" Target="../media/image47.png"/><Relationship Id="rId29" Type="http://schemas.openxmlformats.org/officeDocument/2006/relationships/image" Target="../media/image67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png"/><Relationship Id="rId11" Type="http://schemas.openxmlformats.org/officeDocument/2006/relationships/image" Target="../media/image49.svg"/><Relationship Id="rId24" Type="http://schemas.openxmlformats.org/officeDocument/2006/relationships/image" Target="../media/image51.png"/><Relationship Id="rId32" Type="http://schemas.openxmlformats.org/officeDocument/2006/relationships/image" Target="../media/image55.png"/><Relationship Id="rId37" Type="http://schemas.openxmlformats.org/officeDocument/2006/relationships/image" Target="../media/image75.svg"/><Relationship Id="rId40" Type="http://schemas.openxmlformats.org/officeDocument/2006/relationships/image" Target="../media/image59.png"/><Relationship Id="rId45" Type="http://schemas.openxmlformats.org/officeDocument/2006/relationships/image" Target="../media/image83.svg"/><Relationship Id="rId5" Type="http://schemas.openxmlformats.org/officeDocument/2006/relationships/image" Target="../media/image43.svg"/><Relationship Id="rId15" Type="http://schemas.openxmlformats.org/officeDocument/2006/relationships/image" Target="../media/image53.svg"/><Relationship Id="rId23" Type="http://schemas.openxmlformats.org/officeDocument/2006/relationships/image" Target="../media/image61.svg"/><Relationship Id="rId28" Type="http://schemas.openxmlformats.org/officeDocument/2006/relationships/image" Target="../media/image53.png"/><Relationship Id="rId36" Type="http://schemas.openxmlformats.org/officeDocument/2006/relationships/image" Target="../media/image57.png"/><Relationship Id="rId10" Type="http://schemas.openxmlformats.org/officeDocument/2006/relationships/image" Target="../media/image44.png"/><Relationship Id="rId19" Type="http://schemas.openxmlformats.org/officeDocument/2006/relationships/image" Target="../media/image57.svg"/><Relationship Id="rId31" Type="http://schemas.openxmlformats.org/officeDocument/2006/relationships/image" Target="../media/image69.svg"/><Relationship Id="rId44" Type="http://schemas.openxmlformats.org/officeDocument/2006/relationships/image" Target="../media/image61.png"/><Relationship Id="rId4" Type="http://schemas.openxmlformats.org/officeDocument/2006/relationships/image" Target="../media/image41.png"/><Relationship Id="rId9" Type="http://schemas.openxmlformats.org/officeDocument/2006/relationships/image" Target="../media/image47.svg"/><Relationship Id="rId14" Type="http://schemas.openxmlformats.org/officeDocument/2006/relationships/image" Target="../media/image46.png"/><Relationship Id="rId22" Type="http://schemas.openxmlformats.org/officeDocument/2006/relationships/image" Target="../media/image50.png"/><Relationship Id="rId27" Type="http://schemas.openxmlformats.org/officeDocument/2006/relationships/image" Target="../media/image65.svg"/><Relationship Id="rId30" Type="http://schemas.openxmlformats.org/officeDocument/2006/relationships/image" Target="../media/image54.png"/><Relationship Id="rId35" Type="http://schemas.openxmlformats.org/officeDocument/2006/relationships/image" Target="../media/image73.svg"/><Relationship Id="rId43" Type="http://schemas.openxmlformats.org/officeDocument/2006/relationships/image" Target="../media/image81.svg"/><Relationship Id="rId8" Type="http://schemas.openxmlformats.org/officeDocument/2006/relationships/image" Target="../media/image43.png"/><Relationship Id="rId3" Type="http://schemas.openxmlformats.org/officeDocument/2006/relationships/image" Target="../media/image41.svg"/><Relationship Id="rId12" Type="http://schemas.openxmlformats.org/officeDocument/2006/relationships/image" Target="../media/image45.png"/><Relationship Id="rId17" Type="http://schemas.openxmlformats.org/officeDocument/2006/relationships/image" Target="../media/image55.svg"/><Relationship Id="rId25" Type="http://schemas.openxmlformats.org/officeDocument/2006/relationships/image" Target="../media/image63.svg"/><Relationship Id="rId33" Type="http://schemas.openxmlformats.org/officeDocument/2006/relationships/image" Target="../media/image71.svg"/><Relationship Id="rId38" Type="http://schemas.openxmlformats.org/officeDocument/2006/relationships/image" Target="../media/image58.png"/><Relationship Id="rId46" Type="http://schemas.openxmlformats.org/officeDocument/2006/relationships/image" Target="../media/image62.png"/><Relationship Id="rId20" Type="http://schemas.openxmlformats.org/officeDocument/2006/relationships/image" Target="../media/image49.png"/><Relationship Id="rId41" Type="http://schemas.openxmlformats.org/officeDocument/2006/relationships/image" Target="../media/image79.sv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7.svg"/><Relationship Id="rId18" Type="http://schemas.openxmlformats.org/officeDocument/2006/relationships/image" Target="../media/image71.png"/><Relationship Id="rId26" Type="http://schemas.openxmlformats.org/officeDocument/2006/relationships/image" Target="../media/image75.png"/><Relationship Id="rId39" Type="http://schemas.openxmlformats.org/officeDocument/2006/relationships/image" Target="../media/image123.svg"/><Relationship Id="rId21" Type="http://schemas.openxmlformats.org/officeDocument/2006/relationships/image" Target="../media/image105.svg"/><Relationship Id="rId34" Type="http://schemas.openxmlformats.org/officeDocument/2006/relationships/image" Target="../media/image79.png"/><Relationship Id="rId42" Type="http://schemas.openxmlformats.org/officeDocument/2006/relationships/image" Target="../media/image83.png"/><Relationship Id="rId47" Type="http://schemas.openxmlformats.org/officeDocument/2006/relationships/image" Target="../media/image131.svg"/><Relationship Id="rId7" Type="http://schemas.openxmlformats.org/officeDocument/2006/relationships/image" Target="../media/image91.svg"/><Relationship Id="rId2" Type="http://schemas.openxmlformats.org/officeDocument/2006/relationships/image" Target="../media/image63.png"/><Relationship Id="rId16" Type="http://schemas.openxmlformats.org/officeDocument/2006/relationships/image" Target="../media/image70.png"/><Relationship Id="rId29" Type="http://schemas.openxmlformats.org/officeDocument/2006/relationships/image" Target="../media/image113.svg"/><Relationship Id="rId11" Type="http://schemas.openxmlformats.org/officeDocument/2006/relationships/image" Target="../media/image95.svg"/><Relationship Id="rId24" Type="http://schemas.openxmlformats.org/officeDocument/2006/relationships/image" Target="../media/image74.png"/><Relationship Id="rId32" Type="http://schemas.openxmlformats.org/officeDocument/2006/relationships/image" Target="../media/image78.png"/><Relationship Id="rId37" Type="http://schemas.openxmlformats.org/officeDocument/2006/relationships/image" Target="../media/image121.svg"/><Relationship Id="rId40" Type="http://schemas.openxmlformats.org/officeDocument/2006/relationships/image" Target="../media/image82.png"/><Relationship Id="rId45" Type="http://schemas.openxmlformats.org/officeDocument/2006/relationships/image" Target="../media/image129.svg"/><Relationship Id="rId5" Type="http://schemas.openxmlformats.org/officeDocument/2006/relationships/image" Target="../media/image89.svg"/><Relationship Id="rId15" Type="http://schemas.openxmlformats.org/officeDocument/2006/relationships/image" Target="../media/image99.svg"/><Relationship Id="rId23" Type="http://schemas.openxmlformats.org/officeDocument/2006/relationships/image" Target="../media/image107.svg"/><Relationship Id="rId28" Type="http://schemas.openxmlformats.org/officeDocument/2006/relationships/image" Target="../media/image76.png"/><Relationship Id="rId36" Type="http://schemas.openxmlformats.org/officeDocument/2006/relationships/image" Target="../media/image80.png"/><Relationship Id="rId49" Type="http://schemas.openxmlformats.org/officeDocument/2006/relationships/image" Target="../media/image133.svg"/><Relationship Id="rId10" Type="http://schemas.openxmlformats.org/officeDocument/2006/relationships/image" Target="../media/image67.png"/><Relationship Id="rId19" Type="http://schemas.openxmlformats.org/officeDocument/2006/relationships/image" Target="../media/image103.svg"/><Relationship Id="rId31" Type="http://schemas.openxmlformats.org/officeDocument/2006/relationships/image" Target="../media/image115.svg"/><Relationship Id="rId44" Type="http://schemas.openxmlformats.org/officeDocument/2006/relationships/image" Target="../media/image84.png"/><Relationship Id="rId4" Type="http://schemas.openxmlformats.org/officeDocument/2006/relationships/image" Target="../media/image64.png"/><Relationship Id="rId9" Type="http://schemas.openxmlformats.org/officeDocument/2006/relationships/image" Target="../media/image93.svg"/><Relationship Id="rId14" Type="http://schemas.openxmlformats.org/officeDocument/2006/relationships/image" Target="../media/image69.png"/><Relationship Id="rId22" Type="http://schemas.openxmlformats.org/officeDocument/2006/relationships/image" Target="../media/image73.png"/><Relationship Id="rId27" Type="http://schemas.openxmlformats.org/officeDocument/2006/relationships/image" Target="../media/image111.svg"/><Relationship Id="rId30" Type="http://schemas.openxmlformats.org/officeDocument/2006/relationships/image" Target="../media/image77.png"/><Relationship Id="rId35" Type="http://schemas.openxmlformats.org/officeDocument/2006/relationships/image" Target="../media/image119.svg"/><Relationship Id="rId43" Type="http://schemas.openxmlformats.org/officeDocument/2006/relationships/image" Target="../media/image127.svg"/><Relationship Id="rId48" Type="http://schemas.openxmlformats.org/officeDocument/2006/relationships/image" Target="../media/image86.png"/><Relationship Id="rId8" Type="http://schemas.openxmlformats.org/officeDocument/2006/relationships/image" Target="../media/image66.png"/><Relationship Id="rId3" Type="http://schemas.openxmlformats.org/officeDocument/2006/relationships/image" Target="../media/image87.svg"/><Relationship Id="rId12" Type="http://schemas.openxmlformats.org/officeDocument/2006/relationships/image" Target="../media/image68.png"/><Relationship Id="rId17" Type="http://schemas.openxmlformats.org/officeDocument/2006/relationships/image" Target="../media/image101.svg"/><Relationship Id="rId25" Type="http://schemas.openxmlformats.org/officeDocument/2006/relationships/image" Target="../media/image109.svg"/><Relationship Id="rId33" Type="http://schemas.openxmlformats.org/officeDocument/2006/relationships/image" Target="../media/image117.svg"/><Relationship Id="rId38" Type="http://schemas.openxmlformats.org/officeDocument/2006/relationships/image" Target="../media/image81.png"/><Relationship Id="rId46" Type="http://schemas.openxmlformats.org/officeDocument/2006/relationships/image" Target="../media/image85.png"/><Relationship Id="rId20" Type="http://schemas.openxmlformats.org/officeDocument/2006/relationships/image" Target="../media/image72.png"/><Relationship Id="rId41" Type="http://schemas.openxmlformats.org/officeDocument/2006/relationships/image" Target="../media/image125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145.svg"/><Relationship Id="rId18" Type="http://schemas.openxmlformats.org/officeDocument/2006/relationships/image" Target="../media/image95.png"/><Relationship Id="rId3" Type="http://schemas.openxmlformats.org/officeDocument/2006/relationships/image" Target="../media/image135.svg"/><Relationship Id="rId21" Type="http://schemas.openxmlformats.org/officeDocument/2006/relationships/image" Target="../media/image153.svg"/><Relationship Id="rId7" Type="http://schemas.openxmlformats.org/officeDocument/2006/relationships/image" Target="../media/image139.svg"/><Relationship Id="rId12" Type="http://schemas.openxmlformats.org/officeDocument/2006/relationships/image" Target="../media/image92.png"/><Relationship Id="rId17" Type="http://schemas.openxmlformats.org/officeDocument/2006/relationships/image" Target="../media/image149.svg"/><Relationship Id="rId2" Type="http://schemas.openxmlformats.org/officeDocument/2006/relationships/image" Target="../media/image87.png"/><Relationship Id="rId16" Type="http://schemas.openxmlformats.org/officeDocument/2006/relationships/image" Target="../media/image94.png"/><Relationship Id="rId20" Type="http://schemas.openxmlformats.org/officeDocument/2006/relationships/image" Target="../media/image9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9.png"/><Relationship Id="rId11" Type="http://schemas.openxmlformats.org/officeDocument/2006/relationships/image" Target="../media/image143.svg"/><Relationship Id="rId5" Type="http://schemas.openxmlformats.org/officeDocument/2006/relationships/image" Target="../media/image137.svg"/><Relationship Id="rId15" Type="http://schemas.openxmlformats.org/officeDocument/2006/relationships/image" Target="../media/image147.svg"/><Relationship Id="rId23" Type="http://schemas.openxmlformats.org/officeDocument/2006/relationships/image" Target="../media/image155.svg"/><Relationship Id="rId10" Type="http://schemas.openxmlformats.org/officeDocument/2006/relationships/image" Target="../media/image91.png"/><Relationship Id="rId19" Type="http://schemas.openxmlformats.org/officeDocument/2006/relationships/image" Target="../media/image151.svg"/><Relationship Id="rId4" Type="http://schemas.openxmlformats.org/officeDocument/2006/relationships/image" Target="../media/image88.png"/><Relationship Id="rId9" Type="http://schemas.openxmlformats.org/officeDocument/2006/relationships/image" Target="../media/image141.svg"/><Relationship Id="rId14" Type="http://schemas.openxmlformats.org/officeDocument/2006/relationships/image" Target="../media/image93.png"/><Relationship Id="rId22" Type="http://schemas.openxmlformats.org/officeDocument/2006/relationships/image" Target="../media/image9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7.svg"/><Relationship Id="rId18" Type="http://schemas.openxmlformats.org/officeDocument/2006/relationships/image" Target="../media/image106.png"/><Relationship Id="rId26" Type="http://schemas.openxmlformats.org/officeDocument/2006/relationships/image" Target="../media/image110.png"/><Relationship Id="rId39" Type="http://schemas.openxmlformats.org/officeDocument/2006/relationships/image" Target="../media/image193.svg"/><Relationship Id="rId21" Type="http://schemas.openxmlformats.org/officeDocument/2006/relationships/image" Target="../media/image175.svg"/><Relationship Id="rId34" Type="http://schemas.openxmlformats.org/officeDocument/2006/relationships/image" Target="../media/image114.png"/><Relationship Id="rId42" Type="http://schemas.openxmlformats.org/officeDocument/2006/relationships/image" Target="../media/image118.png"/><Relationship Id="rId47" Type="http://schemas.openxmlformats.org/officeDocument/2006/relationships/image" Target="../media/image201.svg"/><Relationship Id="rId7" Type="http://schemas.openxmlformats.org/officeDocument/2006/relationships/image" Target="../media/image161.svg"/><Relationship Id="rId2" Type="http://schemas.openxmlformats.org/officeDocument/2006/relationships/image" Target="../media/image98.png"/><Relationship Id="rId16" Type="http://schemas.openxmlformats.org/officeDocument/2006/relationships/image" Target="../media/image105.png"/><Relationship Id="rId29" Type="http://schemas.openxmlformats.org/officeDocument/2006/relationships/image" Target="../media/image183.svg"/><Relationship Id="rId11" Type="http://schemas.openxmlformats.org/officeDocument/2006/relationships/image" Target="../media/image165.svg"/><Relationship Id="rId24" Type="http://schemas.openxmlformats.org/officeDocument/2006/relationships/image" Target="../media/image109.png"/><Relationship Id="rId32" Type="http://schemas.openxmlformats.org/officeDocument/2006/relationships/image" Target="../media/image113.png"/><Relationship Id="rId37" Type="http://schemas.openxmlformats.org/officeDocument/2006/relationships/image" Target="../media/image191.svg"/><Relationship Id="rId40" Type="http://schemas.openxmlformats.org/officeDocument/2006/relationships/image" Target="../media/image117.png"/><Relationship Id="rId45" Type="http://schemas.openxmlformats.org/officeDocument/2006/relationships/image" Target="../media/image199.svg"/><Relationship Id="rId5" Type="http://schemas.openxmlformats.org/officeDocument/2006/relationships/image" Target="../media/image159.svg"/><Relationship Id="rId15" Type="http://schemas.openxmlformats.org/officeDocument/2006/relationships/image" Target="../media/image169.svg"/><Relationship Id="rId23" Type="http://schemas.openxmlformats.org/officeDocument/2006/relationships/image" Target="../media/image177.svg"/><Relationship Id="rId28" Type="http://schemas.openxmlformats.org/officeDocument/2006/relationships/image" Target="../media/image111.png"/><Relationship Id="rId36" Type="http://schemas.openxmlformats.org/officeDocument/2006/relationships/image" Target="../media/image115.png"/><Relationship Id="rId49" Type="http://schemas.openxmlformats.org/officeDocument/2006/relationships/image" Target="../media/image203.svg"/><Relationship Id="rId10" Type="http://schemas.openxmlformats.org/officeDocument/2006/relationships/image" Target="../media/image102.png"/><Relationship Id="rId19" Type="http://schemas.openxmlformats.org/officeDocument/2006/relationships/image" Target="../media/image173.svg"/><Relationship Id="rId31" Type="http://schemas.openxmlformats.org/officeDocument/2006/relationships/image" Target="../media/image185.svg"/><Relationship Id="rId44" Type="http://schemas.openxmlformats.org/officeDocument/2006/relationships/image" Target="../media/image119.png"/><Relationship Id="rId4" Type="http://schemas.openxmlformats.org/officeDocument/2006/relationships/image" Target="../media/image99.png"/><Relationship Id="rId9" Type="http://schemas.openxmlformats.org/officeDocument/2006/relationships/image" Target="../media/image163.svg"/><Relationship Id="rId14" Type="http://schemas.openxmlformats.org/officeDocument/2006/relationships/image" Target="../media/image104.png"/><Relationship Id="rId22" Type="http://schemas.openxmlformats.org/officeDocument/2006/relationships/image" Target="../media/image108.png"/><Relationship Id="rId27" Type="http://schemas.openxmlformats.org/officeDocument/2006/relationships/image" Target="../media/image181.svg"/><Relationship Id="rId30" Type="http://schemas.openxmlformats.org/officeDocument/2006/relationships/image" Target="../media/image112.png"/><Relationship Id="rId35" Type="http://schemas.openxmlformats.org/officeDocument/2006/relationships/image" Target="../media/image189.svg"/><Relationship Id="rId43" Type="http://schemas.openxmlformats.org/officeDocument/2006/relationships/image" Target="../media/image197.svg"/><Relationship Id="rId48" Type="http://schemas.openxmlformats.org/officeDocument/2006/relationships/image" Target="../media/image121.png"/><Relationship Id="rId8" Type="http://schemas.openxmlformats.org/officeDocument/2006/relationships/image" Target="../media/image101.png"/><Relationship Id="rId3" Type="http://schemas.openxmlformats.org/officeDocument/2006/relationships/image" Target="../media/image157.svg"/><Relationship Id="rId12" Type="http://schemas.openxmlformats.org/officeDocument/2006/relationships/image" Target="../media/image103.png"/><Relationship Id="rId17" Type="http://schemas.openxmlformats.org/officeDocument/2006/relationships/image" Target="../media/image171.svg"/><Relationship Id="rId25" Type="http://schemas.openxmlformats.org/officeDocument/2006/relationships/image" Target="../media/image179.svg"/><Relationship Id="rId33" Type="http://schemas.openxmlformats.org/officeDocument/2006/relationships/image" Target="../media/image187.svg"/><Relationship Id="rId38" Type="http://schemas.openxmlformats.org/officeDocument/2006/relationships/image" Target="../media/image116.png"/><Relationship Id="rId46" Type="http://schemas.openxmlformats.org/officeDocument/2006/relationships/image" Target="../media/image120.png"/><Relationship Id="rId20" Type="http://schemas.openxmlformats.org/officeDocument/2006/relationships/image" Target="../media/image107.png"/><Relationship Id="rId41" Type="http://schemas.openxmlformats.org/officeDocument/2006/relationships/image" Target="../media/image195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0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5.svg"/><Relationship Id="rId18" Type="http://schemas.openxmlformats.org/officeDocument/2006/relationships/image" Target="../media/image130.png"/><Relationship Id="rId26" Type="http://schemas.openxmlformats.org/officeDocument/2006/relationships/image" Target="../media/image134.png"/><Relationship Id="rId39" Type="http://schemas.openxmlformats.org/officeDocument/2006/relationships/image" Target="../media/image241.svg"/><Relationship Id="rId21" Type="http://schemas.openxmlformats.org/officeDocument/2006/relationships/image" Target="../media/image223.svg"/><Relationship Id="rId34" Type="http://schemas.openxmlformats.org/officeDocument/2006/relationships/image" Target="../media/image138.png"/><Relationship Id="rId42" Type="http://schemas.openxmlformats.org/officeDocument/2006/relationships/image" Target="../media/image142.png"/><Relationship Id="rId47" Type="http://schemas.openxmlformats.org/officeDocument/2006/relationships/image" Target="../media/image249.svg"/><Relationship Id="rId7" Type="http://schemas.openxmlformats.org/officeDocument/2006/relationships/image" Target="../media/image209.svg"/><Relationship Id="rId2" Type="http://schemas.openxmlformats.org/officeDocument/2006/relationships/image" Target="../media/image122.png"/><Relationship Id="rId16" Type="http://schemas.openxmlformats.org/officeDocument/2006/relationships/image" Target="../media/image129.png"/><Relationship Id="rId29" Type="http://schemas.openxmlformats.org/officeDocument/2006/relationships/image" Target="../media/image231.svg"/><Relationship Id="rId11" Type="http://schemas.openxmlformats.org/officeDocument/2006/relationships/image" Target="../media/image213.svg"/><Relationship Id="rId24" Type="http://schemas.openxmlformats.org/officeDocument/2006/relationships/image" Target="../media/image133.png"/><Relationship Id="rId32" Type="http://schemas.openxmlformats.org/officeDocument/2006/relationships/image" Target="../media/image137.png"/><Relationship Id="rId37" Type="http://schemas.openxmlformats.org/officeDocument/2006/relationships/image" Target="../media/image239.svg"/><Relationship Id="rId40" Type="http://schemas.openxmlformats.org/officeDocument/2006/relationships/image" Target="../media/image141.png"/><Relationship Id="rId45" Type="http://schemas.openxmlformats.org/officeDocument/2006/relationships/image" Target="../media/image247.svg"/><Relationship Id="rId5" Type="http://schemas.openxmlformats.org/officeDocument/2006/relationships/image" Target="../media/image207.svg"/><Relationship Id="rId15" Type="http://schemas.openxmlformats.org/officeDocument/2006/relationships/image" Target="../media/image217.svg"/><Relationship Id="rId23" Type="http://schemas.openxmlformats.org/officeDocument/2006/relationships/image" Target="../media/image225.svg"/><Relationship Id="rId28" Type="http://schemas.openxmlformats.org/officeDocument/2006/relationships/image" Target="../media/image135.png"/><Relationship Id="rId36" Type="http://schemas.openxmlformats.org/officeDocument/2006/relationships/image" Target="../media/image139.png"/><Relationship Id="rId49" Type="http://schemas.openxmlformats.org/officeDocument/2006/relationships/image" Target="../media/image251.svg"/><Relationship Id="rId10" Type="http://schemas.openxmlformats.org/officeDocument/2006/relationships/image" Target="../media/image126.png"/><Relationship Id="rId19" Type="http://schemas.openxmlformats.org/officeDocument/2006/relationships/image" Target="../media/image221.svg"/><Relationship Id="rId31" Type="http://schemas.openxmlformats.org/officeDocument/2006/relationships/image" Target="../media/image233.svg"/><Relationship Id="rId44" Type="http://schemas.openxmlformats.org/officeDocument/2006/relationships/image" Target="../media/image143.png"/><Relationship Id="rId4" Type="http://schemas.openxmlformats.org/officeDocument/2006/relationships/image" Target="../media/image123.png"/><Relationship Id="rId9" Type="http://schemas.openxmlformats.org/officeDocument/2006/relationships/image" Target="../media/image211.svg"/><Relationship Id="rId14" Type="http://schemas.openxmlformats.org/officeDocument/2006/relationships/image" Target="../media/image128.png"/><Relationship Id="rId22" Type="http://schemas.openxmlformats.org/officeDocument/2006/relationships/image" Target="../media/image132.png"/><Relationship Id="rId27" Type="http://schemas.openxmlformats.org/officeDocument/2006/relationships/image" Target="../media/image229.svg"/><Relationship Id="rId30" Type="http://schemas.openxmlformats.org/officeDocument/2006/relationships/image" Target="../media/image136.png"/><Relationship Id="rId35" Type="http://schemas.openxmlformats.org/officeDocument/2006/relationships/image" Target="../media/image237.svg"/><Relationship Id="rId43" Type="http://schemas.openxmlformats.org/officeDocument/2006/relationships/image" Target="../media/image245.svg"/><Relationship Id="rId48" Type="http://schemas.openxmlformats.org/officeDocument/2006/relationships/image" Target="../media/image145.png"/><Relationship Id="rId8" Type="http://schemas.openxmlformats.org/officeDocument/2006/relationships/image" Target="../media/image125.png"/><Relationship Id="rId3" Type="http://schemas.openxmlformats.org/officeDocument/2006/relationships/image" Target="../media/image205.svg"/><Relationship Id="rId12" Type="http://schemas.openxmlformats.org/officeDocument/2006/relationships/image" Target="../media/image127.png"/><Relationship Id="rId17" Type="http://schemas.openxmlformats.org/officeDocument/2006/relationships/image" Target="../media/image219.svg"/><Relationship Id="rId25" Type="http://schemas.openxmlformats.org/officeDocument/2006/relationships/image" Target="../media/image227.svg"/><Relationship Id="rId33" Type="http://schemas.openxmlformats.org/officeDocument/2006/relationships/image" Target="../media/image235.svg"/><Relationship Id="rId38" Type="http://schemas.openxmlformats.org/officeDocument/2006/relationships/image" Target="../media/image140.png"/><Relationship Id="rId46" Type="http://schemas.openxmlformats.org/officeDocument/2006/relationships/image" Target="../media/image144.png"/><Relationship Id="rId20" Type="http://schemas.openxmlformats.org/officeDocument/2006/relationships/image" Target="../media/image131.png"/><Relationship Id="rId41" Type="http://schemas.openxmlformats.org/officeDocument/2006/relationships/image" Target="../media/image243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image" Target="../media/image263.svg"/><Relationship Id="rId18" Type="http://schemas.openxmlformats.org/officeDocument/2006/relationships/image" Target="../media/image154.png"/><Relationship Id="rId3" Type="http://schemas.openxmlformats.org/officeDocument/2006/relationships/image" Target="../media/image253.svg"/><Relationship Id="rId21" Type="http://schemas.openxmlformats.org/officeDocument/2006/relationships/image" Target="../media/image271.svg"/><Relationship Id="rId7" Type="http://schemas.openxmlformats.org/officeDocument/2006/relationships/image" Target="../media/image257.svg"/><Relationship Id="rId12" Type="http://schemas.openxmlformats.org/officeDocument/2006/relationships/image" Target="../media/image151.png"/><Relationship Id="rId17" Type="http://schemas.openxmlformats.org/officeDocument/2006/relationships/image" Target="../media/image267.svg"/><Relationship Id="rId25" Type="http://schemas.openxmlformats.org/officeDocument/2006/relationships/image" Target="../media/image275.svg"/><Relationship Id="rId2" Type="http://schemas.openxmlformats.org/officeDocument/2006/relationships/image" Target="../media/image146.png"/><Relationship Id="rId16" Type="http://schemas.openxmlformats.org/officeDocument/2006/relationships/image" Target="../media/image153.png"/><Relationship Id="rId20" Type="http://schemas.openxmlformats.org/officeDocument/2006/relationships/image" Target="../media/image15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8.png"/><Relationship Id="rId11" Type="http://schemas.openxmlformats.org/officeDocument/2006/relationships/image" Target="../media/image261.svg"/><Relationship Id="rId24" Type="http://schemas.openxmlformats.org/officeDocument/2006/relationships/image" Target="../media/image157.png"/><Relationship Id="rId5" Type="http://schemas.openxmlformats.org/officeDocument/2006/relationships/image" Target="../media/image255.svg"/><Relationship Id="rId15" Type="http://schemas.openxmlformats.org/officeDocument/2006/relationships/image" Target="../media/image265.svg"/><Relationship Id="rId23" Type="http://schemas.openxmlformats.org/officeDocument/2006/relationships/image" Target="../media/image273.svg"/><Relationship Id="rId10" Type="http://schemas.openxmlformats.org/officeDocument/2006/relationships/image" Target="../media/image150.png"/><Relationship Id="rId19" Type="http://schemas.openxmlformats.org/officeDocument/2006/relationships/image" Target="../media/image269.svg"/><Relationship Id="rId4" Type="http://schemas.openxmlformats.org/officeDocument/2006/relationships/image" Target="../media/image147.png"/><Relationship Id="rId9" Type="http://schemas.openxmlformats.org/officeDocument/2006/relationships/image" Target="../media/image259.svg"/><Relationship Id="rId14" Type="http://schemas.openxmlformats.org/officeDocument/2006/relationships/image" Target="../media/image152.png"/><Relationship Id="rId22" Type="http://schemas.openxmlformats.org/officeDocument/2006/relationships/image" Target="../media/image15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eg"/><Relationship Id="rId13" Type="http://schemas.openxmlformats.org/officeDocument/2006/relationships/image" Target="../media/image169.jpeg"/><Relationship Id="rId18" Type="http://schemas.openxmlformats.org/officeDocument/2006/relationships/image" Target="../media/image174.jpeg"/><Relationship Id="rId3" Type="http://schemas.openxmlformats.org/officeDocument/2006/relationships/image" Target="../media/image159.jpeg"/><Relationship Id="rId7" Type="http://schemas.openxmlformats.org/officeDocument/2006/relationships/image" Target="../media/image163.jpeg"/><Relationship Id="rId12" Type="http://schemas.openxmlformats.org/officeDocument/2006/relationships/image" Target="../media/image168.jpeg"/><Relationship Id="rId17" Type="http://schemas.openxmlformats.org/officeDocument/2006/relationships/image" Target="../media/image173.jpeg"/><Relationship Id="rId2" Type="http://schemas.openxmlformats.org/officeDocument/2006/relationships/image" Target="../media/image158.jpeg"/><Relationship Id="rId16" Type="http://schemas.openxmlformats.org/officeDocument/2006/relationships/image" Target="../media/image17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2.jpeg"/><Relationship Id="rId11" Type="http://schemas.openxmlformats.org/officeDocument/2006/relationships/image" Target="../media/image167.jpeg"/><Relationship Id="rId5" Type="http://schemas.openxmlformats.org/officeDocument/2006/relationships/image" Target="../media/image161.jpeg"/><Relationship Id="rId15" Type="http://schemas.openxmlformats.org/officeDocument/2006/relationships/image" Target="../media/image171.jpeg"/><Relationship Id="rId10" Type="http://schemas.openxmlformats.org/officeDocument/2006/relationships/image" Target="../media/image166.jpeg"/><Relationship Id="rId19" Type="http://schemas.openxmlformats.org/officeDocument/2006/relationships/image" Target="../media/image175.jpeg"/><Relationship Id="rId4" Type="http://schemas.openxmlformats.org/officeDocument/2006/relationships/image" Target="../media/image160.jpeg"/><Relationship Id="rId9" Type="http://schemas.openxmlformats.org/officeDocument/2006/relationships/image" Target="../media/image165.jpeg"/><Relationship Id="rId14" Type="http://schemas.openxmlformats.org/officeDocument/2006/relationships/image" Target="../media/image17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3">
            <a:extLst>
              <a:ext uri="{FF2B5EF4-FFF2-40B4-BE49-F238E27FC236}">
                <a16:creationId xmlns:a16="http://schemas.microsoft.com/office/drawing/2014/main" id="{6773EA69-C43B-330E-EE5D-7CC40BA97ADB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6" t="19966" r="19200" b="20669"/>
          <a:stretch/>
        </p:blipFill>
        <p:spPr>
          <a:xfrm>
            <a:off x="-2302712" y="0"/>
            <a:ext cx="12354762" cy="11311200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438DBF61-D2D0-8DE1-82A7-87FEF58D13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7" t="75368" r="50000" b="-1786"/>
          <a:stretch/>
        </p:blipFill>
        <p:spPr>
          <a:xfrm>
            <a:off x="4184650" y="8523643"/>
            <a:ext cx="5867400" cy="2987675"/>
          </a:xfrm>
          <a:prstGeom prst="rect">
            <a:avLst/>
          </a:prstGeom>
        </p:spPr>
      </p:pic>
      <p:sp>
        <p:nvSpPr>
          <p:cNvPr id="7" name="object 10">
            <a:extLst>
              <a:ext uri="{FF2B5EF4-FFF2-40B4-BE49-F238E27FC236}">
                <a16:creationId xmlns:a16="http://schemas.microsoft.com/office/drawing/2014/main" id="{32D37122-9181-7E7D-D534-917E73838A01}"/>
              </a:ext>
            </a:extLst>
          </p:cNvPr>
          <p:cNvSpPr txBox="1">
            <a:spLocks/>
          </p:cNvSpPr>
          <p:nvPr/>
        </p:nvSpPr>
        <p:spPr>
          <a:xfrm>
            <a:off x="11423367" y="3411631"/>
            <a:ext cx="7183656" cy="688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0"/>
              </a:spcBef>
            </a:pPr>
            <a:r>
              <a:rPr lang="en-MY" sz="4400" b="1" spc="-10" dirty="0">
                <a:solidFill>
                  <a:srgbClr val="17009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LOREM IPSUM DOLOR</a:t>
            </a:r>
            <a:endParaRPr lang="en-MY" sz="4400" b="1" dirty="0">
              <a:solidFill>
                <a:srgbClr val="17009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98E8AFAB-A777-AC3C-3B0B-C68DFF73EEEE}"/>
              </a:ext>
            </a:extLst>
          </p:cNvPr>
          <p:cNvSpPr txBox="1"/>
          <p:nvPr/>
        </p:nvSpPr>
        <p:spPr>
          <a:xfrm>
            <a:off x="11423367" y="4069652"/>
            <a:ext cx="7091045" cy="688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GB" sz="4400" dirty="0">
                <a:solidFill>
                  <a:srgbClr val="170091"/>
                </a:solidFill>
                <a:latin typeface="Arial Black"/>
                <a:cs typeface="Arial Black"/>
              </a:rPr>
              <a:t>SIT AMET ELIT EGET</a:t>
            </a:r>
            <a:endParaRPr sz="4400" dirty="0">
              <a:solidFill>
                <a:srgbClr val="170091"/>
              </a:solidFill>
              <a:latin typeface="Arial Black"/>
              <a:cs typeface="Arial Black"/>
            </a:endParaRPr>
          </a:p>
        </p:txBody>
      </p:sp>
      <p:sp>
        <p:nvSpPr>
          <p:cNvPr id="9" name="object 12">
            <a:extLst>
              <a:ext uri="{FF2B5EF4-FFF2-40B4-BE49-F238E27FC236}">
                <a16:creationId xmlns:a16="http://schemas.microsoft.com/office/drawing/2014/main" id="{6E253DD1-FF11-CC59-853A-2BF835CCB6B2}"/>
              </a:ext>
            </a:extLst>
          </p:cNvPr>
          <p:cNvSpPr txBox="1"/>
          <p:nvPr/>
        </p:nvSpPr>
        <p:spPr>
          <a:xfrm>
            <a:off x="11418060" y="6363540"/>
            <a:ext cx="6819139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dirty="0">
                <a:solidFill>
                  <a:srgbClr val="FF5E00"/>
                </a:solidFill>
                <a:latin typeface="Arial"/>
                <a:cs typeface="Arial"/>
              </a:rPr>
              <a:t>SUBHEADLINE </a:t>
            </a:r>
            <a:r>
              <a:rPr lang="en-GB" sz="2800">
                <a:solidFill>
                  <a:srgbClr val="FF5E00"/>
                </a:solidFill>
                <a:latin typeface="Arial"/>
                <a:cs typeface="Arial"/>
              </a:rPr>
              <a:t>(Regular, 28)</a:t>
            </a:r>
            <a:endParaRPr sz="2800" dirty="0">
              <a:solidFill>
                <a:srgbClr val="FF5E00"/>
              </a:solidFill>
              <a:latin typeface="Arial"/>
              <a:cs typeface="Arial"/>
            </a:endParaRPr>
          </a:p>
        </p:txBody>
      </p:sp>
      <p:sp>
        <p:nvSpPr>
          <p:cNvPr id="10" name="object 13">
            <a:extLst>
              <a:ext uri="{FF2B5EF4-FFF2-40B4-BE49-F238E27FC236}">
                <a16:creationId xmlns:a16="http://schemas.microsoft.com/office/drawing/2014/main" id="{C4A2817A-326C-75A9-AF05-63BBD6E5E817}"/>
              </a:ext>
            </a:extLst>
          </p:cNvPr>
          <p:cNvSpPr txBox="1"/>
          <p:nvPr/>
        </p:nvSpPr>
        <p:spPr>
          <a:xfrm>
            <a:off x="11407886" y="7815695"/>
            <a:ext cx="3095625" cy="44755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800" spc="-10" dirty="0">
                <a:solidFill>
                  <a:srgbClr val="1300E2"/>
                </a:solidFill>
                <a:latin typeface="Arial"/>
                <a:cs typeface="Arial"/>
              </a:rPr>
              <a:t>DATE:</a:t>
            </a:r>
            <a:r>
              <a:rPr sz="2800" spc="-215" dirty="0">
                <a:solidFill>
                  <a:srgbClr val="1300E2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1300E2"/>
                </a:solidFill>
                <a:latin typeface="Arial"/>
                <a:cs typeface="Arial"/>
              </a:rPr>
              <a:t>1/1/2023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3ECD9B38-91AE-21E5-B934-444FF6AA38BB}"/>
              </a:ext>
            </a:extLst>
          </p:cNvPr>
          <p:cNvSpPr txBox="1">
            <a:spLocks/>
          </p:cNvSpPr>
          <p:nvPr/>
        </p:nvSpPr>
        <p:spPr>
          <a:xfrm>
            <a:off x="11423367" y="4720202"/>
            <a:ext cx="7183656" cy="688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0"/>
              </a:spcBef>
            </a:pPr>
            <a:r>
              <a:rPr lang="en-MY" sz="4400" b="1" spc="-10" dirty="0">
                <a:solidFill>
                  <a:srgbClr val="17009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ADIPISCING CRAS</a:t>
            </a:r>
            <a:endParaRPr lang="en-MY" sz="4400" b="1" dirty="0">
              <a:solidFill>
                <a:srgbClr val="17009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E4AAFE76-7E8E-A34D-0F91-3DEFCE4FF170}"/>
              </a:ext>
            </a:extLst>
          </p:cNvPr>
          <p:cNvSpPr txBox="1"/>
          <p:nvPr/>
        </p:nvSpPr>
        <p:spPr>
          <a:xfrm>
            <a:off x="11423367" y="5378223"/>
            <a:ext cx="7091045" cy="688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GB" sz="4400" dirty="0">
                <a:solidFill>
                  <a:srgbClr val="170091"/>
                </a:solidFill>
                <a:latin typeface="Arial Black"/>
                <a:cs typeface="Arial Black"/>
              </a:rPr>
              <a:t>(Arial Black, 44)</a:t>
            </a:r>
            <a:endParaRPr sz="4400" dirty="0">
              <a:solidFill>
                <a:srgbClr val="170091"/>
              </a:solidFill>
              <a:latin typeface="Arial Black"/>
              <a:cs typeface="Arial Black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801604" y="10490037"/>
            <a:ext cx="9972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algn="just"/>
            <a:r>
              <a:rPr lang="en-US" sz="900" i="1" dirty="0" smtClean="0">
                <a:latin typeface="Arial"/>
              </a:rPr>
              <a:t>This presentation and the information in it are provided in confidence, for the sole purpose of information sharing between TM Technology Services </a:t>
            </a:r>
            <a:r>
              <a:rPr lang="en-US" sz="900" i="1" dirty="0" err="1" smtClean="0">
                <a:latin typeface="Arial"/>
              </a:rPr>
              <a:t>Sdn</a:t>
            </a:r>
            <a:r>
              <a:rPr lang="en-US" sz="900" i="1" dirty="0" smtClean="0">
                <a:latin typeface="Arial"/>
              </a:rPr>
              <a:t>. Bhd. (“</a:t>
            </a:r>
            <a:r>
              <a:rPr lang="en-US" sz="900" b="1" i="1" dirty="0" smtClean="0">
                <a:latin typeface="Arial"/>
              </a:rPr>
              <a:t>TM</a:t>
            </a:r>
            <a:r>
              <a:rPr lang="en-US" sz="900" i="1" dirty="0" smtClean="0">
                <a:latin typeface="Arial"/>
              </a:rPr>
              <a:t>”) and the receiving party. Information presented herein does not grant any intellectual property rights (“</a:t>
            </a:r>
            <a:r>
              <a:rPr lang="en-US" sz="900" b="1" i="1" dirty="0" smtClean="0">
                <a:latin typeface="Arial"/>
              </a:rPr>
              <a:t>IPR</a:t>
            </a:r>
            <a:r>
              <a:rPr lang="en-US" sz="900" i="1" dirty="0" smtClean="0">
                <a:latin typeface="Arial"/>
              </a:rPr>
              <a:t>”) of TM or that of third party(</a:t>
            </a:r>
            <a:r>
              <a:rPr lang="en-US" sz="900" i="1" dirty="0" err="1" smtClean="0">
                <a:latin typeface="Arial"/>
              </a:rPr>
              <a:t>ies</a:t>
            </a:r>
            <a:r>
              <a:rPr lang="en-US" sz="900" i="1" dirty="0" smtClean="0">
                <a:latin typeface="Arial"/>
              </a:rPr>
              <a:t>). TM disclaims all liabilities arising out of the use of the information in this presentation for any case of infringement of IPR of third party (</a:t>
            </a:r>
            <a:r>
              <a:rPr lang="en-US" sz="900" i="1" dirty="0" err="1" smtClean="0">
                <a:latin typeface="Arial"/>
              </a:rPr>
              <a:t>ies</a:t>
            </a:r>
            <a:r>
              <a:rPr lang="en-US" sz="900" i="1" dirty="0" smtClean="0">
                <a:latin typeface="Arial"/>
              </a:rPr>
              <a:t>). Do not reproduce or distribute this presentation in part or in its entirety without written permission from TM. The information presented and its contents are subject to change without notice.</a:t>
            </a:r>
            <a:r>
              <a:rPr lang="en-US" sz="900" i="1" dirty="0" smtClean="0">
                <a:latin typeface="Arial"/>
                <a:cs typeface="Arial"/>
              </a:rPr>
              <a:t> </a:t>
            </a:r>
            <a:endParaRPr lang="en-US" sz="9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8629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ject 3">
            <a:extLst>
              <a:ext uri="{FF2B5EF4-FFF2-40B4-BE49-F238E27FC236}">
                <a16:creationId xmlns:a16="http://schemas.microsoft.com/office/drawing/2014/main" id="{F8B9DFD6-B842-BD13-A591-1342939AC11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" y="0"/>
            <a:ext cx="20104085" cy="11308556"/>
          </a:xfrm>
          <a:prstGeom prst="rect">
            <a:avLst/>
          </a:prstGeom>
        </p:spPr>
      </p:pic>
      <p:sp>
        <p:nvSpPr>
          <p:cNvPr id="3" name="object 12">
            <a:extLst>
              <a:ext uri="{FF2B5EF4-FFF2-40B4-BE49-F238E27FC236}">
                <a16:creationId xmlns:a16="http://schemas.microsoft.com/office/drawing/2014/main" id="{78FA41D3-CE95-970D-2DB3-072EB20E773D}"/>
              </a:ext>
            </a:extLst>
          </p:cNvPr>
          <p:cNvSpPr txBox="1"/>
          <p:nvPr/>
        </p:nvSpPr>
        <p:spPr>
          <a:xfrm>
            <a:off x="1174945" y="5960772"/>
            <a:ext cx="4932680" cy="91582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9200"/>
              </a:lnSpc>
              <a:spcBef>
                <a:spcPts val="95"/>
              </a:spcBef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Lorem</a:t>
            </a:r>
            <a:r>
              <a:rPr sz="28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ipsum</a:t>
            </a:r>
            <a:r>
              <a:rPr sz="28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dolor</a:t>
            </a:r>
            <a:r>
              <a:rPr sz="28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sit</a:t>
            </a:r>
            <a:r>
              <a:rPr sz="28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amet,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consectetuer</a:t>
            </a:r>
            <a:r>
              <a:rPr sz="2800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sz="2800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2" name="object 11">
            <a:extLst>
              <a:ext uri="{FF2B5EF4-FFF2-40B4-BE49-F238E27FC236}">
                <a16:creationId xmlns:a16="http://schemas.microsoft.com/office/drawing/2014/main" id="{0C3F5E62-10E1-5061-88CC-BEEAD5543782}"/>
              </a:ext>
            </a:extLst>
          </p:cNvPr>
          <p:cNvSpPr/>
          <p:nvPr/>
        </p:nvSpPr>
        <p:spPr>
          <a:xfrm>
            <a:off x="942" y="4968875"/>
            <a:ext cx="7459345" cy="908685"/>
          </a:xfrm>
          <a:custGeom>
            <a:avLst/>
            <a:gdLst/>
            <a:ahLst/>
            <a:cxnLst/>
            <a:rect l="l" t="t" r="r" b="b"/>
            <a:pathLst>
              <a:path w="7459345" h="908685">
                <a:moveTo>
                  <a:pt x="7458977" y="0"/>
                </a:moveTo>
                <a:lnTo>
                  <a:pt x="0" y="0"/>
                </a:lnTo>
                <a:lnTo>
                  <a:pt x="0" y="908129"/>
                </a:lnTo>
                <a:lnTo>
                  <a:pt x="7458977" y="908129"/>
                </a:lnTo>
                <a:lnTo>
                  <a:pt x="74589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14">
            <a:extLst>
              <a:ext uri="{FF2B5EF4-FFF2-40B4-BE49-F238E27FC236}">
                <a16:creationId xmlns:a16="http://schemas.microsoft.com/office/drawing/2014/main" id="{1E5ECCEF-6795-2643-B1A8-A66FC0335F1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4967342"/>
            <a:ext cx="908050" cy="908685"/>
            <a:chOff x="0" y="4967342"/>
            <a:chExt cx="908050" cy="908685"/>
          </a:xfrm>
        </p:grpSpPr>
        <p:sp>
          <p:nvSpPr>
            <p:cNvPr id="5" name="object 15">
              <a:extLst>
                <a:ext uri="{FF2B5EF4-FFF2-40B4-BE49-F238E27FC236}">
                  <a16:creationId xmlns:a16="http://schemas.microsoft.com/office/drawing/2014/main" id="{EBEE1315-60BB-A4B7-D8A6-23AE31308FE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4613" y="5421957"/>
              <a:ext cx="453390" cy="453390"/>
            </a:xfrm>
            <a:custGeom>
              <a:avLst/>
              <a:gdLst/>
              <a:ahLst/>
              <a:cxnLst/>
              <a:rect l="l" t="t" r="r" b="b"/>
              <a:pathLst>
                <a:path w="453390" h="453389">
                  <a:moveTo>
                    <a:pt x="453138" y="0"/>
                  </a:moveTo>
                  <a:lnTo>
                    <a:pt x="0" y="453138"/>
                  </a:lnTo>
                  <a:lnTo>
                    <a:pt x="453138" y="453138"/>
                  </a:lnTo>
                  <a:lnTo>
                    <a:pt x="453138" y="0"/>
                  </a:lnTo>
                  <a:close/>
                </a:path>
              </a:pathLst>
            </a:custGeom>
            <a:solidFill>
              <a:srgbClr val="1300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16">
              <a:extLst>
                <a:ext uri="{FF2B5EF4-FFF2-40B4-BE49-F238E27FC236}">
                  <a16:creationId xmlns:a16="http://schemas.microsoft.com/office/drawing/2014/main" id="{A624A0ED-5234-9406-3AF5-88CFA2B6FFA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4967342"/>
              <a:ext cx="908050" cy="908050"/>
            </a:xfrm>
            <a:custGeom>
              <a:avLst/>
              <a:gdLst/>
              <a:ahLst/>
              <a:cxnLst/>
              <a:rect l="l" t="t" r="r" b="b"/>
              <a:pathLst>
                <a:path w="908050" h="908050">
                  <a:moveTo>
                    <a:pt x="907752" y="0"/>
                  </a:moveTo>
                  <a:lnTo>
                    <a:pt x="0" y="907752"/>
                  </a:lnTo>
                  <a:lnTo>
                    <a:pt x="454614" y="907752"/>
                  </a:lnTo>
                  <a:lnTo>
                    <a:pt x="907752" y="454614"/>
                  </a:lnTo>
                  <a:lnTo>
                    <a:pt x="907752" y="0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17">
              <a:extLst>
                <a:ext uri="{FF2B5EF4-FFF2-40B4-BE49-F238E27FC236}">
                  <a16:creationId xmlns:a16="http://schemas.microsoft.com/office/drawing/2014/main" id="{84CB3255-EE69-6A05-FC7C-3EE31060860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4967344"/>
              <a:ext cx="908050" cy="908050"/>
            </a:xfrm>
            <a:custGeom>
              <a:avLst/>
              <a:gdLst/>
              <a:ahLst/>
              <a:cxnLst/>
              <a:rect l="l" t="t" r="r" b="b"/>
              <a:pathLst>
                <a:path w="908050" h="908050">
                  <a:moveTo>
                    <a:pt x="907752" y="0"/>
                  </a:moveTo>
                  <a:lnTo>
                    <a:pt x="454614" y="0"/>
                  </a:lnTo>
                  <a:lnTo>
                    <a:pt x="0" y="454614"/>
                  </a:lnTo>
                  <a:lnTo>
                    <a:pt x="0" y="907752"/>
                  </a:lnTo>
                  <a:lnTo>
                    <a:pt x="907752" y="0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8">
              <a:extLst>
                <a:ext uri="{FF2B5EF4-FFF2-40B4-BE49-F238E27FC236}">
                  <a16:creationId xmlns:a16="http://schemas.microsoft.com/office/drawing/2014/main" id="{BAD99406-6E88-BDD2-511F-C2FB0A79CFE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4967343"/>
              <a:ext cx="454659" cy="454659"/>
            </a:xfrm>
            <a:custGeom>
              <a:avLst/>
              <a:gdLst/>
              <a:ahLst/>
              <a:cxnLst/>
              <a:rect l="l" t="t" r="r" b="b"/>
              <a:pathLst>
                <a:path w="454659" h="454660">
                  <a:moveTo>
                    <a:pt x="454614" y="0"/>
                  </a:moveTo>
                  <a:lnTo>
                    <a:pt x="0" y="0"/>
                  </a:lnTo>
                  <a:lnTo>
                    <a:pt x="0" y="454614"/>
                  </a:lnTo>
                  <a:lnTo>
                    <a:pt x="454614" y="0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9">
              <a:extLst>
                <a:ext uri="{FF2B5EF4-FFF2-40B4-BE49-F238E27FC236}">
                  <a16:creationId xmlns:a16="http://schemas.microsoft.com/office/drawing/2014/main" id="{5235EFD9-85D7-C7B9-BD69-31FA0259107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81171" y="5648895"/>
              <a:ext cx="226695" cy="226695"/>
            </a:xfrm>
            <a:custGeom>
              <a:avLst/>
              <a:gdLst/>
              <a:ahLst/>
              <a:cxnLst/>
              <a:rect l="l" t="t" r="r" b="b"/>
              <a:pathLst>
                <a:path w="226694" h="226695">
                  <a:moveTo>
                    <a:pt x="226579" y="0"/>
                  </a:moveTo>
                  <a:lnTo>
                    <a:pt x="0" y="226579"/>
                  </a:lnTo>
                  <a:lnTo>
                    <a:pt x="226579" y="226579"/>
                  </a:lnTo>
                  <a:lnTo>
                    <a:pt x="226579" y="0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20">
              <a:extLst>
                <a:ext uri="{FF2B5EF4-FFF2-40B4-BE49-F238E27FC236}">
                  <a16:creationId xmlns:a16="http://schemas.microsoft.com/office/drawing/2014/main" id="{016F074C-B37D-9A7A-4639-25A1B611018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3847" y="5421573"/>
              <a:ext cx="454025" cy="454025"/>
            </a:xfrm>
            <a:custGeom>
              <a:avLst/>
              <a:gdLst/>
              <a:ahLst/>
              <a:cxnLst/>
              <a:rect l="l" t="t" r="r" b="b"/>
              <a:pathLst>
                <a:path w="454025" h="454025">
                  <a:moveTo>
                    <a:pt x="453902" y="0"/>
                  </a:moveTo>
                  <a:lnTo>
                    <a:pt x="0" y="453902"/>
                  </a:lnTo>
                  <a:lnTo>
                    <a:pt x="227322" y="453902"/>
                  </a:lnTo>
                  <a:lnTo>
                    <a:pt x="453902" y="227322"/>
                  </a:lnTo>
                  <a:lnTo>
                    <a:pt x="453902" y="0"/>
                  </a:lnTo>
                  <a:close/>
                </a:path>
              </a:pathLst>
            </a:custGeom>
            <a:solidFill>
              <a:srgbClr val="0501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21">
              <a:extLst>
                <a:ext uri="{FF2B5EF4-FFF2-40B4-BE49-F238E27FC236}">
                  <a16:creationId xmlns:a16="http://schemas.microsoft.com/office/drawing/2014/main" id="{BF2FB2A1-A346-3649-DCC0-8C307D48CE7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3847" y="5421576"/>
              <a:ext cx="454025" cy="454025"/>
            </a:xfrm>
            <a:custGeom>
              <a:avLst/>
              <a:gdLst/>
              <a:ahLst/>
              <a:cxnLst/>
              <a:rect l="l" t="t" r="r" b="b"/>
              <a:pathLst>
                <a:path w="454025" h="454025">
                  <a:moveTo>
                    <a:pt x="453902" y="0"/>
                  </a:moveTo>
                  <a:lnTo>
                    <a:pt x="227322" y="0"/>
                  </a:lnTo>
                  <a:lnTo>
                    <a:pt x="0" y="227322"/>
                  </a:lnTo>
                  <a:lnTo>
                    <a:pt x="0" y="453902"/>
                  </a:lnTo>
                  <a:lnTo>
                    <a:pt x="453902" y="0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22">
              <a:extLst>
                <a:ext uri="{FF2B5EF4-FFF2-40B4-BE49-F238E27FC236}">
                  <a16:creationId xmlns:a16="http://schemas.microsoft.com/office/drawing/2014/main" id="{0316AA81-EAEC-4226-540F-D9B20282374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3852" y="5421573"/>
              <a:ext cx="227329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7322" y="0"/>
                  </a:moveTo>
                  <a:lnTo>
                    <a:pt x="0" y="0"/>
                  </a:lnTo>
                  <a:lnTo>
                    <a:pt x="0" y="227322"/>
                  </a:lnTo>
                  <a:lnTo>
                    <a:pt x="227322" y="0"/>
                  </a:lnTo>
                  <a:close/>
                </a:path>
              </a:pathLst>
            </a:custGeom>
            <a:solidFill>
              <a:srgbClr val="0501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8CF906AF-AB82-5768-C17E-85A2F5E0056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chemeClr val="bg1"/>
                </a:solidFill>
              </a:rPr>
              <a:pPr marL="38100">
                <a:lnSpc>
                  <a:spcPts val="3010"/>
                </a:lnSpc>
              </a:pPr>
              <a:t>10</a:t>
            </a:fld>
            <a:endParaRPr lang="en-MY" spc="-25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389E46A-32A5-78BB-4D51-4114E7A4D71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47307" y="-746125"/>
            <a:ext cx="3333906" cy="2667000"/>
          </a:xfrm>
          <a:prstGeom prst="rect">
            <a:avLst/>
          </a:prstGeom>
        </p:spPr>
      </p:pic>
      <p:sp>
        <p:nvSpPr>
          <p:cNvPr id="13" name="object 6">
            <a:extLst>
              <a:ext uri="{FF2B5EF4-FFF2-40B4-BE49-F238E27FC236}">
                <a16:creationId xmlns:a16="http://schemas.microsoft.com/office/drawing/2014/main" id="{2175DF88-28DC-D93C-8ACA-A24084ECC40F}"/>
              </a:ext>
            </a:extLst>
          </p:cNvPr>
          <p:cNvSpPr txBox="1">
            <a:spLocks/>
          </p:cNvSpPr>
          <p:nvPr/>
        </p:nvSpPr>
        <p:spPr>
          <a:xfrm>
            <a:off x="740779" y="5196373"/>
            <a:ext cx="8009890" cy="50718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400685">
              <a:spcBef>
                <a:spcPts val="114"/>
              </a:spcBef>
            </a:pPr>
            <a:r>
              <a:rPr lang="en-MY" sz="3200" spc="125" dirty="0">
                <a:solidFill>
                  <a:srgbClr val="170091"/>
                </a:solidFill>
              </a:rPr>
              <a:t>OPTION </a:t>
            </a:r>
            <a:r>
              <a:rPr lang="en-MY" sz="3200" spc="-50" dirty="0">
                <a:solidFill>
                  <a:srgbClr val="170091"/>
                </a:solidFill>
              </a:rPr>
              <a:t>4 </a:t>
            </a:r>
            <a:r>
              <a:rPr lang="en-MY" sz="3200" dirty="0">
                <a:solidFill>
                  <a:srgbClr val="170091"/>
                </a:solidFill>
              </a:rPr>
              <a:t>DIVIDER</a:t>
            </a:r>
            <a:r>
              <a:rPr lang="en-MY" sz="3200" spc="125" dirty="0">
                <a:solidFill>
                  <a:srgbClr val="170091"/>
                </a:solidFill>
              </a:rPr>
              <a:t> </a:t>
            </a:r>
            <a:r>
              <a:rPr lang="en-MY" sz="3200" dirty="0">
                <a:solidFill>
                  <a:srgbClr val="170091"/>
                </a:solidFill>
              </a:rPr>
              <a:t>PAGE</a:t>
            </a:r>
            <a:endParaRPr lang="en-MY" sz="3200" spc="-50" dirty="0">
              <a:solidFill>
                <a:srgbClr val="1700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660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EEB3D6F4-B683-306D-51AF-03003981B221}"/>
              </a:ext>
            </a:extLst>
          </p:cNvPr>
          <p:cNvSpPr/>
          <p:nvPr/>
        </p:nvSpPr>
        <p:spPr>
          <a:xfrm>
            <a:off x="1357728" y="3445165"/>
            <a:ext cx="8477250" cy="5640705"/>
          </a:xfrm>
          <a:custGeom>
            <a:avLst/>
            <a:gdLst/>
            <a:ahLst/>
            <a:cxnLst/>
            <a:rect l="l" t="t" r="r" b="b"/>
            <a:pathLst>
              <a:path w="8477250" h="5640705">
                <a:moveTo>
                  <a:pt x="8477092" y="0"/>
                </a:moveTo>
                <a:lnTo>
                  <a:pt x="0" y="0"/>
                </a:lnTo>
                <a:lnTo>
                  <a:pt x="0" y="5640707"/>
                </a:lnTo>
                <a:lnTo>
                  <a:pt x="8477092" y="5640707"/>
                </a:lnTo>
                <a:lnTo>
                  <a:pt x="8477092" y="0"/>
                </a:lnTo>
                <a:close/>
              </a:path>
            </a:pathLst>
          </a:custGeom>
          <a:solidFill>
            <a:srgbClr val="170091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A4EAEAF4-CBA9-18E4-8B33-5A8D772103BC}"/>
              </a:ext>
            </a:extLst>
          </p:cNvPr>
          <p:cNvSpPr txBox="1"/>
          <p:nvPr/>
        </p:nvSpPr>
        <p:spPr>
          <a:xfrm>
            <a:off x="3068965" y="4106409"/>
            <a:ext cx="5071745" cy="5149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sz="3200" spc="70" dirty="0">
                <a:solidFill>
                  <a:srgbClr val="170091"/>
                </a:solidFill>
                <a:latin typeface="Arial Black"/>
                <a:cs typeface="Arial Black"/>
              </a:rPr>
              <a:t>Headline</a:t>
            </a:r>
            <a:r>
              <a:rPr sz="3200" spc="190" dirty="0">
                <a:solidFill>
                  <a:srgbClr val="170091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170091"/>
                </a:solidFill>
                <a:latin typeface="Arial Black"/>
                <a:cs typeface="Arial Black"/>
              </a:rPr>
              <a:t>of</a:t>
            </a:r>
            <a:r>
              <a:rPr sz="3200" spc="390" dirty="0">
                <a:solidFill>
                  <a:srgbClr val="170091"/>
                </a:solidFill>
                <a:latin typeface="Arial Black"/>
                <a:cs typeface="Arial Black"/>
              </a:rPr>
              <a:t> </a:t>
            </a:r>
            <a:r>
              <a:rPr sz="3200" spc="50" dirty="0">
                <a:solidFill>
                  <a:srgbClr val="170091"/>
                </a:solidFill>
                <a:latin typeface="Arial Black"/>
                <a:cs typeface="Arial Black"/>
              </a:rPr>
              <a:t>Bar</a:t>
            </a:r>
            <a:r>
              <a:rPr sz="3200" spc="195" dirty="0">
                <a:solidFill>
                  <a:srgbClr val="170091"/>
                </a:solidFill>
                <a:latin typeface="Arial Black"/>
                <a:cs typeface="Arial Black"/>
              </a:rPr>
              <a:t> </a:t>
            </a:r>
            <a:r>
              <a:rPr sz="3200" spc="75" dirty="0">
                <a:solidFill>
                  <a:srgbClr val="170091"/>
                </a:solidFill>
                <a:latin typeface="Arial Black"/>
                <a:cs typeface="Arial Black"/>
              </a:rPr>
              <a:t>Chart</a:t>
            </a:r>
            <a:endParaRPr sz="3200" dirty="0">
              <a:solidFill>
                <a:srgbClr val="170091"/>
              </a:solidFill>
              <a:latin typeface="Arial Black"/>
              <a:cs typeface="Arial Black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ED691332-7BF6-2B33-D3AB-FB8C10F495DA}"/>
              </a:ext>
            </a:extLst>
          </p:cNvPr>
          <p:cNvSpPr txBox="1"/>
          <p:nvPr/>
        </p:nvSpPr>
        <p:spPr>
          <a:xfrm>
            <a:off x="4440170" y="7993788"/>
            <a:ext cx="600710" cy="3289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1950" b="1" spc="40" dirty="0">
                <a:solidFill>
                  <a:srgbClr val="170091"/>
                </a:solidFill>
                <a:latin typeface="Arial"/>
                <a:cs typeface="Arial"/>
              </a:rPr>
              <a:t>2020</a:t>
            </a:r>
            <a:endParaRPr sz="1950">
              <a:latin typeface="Arial"/>
              <a:cs typeface="Arial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CD8D6306-1967-0A50-24E8-BCA5A4EA5A8C}"/>
              </a:ext>
            </a:extLst>
          </p:cNvPr>
          <p:cNvSpPr txBox="1"/>
          <p:nvPr/>
        </p:nvSpPr>
        <p:spPr>
          <a:xfrm>
            <a:off x="2704606" y="7993788"/>
            <a:ext cx="600710" cy="3289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1950" b="1" spc="40" dirty="0">
                <a:solidFill>
                  <a:srgbClr val="170091"/>
                </a:solidFill>
                <a:latin typeface="Arial"/>
                <a:cs typeface="Arial"/>
              </a:rPr>
              <a:t>2019</a:t>
            </a:r>
            <a:endParaRPr sz="1950">
              <a:latin typeface="Arial"/>
              <a:cs typeface="Arial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C28F941C-C6FF-2220-6A75-5EA0D6DDE222}"/>
              </a:ext>
            </a:extLst>
          </p:cNvPr>
          <p:cNvSpPr txBox="1"/>
          <p:nvPr/>
        </p:nvSpPr>
        <p:spPr>
          <a:xfrm>
            <a:off x="6175482" y="7993788"/>
            <a:ext cx="600710" cy="3289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1950" b="1" spc="40" dirty="0">
                <a:solidFill>
                  <a:srgbClr val="170091"/>
                </a:solidFill>
                <a:latin typeface="Arial"/>
                <a:cs typeface="Arial"/>
              </a:rPr>
              <a:t>2021</a:t>
            </a:r>
            <a:endParaRPr sz="1950">
              <a:latin typeface="Arial"/>
              <a:cs typeface="Arial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A507577F-9575-074D-D0BA-4194B2B7A1B0}"/>
              </a:ext>
            </a:extLst>
          </p:cNvPr>
          <p:cNvSpPr txBox="1"/>
          <p:nvPr/>
        </p:nvSpPr>
        <p:spPr>
          <a:xfrm>
            <a:off x="7911045" y="7993788"/>
            <a:ext cx="600710" cy="3289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1950" b="1" spc="40" dirty="0">
                <a:solidFill>
                  <a:srgbClr val="170091"/>
                </a:solidFill>
                <a:latin typeface="Arial"/>
                <a:cs typeface="Arial"/>
              </a:rPr>
              <a:t>2022</a:t>
            </a:r>
            <a:endParaRPr sz="1950">
              <a:latin typeface="Arial"/>
              <a:cs typeface="Arial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B89DEAE4-D271-EDC9-800B-5945D17217D5}"/>
              </a:ext>
            </a:extLst>
          </p:cNvPr>
          <p:cNvSpPr txBox="1"/>
          <p:nvPr/>
        </p:nvSpPr>
        <p:spPr>
          <a:xfrm>
            <a:off x="8044103" y="5141747"/>
            <a:ext cx="334645" cy="3289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1950" b="1" spc="35" dirty="0">
                <a:solidFill>
                  <a:srgbClr val="170091"/>
                </a:solidFill>
                <a:latin typeface="Arial"/>
                <a:cs typeface="Arial"/>
              </a:rPr>
              <a:t>3X</a:t>
            </a:r>
            <a:endParaRPr sz="1950" dirty="0">
              <a:solidFill>
                <a:srgbClr val="170091"/>
              </a:solidFill>
              <a:latin typeface="Arial"/>
              <a:cs typeface="Arial"/>
            </a:endParaRPr>
          </a:p>
        </p:txBody>
      </p:sp>
      <p:grpSp>
        <p:nvGrpSpPr>
          <p:cNvPr id="10" name="object 10">
            <a:extLst>
              <a:ext uri="{FF2B5EF4-FFF2-40B4-BE49-F238E27FC236}">
                <a16:creationId xmlns:a16="http://schemas.microsoft.com/office/drawing/2014/main" id="{1AD574D5-BC98-1CD6-5AF7-AAAE7A7CB7D3}"/>
              </a:ext>
            </a:extLst>
          </p:cNvPr>
          <p:cNvGrpSpPr/>
          <p:nvPr/>
        </p:nvGrpSpPr>
        <p:grpSpPr>
          <a:xfrm>
            <a:off x="2138649" y="5278414"/>
            <a:ext cx="6915784" cy="2616835"/>
            <a:chOff x="2140031" y="5537335"/>
            <a:chExt cx="6915784" cy="2616835"/>
          </a:xfrm>
        </p:grpSpPr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01EEDF45-E15D-C08A-DC81-A09FD2F0B194}"/>
                </a:ext>
              </a:extLst>
            </p:cNvPr>
            <p:cNvSpPr/>
            <p:nvPr/>
          </p:nvSpPr>
          <p:spPr>
            <a:xfrm>
              <a:off x="2489733" y="7089743"/>
              <a:ext cx="2749550" cy="1064260"/>
            </a:xfrm>
            <a:custGeom>
              <a:avLst/>
              <a:gdLst/>
              <a:ahLst/>
              <a:cxnLst/>
              <a:rect l="l" t="t" r="r" b="b"/>
              <a:pathLst>
                <a:path w="2749550" h="1064259">
                  <a:moveTo>
                    <a:pt x="1014044" y="0"/>
                  </a:moveTo>
                  <a:lnTo>
                    <a:pt x="0" y="0"/>
                  </a:lnTo>
                  <a:lnTo>
                    <a:pt x="0" y="1063891"/>
                  </a:lnTo>
                  <a:lnTo>
                    <a:pt x="1014044" y="1063891"/>
                  </a:lnTo>
                  <a:lnTo>
                    <a:pt x="1014044" y="0"/>
                  </a:lnTo>
                  <a:close/>
                </a:path>
                <a:path w="2749550" h="1064259">
                  <a:moveTo>
                    <a:pt x="2749499" y="0"/>
                  </a:moveTo>
                  <a:lnTo>
                    <a:pt x="1735455" y="0"/>
                  </a:lnTo>
                  <a:lnTo>
                    <a:pt x="1735455" y="422719"/>
                  </a:lnTo>
                  <a:lnTo>
                    <a:pt x="2749499" y="422719"/>
                  </a:lnTo>
                  <a:lnTo>
                    <a:pt x="2749499" y="0"/>
                  </a:lnTo>
                  <a:close/>
                </a:path>
              </a:pathLst>
            </a:custGeom>
            <a:solidFill>
              <a:srgbClr val="0501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7693809F-8F98-E611-3842-04116CDDDB7F}"/>
                </a:ext>
              </a:extLst>
            </p:cNvPr>
            <p:cNvSpPr/>
            <p:nvPr/>
          </p:nvSpPr>
          <p:spPr>
            <a:xfrm>
              <a:off x="5960643" y="5902382"/>
              <a:ext cx="2749550" cy="1187450"/>
            </a:xfrm>
            <a:custGeom>
              <a:avLst/>
              <a:gdLst/>
              <a:ahLst/>
              <a:cxnLst/>
              <a:rect l="l" t="t" r="r" b="b"/>
              <a:pathLst>
                <a:path w="2749550" h="1187450">
                  <a:moveTo>
                    <a:pt x="1014044" y="737743"/>
                  </a:moveTo>
                  <a:lnTo>
                    <a:pt x="0" y="737743"/>
                  </a:lnTo>
                  <a:lnTo>
                    <a:pt x="0" y="1187361"/>
                  </a:lnTo>
                  <a:lnTo>
                    <a:pt x="1014044" y="1187361"/>
                  </a:lnTo>
                  <a:lnTo>
                    <a:pt x="1014044" y="737743"/>
                  </a:lnTo>
                  <a:close/>
                </a:path>
                <a:path w="2749550" h="1187450">
                  <a:moveTo>
                    <a:pt x="2749486" y="0"/>
                  </a:moveTo>
                  <a:lnTo>
                    <a:pt x="1735442" y="0"/>
                  </a:lnTo>
                  <a:lnTo>
                    <a:pt x="1735442" y="1187361"/>
                  </a:lnTo>
                  <a:lnTo>
                    <a:pt x="2749486" y="1187361"/>
                  </a:lnTo>
                  <a:lnTo>
                    <a:pt x="2749486" y="0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B2143566-FFF2-33F6-5907-DD4894F4F984}"/>
                </a:ext>
              </a:extLst>
            </p:cNvPr>
            <p:cNvSpPr/>
            <p:nvPr/>
          </p:nvSpPr>
          <p:spPr>
            <a:xfrm>
              <a:off x="2140031" y="7092214"/>
              <a:ext cx="6915784" cy="0"/>
            </a:xfrm>
            <a:custGeom>
              <a:avLst/>
              <a:gdLst/>
              <a:ahLst/>
              <a:cxnLst/>
              <a:rect l="l" t="t" r="r" b="b"/>
              <a:pathLst>
                <a:path w="6915784">
                  <a:moveTo>
                    <a:pt x="0" y="0"/>
                  </a:moveTo>
                  <a:lnTo>
                    <a:pt x="6915255" y="0"/>
                  </a:lnTo>
                </a:path>
              </a:pathLst>
            </a:custGeom>
            <a:ln w="31412">
              <a:solidFill>
                <a:srgbClr val="1700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>
              <a:extLst>
                <a:ext uri="{FF2B5EF4-FFF2-40B4-BE49-F238E27FC236}">
                  <a16:creationId xmlns:a16="http://schemas.microsoft.com/office/drawing/2014/main" id="{ACCAB36F-0CD9-9D53-B579-776087633A6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92097" y="5603169"/>
              <a:ext cx="4336297" cy="997571"/>
            </a:xfrm>
            <a:prstGeom prst="rect">
              <a:avLst/>
            </a:prstGeom>
          </p:spPr>
        </p:pic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F0543508-4ED7-87B1-E88C-480E38F40BBA}"/>
                </a:ext>
              </a:extLst>
            </p:cNvPr>
            <p:cNvSpPr/>
            <p:nvPr/>
          </p:nvSpPr>
          <p:spPr>
            <a:xfrm>
              <a:off x="7273840" y="5537335"/>
              <a:ext cx="182880" cy="187325"/>
            </a:xfrm>
            <a:custGeom>
              <a:avLst/>
              <a:gdLst/>
              <a:ahLst/>
              <a:cxnLst/>
              <a:rect l="l" t="t" r="r" b="b"/>
              <a:pathLst>
                <a:path w="182879" h="187325">
                  <a:moveTo>
                    <a:pt x="0" y="0"/>
                  </a:moveTo>
                  <a:lnTo>
                    <a:pt x="40846" y="187261"/>
                  </a:lnTo>
                  <a:lnTo>
                    <a:pt x="182591" y="582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7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>
            <a:extLst>
              <a:ext uri="{FF2B5EF4-FFF2-40B4-BE49-F238E27FC236}">
                <a16:creationId xmlns:a16="http://schemas.microsoft.com/office/drawing/2014/main" id="{138B3879-5DD4-3F47-B9D6-D5160D4923F0}"/>
              </a:ext>
            </a:extLst>
          </p:cNvPr>
          <p:cNvGrpSpPr/>
          <p:nvPr/>
        </p:nvGrpSpPr>
        <p:grpSpPr>
          <a:xfrm>
            <a:off x="10269122" y="3444875"/>
            <a:ext cx="8477250" cy="5641340"/>
            <a:chOff x="10270504" y="3703796"/>
            <a:chExt cx="8477250" cy="5641340"/>
          </a:xfrm>
        </p:grpSpPr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365D87BD-3213-73F8-05AB-DC64B0B89EC0}"/>
                </a:ext>
              </a:extLst>
            </p:cNvPr>
            <p:cNvSpPr/>
            <p:nvPr/>
          </p:nvSpPr>
          <p:spPr>
            <a:xfrm>
              <a:off x="10270503" y="3703796"/>
              <a:ext cx="8477250" cy="5641340"/>
            </a:xfrm>
            <a:custGeom>
              <a:avLst/>
              <a:gdLst/>
              <a:ahLst/>
              <a:cxnLst/>
              <a:rect l="l" t="t" r="r" b="b"/>
              <a:pathLst>
                <a:path w="8477250" h="5641340">
                  <a:moveTo>
                    <a:pt x="8477085" y="52654"/>
                  </a:moveTo>
                  <a:lnTo>
                    <a:pt x="8424735" y="52654"/>
                  </a:lnTo>
                  <a:lnTo>
                    <a:pt x="8424735" y="5588647"/>
                  </a:lnTo>
                  <a:lnTo>
                    <a:pt x="8477085" y="5588647"/>
                  </a:lnTo>
                  <a:lnTo>
                    <a:pt x="8477085" y="52654"/>
                  </a:lnTo>
                  <a:close/>
                </a:path>
                <a:path w="8477250" h="5641340">
                  <a:moveTo>
                    <a:pt x="8477085" y="0"/>
                  </a:moveTo>
                  <a:lnTo>
                    <a:pt x="0" y="0"/>
                  </a:lnTo>
                  <a:lnTo>
                    <a:pt x="0" y="52070"/>
                  </a:lnTo>
                  <a:lnTo>
                    <a:pt x="0" y="5589270"/>
                  </a:lnTo>
                  <a:lnTo>
                    <a:pt x="0" y="5641340"/>
                  </a:lnTo>
                  <a:lnTo>
                    <a:pt x="8477085" y="5641340"/>
                  </a:lnTo>
                  <a:lnTo>
                    <a:pt x="8477085" y="5589270"/>
                  </a:lnTo>
                  <a:lnTo>
                    <a:pt x="52349" y="5589270"/>
                  </a:lnTo>
                  <a:lnTo>
                    <a:pt x="52349" y="52070"/>
                  </a:lnTo>
                  <a:lnTo>
                    <a:pt x="8477085" y="52070"/>
                  </a:lnTo>
                  <a:lnTo>
                    <a:pt x="8477085" y="0"/>
                  </a:lnTo>
                  <a:close/>
                </a:path>
              </a:pathLst>
            </a:custGeom>
            <a:solidFill>
              <a:srgbClr val="17009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>
              <a:extLst>
                <a:ext uri="{FF2B5EF4-FFF2-40B4-BE49-F238E27FC236}">
                  <a16:creationId xmlns:a16="http://schemas.microsoft.com/office/drawing/2014/main" id="{DF079A52-0DCF-FF67-A76F-D0EC77860F35}"/>
                </a:ext>
              </a:extLst>
            </p:cNvPr>
            <p:cNvSpPr/>
            <p:nvPr/>
          </p:nvSpPr>
          <p:spPr>
            <a:xfrm>
              <a:off x="11399800" y="5972549"/>
              <a:ext cx="6220460" cy="2044700"/>
            </a:xfrm>
            <a:custGeom>
              <a:avLst/>
              <a:gdLst/>
              <a:ahLst/>
              <a:cxnLst/>
              <a:rect l="l" t="t" r="r" b="b"/>
              <a:pathLst>
                <a:path w="6220459" h="2044700">
                  <a:moveTo>
                    <a:pt x="1014044" y="432777"/>
                  </a:moveTo>
                  <a:lnTo>
                    <a:pt x="0" y="432777"/>
                  </a:lnTo>
                  <a:lnTo>
                    <a:pt x="0" y="2044382"/>
                  </a:lnTo>
                  <a:lnTo>
                    <a:pt x="1014044" y="2044382"/>
                  </a:lnTo>
                  <a:lnTo>
                    <a:pt x="1014044" y="432777"/>
                  </a:lnTo>
                  <a:close/>
                </a:path>
                <a:path w="6220459" h="2044700">
                  <a:moveTo>
                    <a:pt x="2749486" y="303364"/>
                  </a:moveTo>
                  <a:lnTo>
                    <a:pt x="1735455" y="303364"/>
                  </a:lnTo>
                  <a:lnTo>
                    <a:pt x="1735455" y="2044382"/>
                  </a:lnTo>
                  <a:lnTo>
                    <a:pt x="2749486" y="2044382"/>
                  </a:lnTo>
                  <a:lnTo>
                    <a:pt x="2749486" y="303364"/>
                  </a:lnTo>
                  <a:close/>
                </a:path>
                <a:path w="6220459" h="2044700">
                  <a:moveTo>
                    <a:pt x="4484941" y="129413"/>
                  </a:moveTo>
                  <a:lnTo>
                    <a:pt x="3470910" y="129413"/>
                  </a:lnTo>
                  <a:lnTo>
                    <a:pt x="3470910" y="2044382"/>
                  </a:lnTo>
                  <a:lnTo>
                    <a:pt x="4484941" y="2044382"/>
                  </a:lnTo>
                  <a:lnTo>
                    <a:pt x="4484941" y="129413"/>
                  </a:lnTo>
                  <a:close/>
                </a:path>
                <a:path w="6220459" h="2044700">
                  <a:moveTo>
                    <a:pt x="6220396" y="0"/>
                  </a:moveTo>
                  <a:lnTo>
                    <a:pt x="5206365" y="0"/>
                  </a:lnTo>
                  <a:lnTo>
                    <a:pt x="5206365" y="2044395"/>
                  </a:lnTo>
                  <a:lnTo>
                    <a:pt x="6220396" y="2044395"/>
                  </a:lnTo>
                  <a:lnTo>
                    <a:pt x="6220396" y="0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>
              <a:extLst>
                <a:ext uri="{FF2B5EF4-FFF2-40B4-BE49-F238E27FC236}">
                  <a16:creationId xmlns:a16="http://schemas.microsoft.com/office/drawing/2014/main" id="{E0FA2421-1099-1661-D3C5-5FACDD0FE5DC}"/>
                </a:ext>
              </a:extLst>
            </p:cNvPr>
            <p:cNvSpPr/>
            <p:nvPr/>
          </p:nvSpPr>
          <p:spPr>
            <a:xfrm>
              <a:off x="11051417" y="8016933"/>
              <a:ext cx="6915784" cy="0"/>
            </a:xfrm>
            <a:custGeom>
              <a:avLst/>
              <a:gdLst/>
              <a:ahLst/>
              <a:cxnLst/>
              <a:rect l="l" t="t" r="r" b="b"/>
              <a:pathLst>
                <a:path w="6915784">
                  <a:moveTo>
                    <a:pt x="0" y="0"/>
                  </a:moveTo>
                  <a:lnTo>
                    <a:pt x="6915255" y="0"/>
                  </a:lnTo>
                </a:path>
              </a:pathLst>
            </a:custGeom>
            <a:ln w="31412">
              <a:solidFill>
                <a:srgbClr val="1700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>
            <a:extLst>
              <a:ext uri="{FF2B5EF4-FFF2-40B4-BE49-F238E27FC236}">
                <a16:creationId xmlns:a16="http://schemas.microsoft.com/office/drawing/2014/main" id="{5F64C0E0-7BBF-9BF5-B057-323B53CD86BF}"/>
              </a:ext>
            </a:extLst>
          </p:cNvPr>
          <p:cNvSpPr txBox="1"/>
          <p:nvPr/>
        </p:nvSpPr>
        <p:spPr>
          <a:xfrm>
            <a:off x="11979233" y="3971582"/>
            <a:ext cx="5071745" cy="1149350"/>
          </a:xfrm>
          <a:prstGeom prst="rect">
            <a:avLst/>
          </a:prstGeom>
        </p:spPr>
        <p:txBody>
          <a:bodyPr vert="horz" wrap="square" lIns="0" tIns="14859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170"/>
              </a:spcBef>
            </a:pPr>
            <a:r>
              <a:rPr sz="3200" spc="70" dirty="0">
                <a:solidFill>
                  <a:srgbClr val="FF7900"/>
                </a:solidFill>
                <a:latin typeface="Arial Black"/>
                <a:cs typeface="Arial Black"/>
              </a:rPr>
              <a:t>Headline</a:t>
            </a:r>
            <a:r>
              <a:rPr sz="3200" spc="190" dirty="0">
                <a:solidFill>
                  <a:srgbClr val="FF7900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FF7900"/>
                </a:solidFill>
                <a:latin typeface="Arial Black"/>
                <a:cs typeface="Arial Black"/>
              </a:rPr>
              <a:t>of</a:t>
            </a:r>
            <a:r>
              <a:rPr sz="3200" spc="390" dirty="0">
                <a:solidFill>
                  <a:srgbClr val="FF7900"/>
                </a:solidFill>
                <a:latin typeface="Arial Black"/>
                <a:cs typeface="Arial Black"/>
              </a:rPr>
              <a:t> </a:t>
            </a:r>
            <a:r>
              <a:rPr sz="3200" spc="50" dirty="0">
                <a:solidFill>
                  <a:srgbClr val="FF7900"/>
                </a:solidFill>
                <a:latin typeface="Arial Black"/>
                <a:cs typeface="Arial Black"/>
              </a:rPr>
              <a:t>Bar</a:t>
            </a:r>
            <a:r>
              <a:rPr sz="3200" spc="195" dirty="0">
                <a:solidFill>
                  <a:srgbClr val="FF7900"/>
                </a:solidFill>
                <a:latin typeface="Arial Black"/>
                <a:cs typeface="Arial Black"/>
              </a:rPr>
              <a:t> </a:t>
            </a:r>
            <a:r>
              <a:rPr sz="3200" spc="75" dirty="0">
                <a:solidFill>
                  <a:srgbClr val="FF7900"/>
                </a:solidFill>
                <a:latin typeface="Arial Black"/>
                <a:cs typeface="Arial Black"/>
              </a:rPr>
              <a:t>Chart</a:t>
            </a:r>
            <a:endParaRPr sz="3200" dirty="0">
              <a:solidFill>
                <a:srgbClr val="FF7900"/>
              </a:solidFill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869"/>
              </a:spcBef>
            </a:pPr>
            <a:r>
              <a:rPr sz="2550" spc="45" dirty="0">
                <a:solidFill>
                  <a:srgbClr val="FF7900"/>
                </a:solidFill>
                <a:latin typeface="Arial"/>
                <a:cs typeface="Arial"/>
              </a:rPr>
              <a:t>XXX%</a:t>
            </a:r>
            <a:r>
              <a:rPr sz="2550" spc="165" dirty="0">
                <a:solidFill>
                  <a:srgbClr val="FF7900"/>
                </a:solidFill>
                <a:latin typeface="Arial"/>
                <a:cs typeface="Arial"/>
              </a:rPr>
              <a:t> </a:t>
            </a:r>
            <a:r>
              <a:rPr sz="2550" dirty="0">
                <a:solidFill>
                  <a:srgbClr val="FF7900"/>
                </a:solidFill>
                <a:latin typeface="Arial"/>
                <a:cs typeface="Arial"/>
              </a:rPr>
              <a:t>of</a:t>
            </a:r>
            <a:r>
              <a:rPr sz="2550" spc="170" dirty="0">
                <a:solidFill>
                  <a:srgbClr val="FF7900"/>
                </a:solidFill>
                <a:latin typeface="Arial"/>
                <a:cs typeface="Arial"/>
              </a:rPr>
              <a:t> </a:t>
            </a:r>
            <a:r>
              <a:rPr sz="2550" spc="50" dirty="0">
                <a:solidFill>
                  <a:srgbClr val="FF7900"/>
                </a:solidFill>
                <a:latin typeface="Arial"/>
                <a:cs typeface="Arial"/>
              </a:rPr>
              <a:t>Gross</a:t>
            </a:r>
            <a:r>
              <a:rPr sz="2550" spc="20" dirty="0">
                <a:solidFill>
                  <a:srgbClr val="FF7900"/>
                </a:solidFill>
                <a:latin typeface="Arial"/>
                <a:cs typeface="Arial"/>
              </a:rPr>
              <a:t> </a:t>
            </a:r>
            <a:r>
              <a:rPr sz="2550" spc="45" dirty="0">
                <a:solidFill>
                  <a:srgbClr val="FF7900"/>
                </a:solidFill>
                <a:latin typeface="Arial"/>
                <a:cs typeface="Arial"/>
              </a:rPr>
              <a:t>Adds</a:t>
            </a:r>
            <a:endParaRPr sz="2550" dirty="0">
              <a:solidFill>
                <a:srgbClr val="FF7900"/>
              </a:solidFill>
              <a:latin typeface="Arial"/>
              <a:cs typeface="Arial"/>
            </a:endParaRPr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6880D067-EE08-1792-BCB6-76766E300894}"/>
              </a:ext>
            </a:extLst>
          </p:cNvPr>
          <p:cNvSpPr txBox="1"/>
          <p:nvPr/>
        </p:nvSpPr>
        <p:spPr>
          <a:xfrm>
            <a:off x="11614787" y="7993788"/>
            <a:ext cx="600710" cy="3289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1950" b="1" spc="40" dirty="0">
                <a:solidFill>
                  <a:srgbClr val="170091"/>
                </a:solidFill>
                <a:latin typeface="Arial"/>
                <a:cs typeface="Arial"/>
              </a:rPr>
              <a:t>2019</a:t>
            </a:r>
            <a:endParaRPr sz="1950">
              <a:latin typeface="Arial"/>
              <a:cs typeface="Arial"/>
            </a:endParaRP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A78E6C95-14E8-43FF-AC3E-A04F7B03B3DB}"/>
              </a:ext>
            </a:extLst>
          </p:cNvPr>
          <p:cNvSpPr txBox="1"/>
          <p:nvPr/>
        </p:nvSpPr>
        <p:spPr>
          <a:xfrm>
            <a:off x="13350350" y="7993788"/>
            <a:ext cx="600710" cy="3289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1950" b="1" spc="40" dirty="0">
                <a:solidFill>
                  <a:srgbClr val="170091"/>
                </a:solidFill>
                <a:latin typeface="Arial"/>
                <a:cs typeface="Arial"/>
              </a:rPr>
              <a:t>2020</a:t>
            </a:r>
            <a:endParaRPr sz="1950">
              <a:latin typeface="Arial"/>
              <a:cs typeface="Arial"/>
            </a:endParaRPr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A0B7249E-95BA-BBA5-AFF1-4DE97E80A558}"/>
              </a:ext>
            </a:extLst>
          </p:cNvPr>
          <p:cNvSpPr txBox="1"/>
          <p:nvPr/>
        </p:nvSpPr>
        <p:spPr>
          <a:xfrm>
            <a:off x="15085914" y="7993788"/>
            <a:ext cx="600710" cy="3289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1950" b="1" spc="40" dirty="0">
                <a:solidFill>
                  <a:srgbClr val="170091"/>
                </a:solidFill>
                <a:latin typeface="Arial"/>
                <a:cs typeface="Arial"/>
              </a:rPr>
              <a:t>2021</a:t>
            </a:r>
            <a:endParaRPr sz="1950">
              <a:latin typeface="Arial"/>
              <a:cs typeface="Arial"/>
            </a:endParaRP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37C5271A-C2F3-095C-3157-4DCE38FEF15F}"/>
              </a:ext>
            </a:extLst>
          </p:cNvPr>
          <p:cNvSpPr txBox="1"/>
          <p:nvPr/>
        </p:nvSpPr>
        <p:spPr>
          <a:xfrm>
            <a:off x="16821225" y="7993788"/>
            <a:ext cx="600710" cy="3289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1950" b="1" spc="40" dirty="0">
                <a:solidFill>
                  <a:srgbClr val="170091"/>
                </a:solidFill>
                <a:latin typeface="Arial"/>
                <a:cs typeface="Arial"/>
              </a:rPr>
              <a:t>2022</a:t>
            </a:r>
            <a:endParaRPr sz="1950">
              <a:latin typeface="Arial"/>
              <a:cs typeface="Arial"/>
            </a:endParaRPr>
          </a:p>
        </p:txBody>
      </p:sp>
      <p:sp>
        <p:nvSpPr>
          <p:cNvPr id="25" name="object 25">
            <a:extLst>
              <a:ext uri="{FF2B5EF4-FFF2-40B4-BE49-F238E27FC236}">
                <a16:creationId xmlns:a16="http://schemas.microsoft.com/office/drawing/2014/main" id="{9195CFD4-CF45-24B0-E9B7-2FEA4944A3EE}"/>
              </a:ext>
            </a:extLst>
          </p:cNvPr>
          <p:cNvSpPr txBox="1"/>
          <p:nvPr/>
        </p:nvSpPr>
        <p:spPr>
          <a:xfrm>
            <a:off x="11646231" y="6622347"/>
            <a:ext cx="537845" cy="3289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1950" b="1" spc="35" dirty="0">
                <a:solidFill>
                  <a:srgbClr val="FFFFFF"/>
                </a:solidFill>
                <a:latin typeface="Arial"/>
                <a:cs typeface="Arial"/>
              </a:rPr>
              <a:t>76%</a:t>
            </a:r>
            <a:endParaRPr sz="1950">
              <a:latin typeface="Arial"/>
              <a:cs typeface="Arial"/>
            </a:endParaRPr>
          </a:p>
        </p:txBody>
      </p:sp>
      <p:sp>
        <p:nvSpPr>
          <p:cNvPr id="26" name="object 26">
            <a:extLst>
              <a:ext uri="{FF2B5EF4-FFF2-40B4-BE49-F238E27FC236}">
                <a16:creationId xmlns:a16="http://schemas.microsoft.com/office/drawing/2014/main" id="{79A41BCC-235E-30D4-BF0B-679E23494176}"/>
              </a:ext>
            </a:extLst>
          </p:cNvPr>
          <p:cNvSpPr txBox="1"/>
          <p:nvPr/>
        </p:nvSpPr>
        <p:spPr>
          <a:xfrm>
            <a:off x="13381794" y="6622347"/>
            <a:ext cx="537845" cy="3289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1950" b="1" spc="35" dirty="0">
                <a:solidFill>
                  <a:srgbClr val="FFFFFF"/>
                </a:solidFill>
                <a:latin typeface="Arial"/>
                <a:cs typeface="Arial"/>
              </a:rPr>
              <a:t>79%</a:t>
            </a:r>
            <a:endParaRPr sz="1950">
              <a:latin typeface="Arial"/>
              <a:cs typeface="Arial"/>
            </a:endParaRPr>
          </a:p>
        </p:txBody>
      </p:sp>
      <p:sp>
        <p:nvSpPr>
          <p:cNvPr id="27" name="object 27">
            <a:extLst>
              <a:ext uri="{FF2B5EF4-FFF2-40B4-BE49-F238E27FC236}">
                <a16:creationId xmlns:a16="http://schemas.microsoft.com/office/drawing/2014/main" id="{306A78CD-C5EA-9932-1A2C-174CC65ABB4D}"/>
              </a:ext>
            </a:extLst>
          </p:cNvPr>
          <p:cNvSpPr txBox="1"/>
          <p:nvPr/>
        </p:nvSpPr>
        <p:spPr>
          <a:xfrm>
            <a:off x="15117358" y="6622347"/>
            <a:ext cx="537845" cy="3289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1950" b="1" spc="35" dirty="0">
                <a:solidFill>
                  <a:srgbClr val="FFFFFF"/>
                </a:solidFill>
                <a:latin typeface="Arial"/>
                <a:cs typeface="Arial"/>
              </a:rPr>
              <a:t>86%</a:t>
            </a:r>
            <a:endParaRPr sz="1950">
              <a:latin typeface="Arial"/>
              <a:cs typeface="Arial"/>
            </a:endParaRPr>
          </a:p>
        </p:txBody>
      </p:sp>
      <p:sp>
        <p:nvSpPr>
          <p:cNvPr id="28" name="object 28">
            <a:extLst>
              <a:ext uri="{FF2B5EF4-FFF2-40B4-BE49-F238E27FC236}">
                <a16:creationId xmlns:a16="http://schemas.microsoft.com/office/drawing/2014/main" id="{BC94150E-B7FF-491F-B988-E33B8E1B4355}"/>
              </a:ext>
            </a:extLst>
          </p:cNvPr>
          <p:cNvSpPr txBox="1"/>
          <p:nvPr/>
        </p:nvSpPr>
        <p:spPr>
          <a:xfrm>
            <a:off x="16852922" y="6622347"/>
            <a:ext cx="537845" cy="3289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1950" b="1" spc="35" dirty="0">
                <a:solidFill>
                  <a:srgbClr val="FFFFFF"/>
                </a:solidFill>
                <a:latin typeface="Arial"/>
                <a:cs typeface="Arial"/>
              </a:rPr>
              <a:t>93%</a:t>
            </a:r>
            <a:endParaRPr sz="1950">
              <a:latin typeface="Arial"/>
              <a:cs typeface="Arial"/>
            </a:endParaRPr>
          </a:p>
        </p:txBody>
      </p:sp>
      <p:sp>
        <p:nvSpPr>
          <p:cNvPr id="31" name="Slide Number Placeholder 6">
            <a:extLst>
              <a:ext uri="{FF2B5EF4-FFF2-40B4-BE49-F238E27FC236}">
                <a16:creationId xmlns:a16="http://schemas.microsoft.com/office/drawing/2014/main" id="{BB5213DD-D7BD-8466-178E-D7D6F8E9308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chemeClr val="bg1"/>
                </a:solidFill>
              </a:rPr>
              <a:pPr marL="38100">
                <a:lnSpc>
                  <a:spcPts val="3010"/>
                </a:lnSpc>
              </a:pPr>
              <a:t>11</a:t>
            </a:fld>
            <a:endParaRPr lang="en-MY" spc="-25" dirty="0">
              <a:solidFill>
                <a:schemeClr val="bg1"/>
              </a:solidFill>
            </a:endParaRPr>
          </a:p>
        </p:txBody>
      </p:sp>
      <p:sp>
        <p:nvSpPr>
          <p:cNvPr id="32" name="object 2">
            <a:extLst>
              <a:ext uri="{FF2B5EF4-FFF2-40B4-BE49-F238E27FC236}">
                <a16:creationId xmlns:a16="http://schemas.microsoft.com/office/drawing/2014/main" id="{D31621FA-CBB7-A4BC-E2AF-575107DFDF67}"/>
              </a:ext>
            </a:extLst>
          </p:cNvPr>
          <p:cNvSpPr txBox="1"/>
          <p:nvPr/>
        </p:nvSpPr>
        <p:spPr>
          <a:xfrm>
            <a:off x="2231422" y="1218097"/>
            <a:ext cx="8843645" cy="10814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5"/>
              </a:spcBef>
            </a:pP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Lorem</a:t>
            </a:r>
            <a:r>
              <a:rPr sz="1700" spc="1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ipsum</a:t>
            </a:r>
            <a:r>
              <a:rPr sz="1700" spc="1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dolor</a:t>
            </a:r>
            <a:r>
              <a:rPr sz="1700" spc="1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sit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amet,</a:t>
            </a:r>
            <a:r>
              <a:rPr sz="1700" spc="1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consectetuer</a:t>
            </a:r>
            <a:r>
              <a:rPr sz="1700" spc="1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adipiscing</a:t>
            </a:r>
            <a:r>
              <a:rPr sz="1700" spc="1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elit,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sed</a:t>
            </a:r>
            <a:r>
              <a:rPr sz="1700" spc="1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diam</a:t>
            </a:r>
            <a:r>
              <a:rPr sz="1700" spc="1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nonummy</a:t>
            </a:r>
            <a:r>
              <a:rPr sz="1700" spc="1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nibh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spc="-20" dirty="0">
                <a:solidFill>
                  <a:schemeClr val="tx1"/>
                </a:solidFill>
                <a:latin typeface="Arial"/>
                <a:cs typeface="Arial"/>
              </a:rPr>
              <a:t>euis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tincidunt</a:t>
            </a:r>
            <a:r>
              <a:rPr sz="1700" spc="1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ut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laoreet</a:t>
            </a:r>
            <a:r>
              <a:rPr sz="1700" spc="1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dolore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magna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aliquam</a:t>
            </a:r>
            <a:r>
              <a:rPr sz="1700" spc="1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erat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volutpat.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quis</a:t>
            </a:r>
            <a:r>
              <a:rPr sz="1700" spc="1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nostrud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exerci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tation</a:t>
            </a:r>
            <a:r>
              <a:rPr sz="1700" spc="114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chemeClr val="tx1"/>
                </a:solidFill>
                <a:latin typeface="Arial"/>
                <a:cs typeface="Arial"/>
              </a:rPr>
              <a:t>ullam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suscipit</a:t>
            </a:r>
            <a:r>
              <a:rPr sz="1700" spc="9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lobortis</a:t>
            </a:r>
            <a:r>
              <a:rPr sz="1700" spc="9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nisl</a:t>
            </a:r>
            <a:r>
              <a:rPr sz="1700" spc="9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ut</a:t>
            </a:r>
            <a:r>
              <a:rPr sz="1700" spc="9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aliquip</a:t>
            </a:r>
            <a:r>
              <a:rPr sz="1700" spc="9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ex</a:t>
            </a:r>
            <a:r>
              <a:rPr sz="1700" spc="9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ea</a:t>
            </a:r>
            <a:r>
              <a:rPr sz="1700" spc="9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commodo</a:t>
            </a:r>
            <a:r>
              <a:rPr sz="1700" spc="9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consequat.</a:t>
            </a:r>
            <a:r>
              <a:rPr sz="1700" spc="9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Duis</a:t>
            </a:r>
            <a:r>
              <a:rPr sz="1700" spc="9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autem</a:t>
            </a:r>
            <a:r>
              <a:rPr sz="1700" spc="9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vel</a:t>
            </a:r>
            <a:r>
              <a:rPr sz="1700" spc="9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eum</a:t>
            </a:r>
            <a:r>
              <a:rPr sz="1700" spc="9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iriure</a:t>
            </a:r>
            <a:r>
              <a:rPr sz="1700" spc="9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chemeClr val="tx1"/>
                </a:solidFill>
                <a:latin typeface="Arial"/>
                <a:cs typeface="Arial"/>
              </a:rPr>
              <a:t>dolor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drerit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in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vulputate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velit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esse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molestie</a:t>
            </a:r>
            <a:r>
              <a:rPr sz="1700" spc="1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chemeClr val="tx1"/>
                </a:solidFill>
                <a:latin typeface="Arial"/>
                <a:cs typeface="Arial"/>
              </a:rPr>
              <a:t>consequat.</a:t>
            </a:r>
            <a:endParaRPr sz="17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9" name="object 35">
            <a:extLst>
              <a:ext uri="{FF2B5EF4-FFF2-40B4-BE49-F238E27FC236}">
                <a16:creationId xmlns:a16="http://schemas.microsoft.com/office/drawing/2014/main" id="{779D44FE-725F-E9BA-008F-9F4949022EE0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17009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BAR CHART TITLE HERE</a:t>
            </a:r>
            <a:endParaRPr lang="en-MY" sz="3200" b="1" spc="90" dirty="0">
              <a:solidFill>
                <a:srgbClr val="17009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547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0B0DA8D-7604-F4A2-8377-81A1B0C14D72}"/>
              </a:ext>
            </a:extLst>
          </p:cNvPr>
          <p:cNvSpPr/>
          <p:nvPr/>
        </p:nvSpPr>
        <p:spPr>
          <a:xfrm>
            <a:off x="1009651" y="1844675"/>
            <a:ext cx="5579745" cy="7935595"/>
          </a:xfrm>
          <a:custGeom>
            <a:avLst/>
            <a:gdLst/>
            <a:ahLst/>
            <a:cxnLst/>
            <a:rect l="l" t="t" r="r" b="b"/>
            <a:pathLst>
              <a:path w="5579745" h="7935595">
                <a:moveTo>
                  <a:pt x="5579693" y="0"/>
                </a:moveTo>
                <a:lnTo>
                  <a:pt x="0" y="0"/>
                </a:lnTo>
                <a:lnTo>
                  <a:pt x="0" y="7935014"/>
                </a:lnTo>
                <a:lnTo>
                  <a:pt x="5579693" y="7935014"/>
                </a:lnTo>
                <a:lnTo>
                  <a:pt x="5579693" y="0"/>
                </a:lnTo>
                <a:close/>
              </a:path>
            </a:pathLst>
          </a:custGeom>
          <a:solidFill>
            <a:srgbClr val="170091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64889EA1-E4DB-8665-35AE-A115AFFBD124}"/>
              </a:ext>
            </a:extLst>
          </p:cNvPr>
          <p:cNvSpPr txBox="1"/>
          <p:nvPr/>
        </p:nvSpPr>
        <p:spPr>
          <a:xfrm>
            <a:off x="1749874" y="2023758"/>
            <a:ext cx="3064510" cy="4654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2850" spc="60" dirty="0">
                <a:solidFill>
                  <a:srgbClr val="170091"/>
                </a:solidFill>
                <a:latin typeface="Arial Black"/>
                <a:cs typeface="Arial Black"/>
              </a:rPr>
              <a:t>Pie</a:t>
            </a:r>
            <a:r>
              <a:rPr sz="2850" spc="155" dirty="0">
                <a:solidFill>
                  <a:srgbClr val="170091"/>
                </a:solidFill>
                <a:latin typeface="Arial Black"/>
                <a:cs typeface="Arial Black"/>
              </a:rPr>
              <a:t> </a:t>
            </a:r>
            <a:r>
              <a:rPr sz="2850" spc="105" dirty="0">
                <a:solidFill>
                  <a:srgbClr val="170091"/>
                </a:solidFill>
                <a:latin typeface="Arial Black"/>
                <a:cs typeface="Arial Black"/>
              </a:rPr>
              <a:t>Chart</a:t>
            </a:r>
            <a:r>
              <a:rPr sz="2850" spc="170" dirty="0">
                <a:solidFill>
                  <a:srgbClr val="170091"/>
                </a:solidFill>
                <a:latin typeface="Arial Black"/>
                <a:cs typeface="Arial Black"/>
              </a:rPr>
              <a:t> </a:t>
            </a:r>
            <a:r>
              <a:rPr sz="2850" spc="70" dirty="0">
                <a:solidFill>
                  <a:srgbClr val="170091"/>
                </a:solidFill>
                <a:latin typeface="Arial Black"/>
                <a:cs typeface="Arial Black"/>
              </a:rPr>
              <a:t>Title</a:t>
            </a:r>
            <a:endParaRPr sz="2850" dirty="0">
              <a:latin typeface="Arial Black"/>
              <a:cs typeface="Arial Black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844BEABF-4B75-BF55-81A4-0BF4914F843D}"/>
              </a:ext>
            </a:extLst>
          </p:cNvPr>
          <p:cNvSpPr txBox="1"/>
          <p:nvPr/>
        </p:nvSpPr>
        <p:spPr>
          <a:xfrm>
            <a:off x="1767063" y="3093078"/>
            <a:ext cx="1395730" cy="5054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3150" spc="70" dirty="0">
                <a:solidFill>
                  <a:srgbClr val="170091"/>
                </a:solidFill>
                <a:latin typeface="Arial Black"/>
                <a:cs typeface="Arial Black"/>
              </a:rPr>
              <a:t>+3.4%</a:t>
            </a:r>
            <a:endParaRPr sz="3150">
              <a:latin typeface="Arial Black"/>
              <a:cs typeface="Arial Black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A7D819A0-2363-B77F-FD29-62DB6D99FC76}"/>
              </a:ext>
            </a:extLst>
          </p:cNvPr>
          <p:cNvSpPr txBox="1"/>
          <p:nvPr/>
        </p:nvSpPr>
        <p:spPr>
          <a:xfrm>
            <a:off x="1767063" y="3429072"/>
            <a:ext cx="626110" cy="4095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2500" spc="-25" dirty="0">
                <a:solidFill>
                  <a:srgbClr val="170091"/>
                </a:solidFill>
                <a:latin typeface="Arial Black"/>
                <a:cs typeface="Arial Black"/>
              </a:rPr>
              <a:t>yoy</a:t>
            </a:r>
            <a:endParaRPr sz="2500">
              <a:latin typeface="Arial Black"/>
              <a:cs typeface="Arial Black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AD80B0A8-BE27-D5E3-9E6A-5F3FEA2A5541}"/>
              </a:ext>
            </a:extLst>
          </p:cNvPr>
          <p:cNvSpPr txBox="1"/>
          <p:nvPr/>
        </p:nvSpPr>
        <p:spPr>
          <a:xfrm>
            <a:off x="3846547" y="3535799"/>
            <a:ext cx="1248410" cy="986790"/>
          </a:xfrm>
          <a:prstGeom prst="rect">
            <a:avLst/>
          </a:prstGeom>
        </p:spPr>
        <p:txBody>
          <a:bodyPr vert="horz" wrap="square" lIns="0" tIns="172085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355"/>
              </a:spcBef>
            </a:pPr>
            <a:r>
              <a:rPr sz="3100" spc="70" dirty="0">
                <a:solidFill>
                  <a:srgbClr val="170091"/>
                </a:solidFill>
                <a:latin typeface="Arial Black"/>
                <a:cs typeface="Arial Black"/>
              </a:rPr>
              <a:t>1,000</a:t>
            </a:r>
            <a:endParaRPr sz="3100">
              <a:latin typeface="Arial Black"/>
              <a:cs typeface="Arial Black"/>
            </a:endParaRPr>
          </a:p>
          <a:p>
            <a:pPr marR="16510" algn="ctr">
              <a:lnSpc>
                <a:spcPct val="100000"/>
              </a:lnSpc>
              <a:spcBef>
                <a:spcPts val="665"/>
              </a:spcBef>
            </a:pPr>
            <a:r>
              <a:rPr sz="1600" b="1" dirty="0">
                <a:solidFill>
                  <a:srgbClr val="170091"/>
                </a:solidFill>
                <a:latin typeface="Arial"/>
                <a:cs typeface="Arial"/>
              </a:rPr>
              <a:t>FY</a:t>
            </a:r>
            <a:r>
              <a:rPr sz="1600" b="1" spc="95" dirty="0">
                <a:solidFill>
                  <a:srgbClr val="170091"/>
                </a:solidFill>
                <a:latin typeface="Arial"/>
                <a:cs typeface="Arial"/>
              </a:rPr>
              <a:t> </a:t>
            </a:r>
            <a:r>
              <a:rPr sz="1600" b="1" spc="-25" dirty="0">
                <a:solidFill>
                  <a:srgbClr val="170091"/>
                </a:solidFill>
                <a:latin typeface="Arial"/>
                <a:cs typeface="Arial"/>
              </a:rPr>
              <a:t>21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7" name="object 7">
            <a:extLst>
              <a:ext uri="{FF2B5EF4-FFF2-40B4-BE49-F238E27FC236}">
                <a16:creationId xmlns:a16="http://schemas.microsoft.com/office/drawing/2014/main" id="{B1A08136-5CFB-54D3-1C5E-C65834C22930}"/>
              </a:ext>
            </a:extLst>
          </p:cNvPr>
          <p:cNvGrpSpPr/>
          <p:nvPr/>
        </p:nvGrpSpPr>
        <p:grpSpPr>
          <a:xfrm>
            <a:off x="3278942" y="2953643"/>
            <a:ext cx="2369185" cy="2367915"/>
            <a:chOff x="3126542" y="3102266"/>
            <a:chExt cx="2369185" cy="2367915"/>
          </a:xfrm>
        </p:grpSpPr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0882ACEB-E494-C0BF-B494-6E3145FC04D1}"/>
                </a:ext>
              </a:extLst>
            </p:cNvPr>
            <p:cNvSpPr/>
            <p:nvPr/>
          </p:nvSpPr>
          <p:spPr>
            <a:xfrm>
              <a:off x="3128158" y="3107367"/>
              <a:ext cx="2367915" cy="2362200"/>
            </a:xfrm>
            <a:custGeom>
              <a:avLst/>
              <a:gdLst/>
              <a:ahLst/>
              <a:cxnLst/>
              <a:rect l="l" t="t" r="r" b="b"/>
              <a:pathLst>
                <a:path w="2367915" h="2362200">
                  <a:moveTo>
                    <a:pt x="1375643" y="2349500"/>
                  </a:moveTo>
                  <a:lnTo>
                    <a:pt x="991656" y="2349500"/>
                  </a:lnTo>
                  <a:lnTo>
                    <a:pt x="1038825" y="2362200"/>
                  </a:lnTo>
                  <a:lnTo>
                    <a:pt x="1328474" y="2362200"/>
                  </a:lnTo>
                  <a:lnTo>
                    <a:pt x="1375643" y="2349500"/>
                  </a:lnTo>
                  <a:close/>
                </a:path>
                <a:path w="2367915" h="2362200">
                  <a:moveTo>
                    <a:pt x="1375643" y="12700"/>
                  </a:moveTo>
                  <a:lnTo>
                    <a:pt x="991656" y="12700"/>
                  </a:lnTo>
                  <a:lnTo>
                    <a:pt x="899206" y="38100"/>
                  </a:lnTo>
                  <a:lnTo>
                    <a:pt x="722921" y="88900"/>
                  </a:lnTo>
                  <a:lnTo>
                    <a:pt x="680867" y="114300"/>
                  </a:lnTo>
                  <a:lnTo>
                    <a:pt x="639696" y="139700"/>
                  </a:lnTo>
                  <a:lnTo>
                    <a:pt x="599446" y="152400"/>
                  </a:lnTo>
                  <a:lnTo>
                    <a:pt x="560155" y="177800"/>
                  </a:lnTo>
                  <a:lnTo>
                    <a:pt x="521861" y="203200"/>
                  </a:lnTo>
                  <a:lnTo>
                    <a:pt x="484603" y="228600"/>
                  </a:lnTo>
                  <a:lnTo>
                    <a:pt x="448418" y="254000"/>
                  </a:lnTo>
                  <a:lnTo>
                    <a:pt x="413344" y="292100"/>
                  </a:lnTo>
                  <a:lnTo>
                    <a:pt x="379420" y="317500"/>
                  </a:lnTo>
                  <a:lnTo>
                    <a:pt x="346684" y="342900"/>
                  </a:lnTo>
                  <a:lnTo>
                    <a:pt x="315173" y="381000"/>
                  </a:lnTo>
                  <a:lnTo>
                    <a:pt x="284926" y="419100"/>
                  </a:lnTo>
                  <a:lnTo>
                    <a:pt x="255981" y="444500"/>
                  </a:lnTo>
                  <a:lnTo>
                    <a:pt x="228376" y="482600"/>
                  </a:lnTo>
                  <a:lnTo>
                    <a:pt x="202149" y="520700"/>
                  </a:lnTo>
                  <a:lnTo>
                    <a:pt x="177338" y="558800"/>
                  </a:lnTo>
                  <a:lnTo>
                    <a:pt x="153982" y="596900"/>
                  </a:lnTo>
                  <a:lnTo>
                    <a:pt x="132117" y="635000"/>
                  </a:lnTo>
                  <a:lnTo>
                    <a:pt x="111783" y="685800"/>
                  </a:lnTo>
                  <a:lnTo>
                    <a:pt x="93017" y="723900"/>
                  </a:lnTo>
                  <a:lnTo>
                    <a:pt x="75858" y="762000"/>
                  </a:lnTo>
                  <a:lnTo>
                    <a:pt x="60343" y="812800"/>
                  </a:lnTo>
                  <a:lnTo>
                    <a:pt x="46511" y="850900"/>
                  </a:lnTo>
                  <a:lnTo>
                    <a:pt x="34400" y="901700"/>
                  </a:lnTo>
                  <a:lnTo>
                    <a:pt x="24047" y="952500"/>
                  </a:lnTo>
                  <a:lnTo>
                    <a:pt x="15492" y="990600"/>
                  </a:lnTo>
                  <a:lnTo>
                    <a:pt x="8771" y="1041400"/>
                  </a:lnTo>
                  <a:lnTo>
                    <a:pt x="3923" y="1092200"/>
                  </a:lnTo>
                  <a:lnTo>
                    <a:pt x="987" y="1130300"/>
                  </a:lnTo>
                  <a:lnTo>
                    <a:pt x="0" y="1181100"/>
                  </a:lnTo>
                  <a:lnTo>
                    <a:pt x="987" y="1231900"/>
                  </a:lnTo>
                  <a:lnTo>
                    <a:pt x="3923" y="1282700"/>
                  </a:lnTo>
                  <a:lnTo>
                    <a:pt x="8771" y="1333500"/>
                  </a:lnTo>
                  <a:lnTo>
                    <a:pt x="15492" y="1371600"/>
                  </a:lnTo>
                  <a:lnTo>
                    <a:pt x="24047" y="1422400"/>
                  </a:lnTo>
                  <a:lnTo>
                    <a:pt x="34400" y="1473200"/>
                  </a:lnTo>
                  <a:lnTo>
                    <a:pt x="46511" y="1511300"/>
                  </a:lnTo>
                  <a:lnTo>
                    <a:pt x="60343" y="1562100"/>
                  </a:lnTo>
                  <a:lnTo>
                    <a:pt x="75858" y="1600200"/>
                  </a:lnTo>
                  <a:lnTo>
                    <a:pt x="93017" y="1651000"/>
                  </a:lnTo>
                  <a:lnTo>
                    <a:pt x="111783" y="1689100"/>
                  </a:lnTo>
                  <a:lnTo>
                    <a:pt x="132117" y="1727200"/>
                  </a:lnTo>
                  <a:lnTo>
                    <a:pt x="153982" y="1765300"/>
                  </a:lnTo>
                  <a:lnTo>
                    <a:pt x="177338" y="1803400"/>
                  </a:lnTo>
                  <a:lnTo>
                    <a:pt x="202149" y="1841500"/>
                  </a:lnTo>
                  <a:lnTo>
                    <a:pt x="228376" y="1879600"/>
                  </a:lnTo>
                  <a:lnTo>
                    <a:pt x="255981" y="1917700"/>
                  </a:lnTo>
                  <a:lnTo>
                    <a:pt x="284926" y="1955800"/>
                  </a:lnTo>
                  <a:lnTo>
                    <a:pt x="315173" y="1993900"/>
                  </a:lnTo>
                  <a:lnTo>
                    <a:pt x="346684" y="2019300"/>
                  </a:lnTo>
                  <a:lnTo>
                    <a:pt x="379420" y="2057400"/>
                  </a:lnTo>
                  <a:lnTo>
                    <a:pt x="413344" y="2082800"/>
                  </a:lnTo>
                  <a:lnTo>
                    <a:pt x="448418" y="2108200"/>
                  </a:lnTo>
                  <a:lnTo>
                    <a:pt x="484603" y="2146300"/>
                  </a:lnTo>
                  <a:lnTo>
                    <a:pt x="521861" y="2171700"/>
                  </a:lnTo>
                  <a:lnTo>
                    <a:pt x="560155" y="2197100"/>
                  </a:lnTo>
                  <a:lnTo>
                    <a:pt x="599446" y="2209800"/>
                  </a:lnTo>
                  <a:lnTo>
                    <a:pt x="639696" y="2235200"/>
                  </a:lnTo>
                  <a:lnTo>
                    <a:pt x="680867" y="2260600"/>
                  </a:lnTo>
                  <a:lnTo>
                    <a:pt x="722921" y="2273300"/>
                  </a:lnTo>
                  <a:lnTo>
                    <a:pt x="765820" y="2298700"/>
                  </a:lnTo>
                  <a:lnTo>
                    <a:pt x="945104" y="2349500"/>
                  </a:lnTo>
                  <a:lnTo>
                    <a:pt x="1422195" y="2349500"/>
                  </a:lnTo>
                  <a:lnTo>
                    <a:pt x="1601479" y="2298700"/>
                  </a:lnTo>
                  <a:lnTo>
                    <a:pt x="1644378" y="2273300"/>
                  </a:lnTo>
                  <a:lnTo>
                    <a:pt x="1686432" y="2260600"/>
                  </a:lnTo>
                  <a:lnTo>
                    <a:pt x="1727603" y="2235200"/>
                  </a:lnTo>
                  <a:lnTo>
                    <a:pt x="1767853" y="2209800"/>
                  </a:lnTo>
                  <a:lnTo>
                    <a:pt x="1807144" y="2197100"/>
                  </a:lnTo>
                  <a:lnTo>
                    <a:pt x="1845437" y="2171700"/>
                  </a:lnTo>
                  <a:lnTo>
                    <a:pt x="1882696" y="2146300"/>
                  </a:lnTo>
                  <a:lnTo>
                    <a:pt x="1918881" y="2108200"/>
                  </a:lnTo>
                  <a:lnTo>
                    <a:pt x="1953954" y="2082800"/>
                  </a:lnTo>
                  <a:lnTo>
                    <a:pt x="1987878" y="2057400"/>
                  </a:lnTo>
                  <a:lnTo>
                    <a:pt x="2020615" y="2019300"/>
                  </a:lnTo>
                  <a:lnTo>
                    <a:pt x="2052125" y="1993900"/>
                  </a:lnTo>
                  <a:lnTo>
                    <a:pt x="2072290" y="1968500"/>
                  </a:lnTo>
                  <a:lnTo>
                    <a:pt x="1088271" y="1968500"/>
                  </a:lnTo>
                  <a:lnTo>
                    <a:pt x="1041808" y="1955800"/>
                  </a:lnTo>
                  <a:lnTo>
                    <a:pt x="996270" y="1955800"/>
                  </a:lnTo>
                  <a:lnTo>
                    <a:pt x="908307" y="1930400"/>
                  </a:lnTo>
                  <a:lnTo>
                    <a:pt x="866045" y="1905000"/>
                  </a:lnTo>
                  <a:lnTo>
                    <a:pt x="825041" y="1892300"/>
                  </a:lnTo>
                  <a:lnTo>
                    <a:pt x="785376" y="1866900"/>
                  </a:lnTo>
                  <a:lnTo>
                    <a:pt x="747133" y="1841500"/>
                  </a:lnTo>
                  <a:lnTo>
                    <a:pt x="710395" y="1816100"/>
                  </a:lnTo>
                  <a:lnTo>
                    <a:pt x="675243" y="1790700"/>
                  </a:lnTo>
                  <a:lnTo>
                    <a:pt x="641762" y="1752600"/>
                  </a:lnTo>
                  <a:lnTo>
                    <a:pt x="610032" y="1727200"/>
                  </a:lnTo>
                  <a:lnTo>
                    <a:pt x="580138" y="1689100"/>
                  </a:lnTo>
                  <a:lnTo>
                    <a:pt x="552160" y="1663700"/>
                  </a:lnTo>
                  <a:lnTo>
                    <a:pt x="526182" y="1625600"/>
                  </a:lnTo>
                  <a:lnTo>
                    <a:pt x="502287" y="1587500"/>
                  </a:lnTo>
                  <a:lnTo>
                    <a:pt x="480557" y="1549400"/>
                  </a:lnTo>
                  <a:lnTo>
                    <a:pt x="461074" y="1498600"/>
                  </a:lnTo>
                  <a:lnTo>
                    <a:pt x="443920" y="1460500"/>
                  </a:lnTo>
                  <a:lnTo>
                    <a:pt x="429180" y="1422400"/>
                  </a:lnTo>
                  <a:lnTo>
                    <a:pt x="416934" y="1371600"/>
                  </a:lnTo>
                  <a:lnTo>
                    <a:pt x="407266" y="1320800"/>
                  </a:lnTo>
                  <a:lnTo>
                    <a:pt x="400258" y="1282700"/>
                  </a:lnTo>
                  <a:lnTo>
                    <a:pt x="395993" y="1231900"/>
                  </a:lnTo>
                  <a:lnTo>
                    <a:pt x="394553" y="1181100"/>
                  </a:lnTo>
                  <a:lnTo>
                    <a:pt x="395993" y="1143000"/>
                  </a:lnTo>
                  <a:lnTo>
                    <a:pt x="400258" y="1092200"/>
                  </a:lnTo>
                  <a:lnTo>
                    <a:pt x="407266" y="1041400"/>
                  </a:lnTo>
                  <a:lnTo>
                    <a:pt x="416934" y="1003300"/>
                  </a:lnTo>
                  <a:lnTo>
                    <a:pt x="429180" y="952500"/>
                  </a:lnTo>
                  <a:lnTo>
                    <a:pt x="443920" y="914400"/>
                  </a:lnTo>
                  <a:lnTo>
                    <a:pt x="461074" y="863600"/>
                  </a:lnTo>
                  <a:lnTo>
                    <a:pt x="480557" y="825500"/>
                  </a:lnTo>
                  <a:lnTo>
                    <a:pt x="502287" y="787400"/>
                  </a:lnTo>
                  <a:lnTo>
                    <a:pt x="526182" y="749300"/>
                  </a:lnTo>
                  <a:lnTo>
                    <a:pt x="552160" y="711200"/>
                  </a:lnTo>
                  <a:lnTo>
                    <a:pt x="580138" y="673100"/>
                  </a:lnTo>
                  <a:lnTo>
                    <a:pt x="610032" y="647700"/>
                  </a:lnTo>
                  <a:lnTo>
                    <a:pt x="641762" y="609600"/>
                  </a:lnTo>
                  <a:lnTo>
                    <a:pt x="675243" y="584200"/>
                  </a:lnTo>
                  <a:lnTo>
                    <a:pt x="710395" y="558800"/>
                  </a:lnTo>
                  <a:lnTo>
                    <a:pt x="747133" y="533400"/>
                  </a:lnTo>
                  <a:lnTo>
                    <a:pt x="785376" y="508000"/>
                  </a:lnTo>
                  <a:lnTo>
                    <a:pt x="825041" y="482600"/>
                  </a:lnTo>
                  <a:lnTo>
                    <a:pt x="866045" y="457200"/>
                  </a:lnTo>
                  <a:lnTo>
                    <a:pt x="951743" y="431800"/>
                  </a:lnTo>
                  <a:lnTo>
                    <a:pt x="1041808" y="406400"/>
                  </a:lnTo>
                  <a:lnTo>
                    <a:pt x="1088271" y="406400"/>
                  </a:lnTo>
                  <a:lnTo>
                    <a:pt x="1135579" y="393700"/>
                  </a:lnTo>
                  <a:lnTo>
                    <a:pt x="2062208" y="393700"/>
                  </a:lnTo>
                  <a:lnTo>
                    <a:pt x="2052125" y="381000"/>
                  </a:lnTo>
                  <a:lnTo>
                    <a:pt x="2020615" y="342900"/>
                  </a:lnTo>
                  <a:lnTo>
                    <a:pt x="1987878" y="317500"/>
                  </a:lnTo>
                  <a:lnTo>
                    <a:pt x="1953954" y="292100"/>
                  </a:lnTo>
                  <a:lnTo>
                    <a:pt x="1918881" y="254000"/>
                  </a:lnTo>
                  <a:lnTo>
                    <a:pt x="1882696" y="228600"/>
                  </a:lnTo>
                  <a:lnTo>
                    <a:pt x="1845437" y="203200"/>
                  </a:lnTo>
                  <a:lnTo>
                    <a:pt x="1807144" y="177800"/>
                  </a:lnTo>
                  <a:lnTo>
                    <a:pt x="1767853" y="152400"/>
                  </a:lnTo>
                  <a:lnTo>
                    <a:pt x="1727603" y="139700"/>
                  </a:lnTo>
                  <a:lnTo>
                    <a:pt x="1686432" y="114300"/>
                  </a:lnTo>
                  <a:lnTo>
                    <a:pt x="1644378" y="88900"/>
                  </a:lnTo>
                  <a:lnTo>
                    <a:pt x="1468093" y="38100"/>
                  </a:lnTo>
                  <a:lnTo>
                    <a:pt x="1375643" y="12700"/>
                  </a:lnTo>
                  <a:close/>
                </a:path>
                <a:path w="2367915" h="2362200">
                  <a:moveTo>
                    <a:pt x="2062208" y="393700"/>
                  </a:moveTo>
                  <a:lnTo>
                    <a:pt x="1231719" y="393700"/>
                  </a:lnTo>
                  <a:lnTo>
                    <a:pt x="1279027" y="406400"/>
                  </a:lnTo>
                  <a:lnTo>
                    <a:pt x="1325491" y="406400"/>
                  </a:lnTo>
                  <a:lnTo>
                    <a:pt x="1415556" y="431800"/>
                  </a:lnTo>
                  <a:lnTo>
                    <a:pt x="1501253" y="457200"/>
                  </a:lnTo>
                  <a:lnTo>
                    <a:pt x="1542258" y="482600"/>
                  </a:lnTo>
                  <a:lnTo>
                    <a:pt x="1581923" y="508000"/>
                  </a:lnTo>
                  <a:lnTo>
                    <a:pt x="1620166" y="533400"/>
                  </a:lnTo>
                  <a:lnTo>
                    <a:pt x="1656904" y="558800"/>
                  </a:lnTo>
                  <a:lnTo>
                    <a:pt x="1692055" y="584200"/>
                  </a:lnTo>
                  <a:lnTo>
                    <a:pt x="1725537" y="609600"/>
                  </a:lnTo>
                  <a:lnTo>
                    <a:pt x="1757266" y="647700"/>
                  </a:lnTo>
                  <a:lnTo>
                    <a:pt x="1787161" y="673100"/>
                  </a:lnTo>
                  <a:lnTo>
                    <a:pt x="1815139" y="711200"/>
                  </a:lnTo>
                  <a:lnTo>
                    <a:pt x="1841116" y="749300"/>
                  </a:lnTo>
                  <a:lnTo>
                    <a:pt x="1865012" y="787400"/>
                  </a:lnTo>
                  <a:lnTo>
                    <a:pt x="1886742" y="825500"/>
                  </a:lnTo>
                  <a:lnTo>
                    <a:pt x="1906225" y="863600"/>
                  </a:lnTo>
                  <a:lnTo>
                    <a:pt x="1923378" y="914400"/>
                  </a:lnTo>
                  <a:lnTo>
                    <a:pt x="1938119" y="952500"/>
                  </a:lnTo>
                  <a:lnTo>
                    <a:pt x="1950364" y="1003300"/>
                  </a:lnTo>
                  <a:lnTo>
                    <a:pt x="1960032" y="1041400"/>
                  </a:lnTo>
                  <a:lnTo>
                    <a:pt x="1967040" y="1092200"/>
                  </a:lnTo>
                  <a:lnTo>
                    <a:pt x="1971306" y="1143000"/>
                  </a:lnTo>
                  <a:lnTo>
                    <a:pt x="1972746" y="1181100"/>
                  </a:lnTo>
                  <a:lnTo>
                    <a:pt x="1971306" y="1231900"/>
                  </a:lnTo>
                  <a:lnTo>
                    <a:pt x="1967040" y="1282700"/>
                  </a:lnTo>
                  <a:lnTo>
                    <a:pt x="1960032" y="1320800"/>
                  </a:lnTo>
                  <a:lnTo>
                    <a:pt x="1950364" y="1371600"/>
                  </a:lnTo>
                  <a:lnTo>
                    <a:pt x="1938119" y="1422400"/>
                  </a:lnTo>
                  <a:lnTo>
                    <a:pt x="1923378" y="1460500"/>
                  </a:lnTo>
                  <a:lnTo>
                    <a:pt x="1906225" y="1498600"/>
                  </a:lnTo>
                  <a:lnTo>
                    <a:pt x="1886742" y="1549400"/>
                  </a:lnTo>
                  <a:lnTo>
                    <a:pt x="1865012" y="1587500"/>
                  </a:lnTo>
                  <a:lnTo>
                    <a:pt x="1841116" y="1625600"/>
                  </a:lnTo>
                  <a:lnTo>
                    <a:pt x="1815139" y="1663700"/>
                  </a:lnTo>
                  <a:lnTo>
                    <a:pt x="1787161" y="1689100"/>
                  </a:lnTo>
                  <a:lnTo>
                    <a:pt x="1757266" y="1727200"/>
                  </a:lnTo>
                  <a:lnTo>
                    <a:pt x="1725537" y="1752600"/>
                  </a:lnTo>
                  <a:lnTo>
                    <a:pt x="1692055" y="1790700"/>
                  </a:lnTo>
                  <a:lnTo>
                    <a:pt x="1656904" y="1816100"/>
                  </a:lnTo>
                  <a:lnTo>
                    <a:pt x="1620166" y="1841500"/>
                  </a:lnTo>
                  <a:lnTo>
                    <a:pt x="1581923" y="1866900"/>
                  </a:lnTo>
                  <a:lnTo>
                    <a:pt x="1542258" y="1892300"/>
                  </a:lnTo>
                  <a:lnTo>
                    <a:pt x="1501253" y="1905000"/>
                  </a:lnTo>
                  <a:lnTo>
                    <a:pt x="1458992" y="1930400"/>
                  </a:lnTo>
                  <a:lnTo>
                    <a:pt x="1371028" y="1955800"/>
                  </a:lnTo>
                  <a:lnTo>
                    <a:pt x="1325491" y="1955800"/>
                  </a:lnTo>
                  <a:lnTo>
                    <a:pt x="1279027" y="1968500"/>
                  </a:lnTo>
                  <a:lnTo>
                    <a:pt x="2072290" y="1968500"/>
                  </a:lnTo>
                  <a:lnTo>
                    <a:pt x="2082372" y="1955800"/>
                  </a:lnTo>
                  <a:lnTo>
                    <a:pt x="2111317" y="1917700"/>
                  </a:lnTo>
                  <a:lnTo>
                    <a:pt x="2138922" y="1879600"/>
                  </a:lnTo>
                  <a:lnTo>
                    <a:pt x="2165149" y="1841500"/>
                  </a:lnTo>
                  <a:lnTo>
                    <a:pt x="2189960" y="1803400"/>
                  </a:lnTo>
                  <a:lnTo>
                    <a:pt x="2213317" y="1765300"/>
                  </a:lnTo>
                  <a:lnTo>
                    <a:pt x="2235182" y="1727200"/>
                  </a:lnTo>
                  <a:lnTo>
                    <a:pt x="2255516" y="1689100"/>
                  </a:lnTo>
                  <a:lnTo>
                    <a:pt x="2274282" y="1651000"/>
                  </a:lnTo>
                  <a:lnTo>
                    <a:pt x="2291441" y="1600200"/>
                  </a:lnTo>
                  <a:lnTo>
                    <a:pt x="2306956" y="1562100"/>
                  </a:lnTo>
                  <a:lnTo>
                    <a:pt x="2320788" y="1511300"/>
                  </a:lnTo>
                  <a:lnTo>
                    <a:pt x="2332899" y="1473200"/>
                  </a:lnTo>
                  <a:lnTo>
                    <a:pt x="2343251" y="1422400"/>
                  </a:lnTo>
                  <a:lnTo>
                    <a:pt x="2351807" y="1371600"/>
                  </a:lnTo>
                  <a:lnTo>
                    <a:pt x="2358528" y="1333500"/>
                  </a:lnTo>
                  <a:lnTo>
                    <a:pt x="2363375" y="1282700"/>
                  </a:lnTo>
                  <a:lnTo>
                    <a:pt x="2366312" y="1231900"/>
                  </a:lnTo>
                  <a:lnTo>
                    <a:pt x="2367299" y="1181100"/>
                  </a:lnTo>
                  <a:lnTo>
                    <a:pt x="2366312" y="1130300"/>
                  </a:lnTo>
                  <a:lnTo>
                    <a:pt x="2363375" y="1092200"/>
                  </a:lnTo>
                  <a:lnTo>
                    <a:pt x="2358528" y="1041400"/>
                  </a:lnTo>
                  <a:lnTo>
                    <a:pt x="2351807" y="990600"/>
                  </a:lnTo>
                  <a:lnTo>
                    <a:pt x="2343251" y="952500"/>
                  </a:lnTo>
                  <a:lnTo>
                    <a:pt x="2332899" y="901700"/>
                  </a:lnTo>
                  <a:lnTo>
                    <a:pt x="2320788" y="850900"/>
                  </a:lnTo>
                  <a:lnTo>
                    <a:pt x="2306956" y="812800"/>
                  </a:lnTo>
                  <a:lnTo>
                    <a:pt x="2291441" y="762000"/>
                  </a:lnTo>
                  <a:lnTo>
                    <a:pt x="2274282" y="723900"/>
                  </a:lnTo>
                  <a:lnTo>
                    <a:pt x="2255516" y="685800"/>
                  </a:lnTo>
                  <a:lnTo>
                    <a:pt x="2235182" y="635000"/>
                  </a:lnTo>
                  <a:lnTo>
                    <a:pt x="2213317" y="596900"/>
                  </a:lnTo>
                  <a:lnTo>
                    <a:pt x="2189960" y="558800"/>
                  </a:lnTo>
                  <a:lnTo>
                    <a:pt x="2165149" y="520700"/>
                  </a:lnTo>
                  <a:lnTo>
                    <a:pt x="2138922" y="482600"/>
                  </a:lnTo>
                  <a:lnTo>
                    <a:pt x="2111317" y="444500"/>
                  </a:lnTo>
                  <a:lnTo>
                    <a:pt x="2082372" y="419100"/>
                  </a:lnTo>
                  <a:lnTo>
                    <a:pt x="2062208" y="393700"/>
                  </a:lnTo>
                  <a:close/>
                </a:path>
                <a:path w="2367915" h="2362200">
                  <a:moveTo>
                    <a:pt x="1280726" y="0"/>
                  </a:moveTo>
                  <a:lnTo>
                    <a:pt x="1086572" y="0"/>
                  </a:lnTo>
                  <a:lnTo>
                    <a:pt x="1038825" y="12700"/>
                  </a:lnTo>
                  <a:lnTo>
                    <a:pt x="1328474" y="12700"/>
                  </a:lnTo>
                  <a:lnTo>
                    <a:pt x="1280726" y="0"/>
                  </a:lnTo>
                  <a:close/>
                </a:path>
              </a:pathLst>
            </a:custGeom>
            <a:solidFill>
              <a:srgbClr val="0501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F2789DDC-858F-5964-0C28-39387C4F8535}"/>
                </a:ext>
              </a:extLst>
            </p:cNvPr>
            <p:cNvSpPr/>
            <p:nvPr/>
          </p:nvSpPr>
          <p:spPr>
            <a:xfrm>
              <a:off x="3126542" y="3760338"/>
              <a:ext cx="832485" cy="1586865"/>
            </a:xfrm>
            <a:custGeom>
              <a:avLst/>
              <a:gdLst/>
              <a:ahLst/>
              <a:cxnLst/>
              <a:rect l="l" t="t" r="r" b="b"/>
              <a:pathLst>
                <a:path w="832485" h="1586864">
                  <a:moveTo>
                    <a:pt x="123825" y="0"/>
                  </a:moveTo>
                  <a:lnTo>
                    <a:pt x="102992" y="44129"/>
                  </a:lnTo>
                  <a:lnTo>
                    <a:pt x="84127" y="88676"/>
                  </a:lnTo>
                  <a:lnTo>
                    <a:pt x="67214" y="133589"/>
                  </a:lnTo>
                  <a:lnTo>
                    <a:pt x="52236" y="178819"/>
                  </a:lnTo>
                  <a:lnTo>
                    <a:pt x="39175" y="224314"/>
                  </a:lnTo>
                  <a:lnTo>
                    <a:pt x="28014" y="270022"/>
                  </a:lnTo>
                  <a:lnTo>
                    <a:pt x="18737" y="315893"/>
                  </a:lnTo>
                  <a:lnTo>
                    <a:pt x="11326" y="361875"/>
                  </a:lnTo>
                  <a:lnTo>
                    <a:pt x="5764" y="407918"/>
                  </a:lnTo>
                  <a:lnTo>
                    <a:pt x="2034" y="453971"/>
                  </a:lnTo>
                  <a:lnTo>
                    <a:pt x="118" y="499982"/>
                  </a:lnTo>
                  <a:lnTo>
                    <a:pt x="0" y="545900"/>
                  </a:lnTo>
                  <a:lnTo>
                    <a:pt x="1662" y="591675"/>
                  </a:lnTo>
                  <a:lnTo>
                    <a:pt x="5087" y="637256"/>
                  </a:lnTo>
                  <a:lnTo>
                    <a:pt x="10258" y="682590"/>
                  </a:lnTo>
                  <a:lnTo>
                    <a:pt x="17158" y="727628"/>
                  </a:lnTo>
                  <a:lnTo>
                    <a:pt x="25770" y="772318"/>
                  </a:lnTo>
                  <a:lnTo>
                    <a:pt x="36077" y="816609"/>
                  </a:lnTo>
                  <a:lnTo>
                    <a:pt x="48061" y="860451"/>
                  </a:lnTo>
                  <a:lnTo>
                    <a:pt x="61706" y="903791"/>
                  </a:lnTo>
                  <a:lnTo>
                    <a:pt x="76993" y="946580"/>
                  </a:lnTo>
                  <a:lnTo>
                    <a:pt x="93907" y="988765"/>
                  </a:lnTo>
                  <a:lnTo>
                    <a:pt x="112429" y="1030297"/>
                  </a:lnTo>
                  <a:lnTo>
                    <a:pt x="132544" y="1071123"/>
                  </a:lnTo>
                  <a:lnTo>
                    <a:pt x="154232" y="1111194"/>
                  </a:lnTo>
                  <a:lnTo>
                    <a:pt x="177479" y="1150457"/>
                  </a:lnTo>
                  <a:lnTo>
                    <a:pt x="202265" y="1188861"/>
                  </a:lnTo>
                  <a:lnTo>
                    <a:pt x="228575" y="1226357"/>
                  </a:lnTo>
                  <a:lnTo>
                    <a:pt x="256391" y="1262892"/>
                  </a:lnTo>
                  <a:lnTo>
                    <a:pt x="285695" y="1298416"/>
                  </a:lnTo>
                  <a:lnTo>
                    <a:pt x="316472" y="1332878"/>
                  </a:lnTo>
                  <a:lnTo>
                    <a:pt x="348703" y="1366226"/>
                  </a:lnTo>
                  <a:lnTo>
                    <a:pt x="382371" y="1398409"/>
                  </a:lnTo>
                  <a:lnTo>
                    <a:pt x="417459" y="1429377"/>
                  </a:lnTo>
                  <a:lnTo>
                    <a:pt x="453951" y="1459078"/>
                  </a:lnTo>
                  <a:lnTo>
                    <a:pt x="491829" y="1487462"/>
                  </a:lnTo>
                  <a:lnTo>
                    <a:pt x="531075" y="1514477"/>
                  </a:lnTo>
                  <a:lnTo>
                    <a:pt x="571673" y="1540072"/>
                  </a:lnTo>
                  <a:lnTo>
                    <a:pt x="613606" y="1564197"/>
                  </a:lnTo>
                  <a:lnTo>
                    <a:pt x="656856" y="1586799"/>
                  </a:lnTo>
                  <a:lnTo>
                    <a:pt x="832485" y="1233491"/>
                  </a:lnTo>
                  <a:lnTo>
                    <a:pt x="790081" y="1210804"/>
                  </a:lnTo>
                  <a:lnTo>
                    <a:pt x="749617" y="1185926"/>
                  </a:lnTo>
                  <a:lnTo>
                    <a:pt x="711130" y="1158967"/>
                  </a:lnTo>
                  <a:lnTo>
                    <a:pt x="674657" y="1130040"/>
                  </a:lnTo>
                  <a:lnTo>
                    <a:pt x="640235" y="1099253"/>
                  </a:lnTo>
                  <a:lnTo>
                    <a:pt x="607901" y="1066719"/>
                  </a:lnTo>
                  <a:lnTo>
                    <a:pt x="577693" y="1032547"/>
                  </a:lnTo>
                  <a:lnTo>
                    <a:pt x="549648" y="996848"/>
                  </a:lnTo>
                  <a:lnTo>
                    <a:pt x="523802" y="959733"/>
                  </a:lnTo>
                  <a:lnTo>
                    <a:pt x="500194" y="921312"/>
                  </a:lnTo>
                  <a:lnTo>
                    <a:pt x="478860" y="881696"/>
                  </a:lnTo>
                  <a:lnTo>
                    <a:pt x="459837" y="840996"/>
                  </a:lnTo>
                  <a:lnTo>
                    <a:pt x="443163" y="799322"/>
                  </a:lnTo>
                  <a:lnTo>
                    <a:pt x="428874" y="756786"/>
                  </a:lnTo>
                  <a:lnTo>
                    <a:pt x="417008" y="713497"/>
                  </a:lnTo>
                  <a:lnTo>
                    <a:pt x="407603" y="669566"/>
                  </a:lnTo>
                  <a:lnTo>
                    <a:pt x="400694" y="625105"/>
                  </a:lnTo>
                  <a:lnTo>
                    <a:pt x="396320" y="580223"/>
                  </a:lnTo>
                  <a:lnTo>
                    <a:pt x="394518" y="535031"/>
                  </a:lnTo>
                  <a:lnTo>
                    <a:pt x="395324" y="489641"/>
                  </a:lnTo>
                  <a:lnTo>
                    <a:pt x="398776" y="444162"/>
                  </a:lnTo>
                  <a:lnTo>
                    <a:pt x="404911" y="398705"/>
                  </a:lnTo>
                  <a:lnTo>
                    <a:pt x="413767" y="353381"/>
                  </a:lnTo>
                  <a:lnTo>
                    <a:pt x="425379" y="308301"/>
                  </a:lnTo>
                  <a:lnTo>
                    <a:pt x="439787" y="263575"/>
                  </a:lnTo>
                  <a:lnTo>
                    <a:pt x="457026" y="219313"/>
                  </a:lnTo>
                  <a:lnTo>
                    <a:pt x="477134" y="175628"/>
                  </a:lnTo>
                  <a:lnTo>
                    <a:pt x="123825" y="0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09F274A7-6CFE-3308-C184-3A7D2691F5C3}"/>
                </a:ext>
              </a:extLst>
            </p:cNvPr>
            <p:cNvSpPr/>
            <p:nvPr/>
          </p:nvSpPr>
          <p:spPr>
            <a:xfrm>
              <a:off x="3128158" y="3102266"/>
              <a:ext cx="2367915" cy="2367915"/>
            </a:xfrm>
            <a:custGeom>
              <a:avLst/>
              <a:gdLst/>
              <a:ahLst/>
              <a:cxnLst/>
              <a:rect l="l" t="t" r="r" b="b"/>
              <a:pathLst>
                <a:path w="2367915" h="2367915">
                  <a:moveTo>
                    <a:pt x="1183649" y="0"/>
                  </a:moveTo>
                  <a:lnTo>
                    <a:pt x="1183649" y="394553"/>
                  </a:lnTo>
                  <a:lnTo>
                    <a:pt x="1231719" y="395993"/>
                  </a:lnTo>
                  <a:lnTo>
                    <a:pt x="1279027" y="400258"/>
                  </a:lnTo>
                  <a:lnTo>
                    <a:pt x="1325491" y="407266"/>
                  </a:lnTo>
                  <a:lnTo>
                    <a:pt x="1371028" y="416934"/>
                  </a:lnTo>
                  <a:lnTo>
                    <a:pt x="1415556" y="429180"/>
                  </a:lnTo>
                  <a:lnTo>
                    <a:pt x="1458992" y="443920"/>
                  </a:lnTo>
                  <a:lnTo>
                    <a:pt x="1501253" y="461074"/>
                  </a:lnTo>
                  <a:lnTo>
                    <a:pt x="1542258" y="480557"/>
                  </a:lnTo>
                  <a:lnTo>
                    <a:pt x="1581923" y="502287"/>
                  </a:lnTo>
                  <a:lnTo>
                    <a:pt x="1620166" y="526182"/>
                  </a:lnTo>
                  <a:lnTo>
                    <a:pt x="1656904" y="552160"/>
                  </a:lnTo>
                  <a:lnTo>
                    <a:pt x="1692055" y="580138"/>
                  </a:lnTo>
                  <a:lnTo>
                    <a:pt x="1725537" y="610032"/>
                  </a:lnTo>
                  <a:lnTo>
                    <a:pt x="1757266" y="641762"/>
                  </a:lnTo>
                  <a:lnTo>
                    <a:pt x="1787161" y="675243"/>
                  </a:lnTo>
                  <a:lnTo>
                    <a:pt x="1815139" y="710395"/>
                  </a:lnTo>
                  <a:lnTo>
                    <a:pt x="1841116" y="747133"/>
                  </a:lnTo>
                  <a:lnTo>
                    <a:pt x="1865012" y="785376"/>
                  </a:lnTo>
                  <a:lnTo>
                    <a:pt x="1886742" y="825041"/>
                  </a:lnTo>
                  <a:lnTo>
                    <a:pt x="1906225" y="866045"/>
                  </a:lnTo>
                  <a:lnTo>
                    <a:pt x="1923378" y="908307"/>
                  </a:lnTo>
                  <a:lnTo>
                    <a:pt x="1938119" y="951743"/>
                  </a:lnTo>
                  <a:lnTo>
                    <a:pt x="1950364" y="996270"/>
                  </a:lnTo>
                  <a:lnTo>
                    <a:pt x="1960032" y="1041808"/>
                  </a:lnTo>
                  <a:lnTo>
                    <a:pt x="1967040" y="1088271"/>
                  </a:lnTo>
                  <a:lnTo>
                    <a:pt x="1971306" y="1135579"/>
                  </a:lnTo>
                  <a:lnTo>
                    <a:pt x="1972746" y="1183649"/>
                  </a:lnTo>
                  <a:lnTo>
                    <a:pt x="1971306" y="1231719"/>
                  </a:lnTo>
                  <a:lnTo>
                    <a:pt x="1967040" y="1279027"/>
                  </a:lnTo>
                  <a:lnTo>
                    <a:pt x="1960032" y="1325491"/>
                  </a:lnTo>
                  <a:lnTo>
                    <a:pt x="1950364" y="1371028"/>
                  </a:lnTo>
                  <a:lnTo>
                    <a:pt x="1938119" y="1415556"/>
                  </a:lnTo>
                  <a:lnTo>
                    <a:pt x="1923378" y="1458992"/>
                  </a:lnTo>
                  <a:lnTo>
                    <a:pt x="1906225" y="1501253"/>
                  </a:lnTo>
                  <a:lnTo>
                    <a:pt x="1886742" y="1542258"/>
                  </a:lnTo>
                  <a:lnTo>
                    <a:pt x="1865012" y="1581923"/>
                  </a:lnTo>
                  <a:lnTo>
                    <a:pt x="1841116" y="1620166"/>
                  </a:lnTo>
                  <a:lnTo>
                    <a:pt x="1815139" y="1656904"/>
                  </a:lnTo>
                  <a:lnTo>
                    <a:pt x="1787161" y="1692055"/>
                  </a:lnTo>
                  <a:lnTo>
                    <a:pt x="1757266" y="1725537"/>
                  </a:lnTo>
                  <a:lnTo>
                    <a:pt x="1725537" y="1757266"/>
                  </a:lnTo>
                  <a:lnTo>
                    <a:pt x="1692055" y="1787161"/>
                  </a:lnTo>
                  <a:lnTo>
                    <a:pt x="1656904" y="1815139"/>
                  </a:lnTo>
                  <a:lnTo>
                    <a:pt x="1620166" y="1841116"/>
                  </a:lnTo>
                  <a:lnTo>
                    <a:pt x="1581923" y="1865012"/>
                  </a:lnTo>
                  <a:lnTo>
                    <a:pt x="1542258" y="1886742"/>
                  </a:lnTo>
                  <a:lnTo>
                    <a:pt x="1501253" y="1906225"/>
                  </a:lnTo>
                  <a:lnTo>
                    <a:pt x="1458992" y="1923378"/>
                  </a:lnTo>
                  <a:lnTo>
                    <a:pt x="1415556" y="1938119"/>
                  </a:lnTo>
                  <a:lnTo>
                    <a:pt x="1371028" y="1950364"/>
                  </a:lnTo>
                  <a:lnTo>
                    <a:pt x="1325491" y="1960032"/>
                  </a:lnTo>
                  <a:lnTo>
                    <a:pt x="1279027" y="1967040"/>
                  </a:lnTo>
                  <a:lnTo>
                    <a:pt x="1231719" y="1971306"/>
                  </a:lnTo>
                  <a:lnTo>
                    <a:pt x="1183649" y="1972746"/>
                  </a:lnTo>
                  <a:lnTo>
                    <a:pt x="1135579" y="1971306"/>
                  </a:lnTo>
                  <a:lnTo>
                    <a:pt x="1088271" y="1967040"/>
                  </a:lnTo>
                  <a:lnTo>
                    <a:pt x="1041808" y="1960032"/>
                  </a:lnTo>
                  <a:lnTo>
                    <a:pt x="996270" y="1950364"/>
                  </a:lnTo>
                  <a:lnTo>
                    <a:pt x="951743" y="1938119"/>
                  </a:lnTo>
                  <a:lnTo>
                    <a:pt x="908307" y="1923378"/>
                  </a:lnTo>
                  <a:lnTo>
                    <a:pt x="866045" y="1906225"/>
                  </a:lnTo>
                  <a:lnTo>
                    <a:pt x="825041" y="1886742"/>
                  </a:lnTo>
                  <a:lnTo>
                    <a:pt x="785376" y="1865012"/>
                  </a:lnTo>
                  <a:lnTo>
                    <a:pt x="747133" y="1841116"/>
                  </a:lnTo>
                  <a:lnTo>
                    <a:pt x="710395" y="1815139"/>
                  </a:lnTo>
                  <a:lnTo>
                    <a:pt x="675243" y="1787161"/>
                  </a:lnTo>
                  <a:lnTo>
                    <a:pt x="641762" y="1757266"/>
                  </a:lnTo>
                  <a:lnTo>
                    <a:pt x="610032" y="1725537"/>
                  </a:lnTo>
                  <a:lnTo>
                    <a:pt x="580138" y="1692055"/>
                  </a:lnTo>
                  <a:lnTo>
                    <a:pt x="552160" y="1656904"/>
                  </a:lnTo>
                  <a:lnTo>
                    <a:pt x="526182" y="1620166"/>
                  </a:lnTo>
                  <a:lnTo>
                    <a:pt x="502287" y="1581923"/>
                  </a:lnTo>
                  <a:lnTo>
                    <a:pt x="480557" y="1542258"/>
                  </a:lnTo>
                  <a:lnTo>
                    <a:pt x="461074" y="1501253"/>
                  </a:lnTo>
                  <a:lnTo>
                    <a:pt x="443920" y="1458992"/>
                  </a:lnTo>
                  <a:lnTo>
                    <a:pt x="429180" y="1415556"/>
                  </a:lnTo>
                  <a:lnTo>
                    <a:pt x="416934" y="1371028"/>
                  </a:lnTo>
                  <a:lnTo>
                    <a:pt x="407266" y="1325491"/>
                  </a:lnTo>
                  <a:lnTo>
                    <a:pt x="400258" y="1279027"/>
                  </a:lnTo>
                  <a:lnTo>
                    <a:pt x="395993" y="1231719"/>
                  </a:lnTo>
                  <a:lnTo>
                    <a:pt x="394553" y="1183649"/>
                  </a:lnTo>
                  <a:lnTo>
                    <a:pt x="0" y="1183649"/>
                  </a:lnTo>
                  <a:lnTo>
                    <a:pt x="987" y="1232439"/>
                  </a:lnTo>
                  <a:lnTo>
                    <a:pt x="3923" y="1280726"/>
                  </a:lnTo>
                  <a:lnTo>
                    <a:pt x="8771" y="1328474"/>
                  </a:lnTo>
                  <a:lnTo>
                    <a:pt x="15492" y="1375643"/>
                  </a:lnTo>
                  <a:lnTo>
                    <a:pt x="24047" y="1422195"/>
                  </a:lnTo>
                  <a:lnTo>
                    <a:pt x="34400" y="1468093"/>
                  </a:lnTo>
                  <a:lnTo>
                    <a:pt x="46511" y="1513298"/>
                  </a:lnTo>
                  <a:lnTo>
                    <a:pt x="60343" y="1557773"/>
                  </a:lnTo>
                  <a:lnTo>
                    <a:pt x="75858" y="1601479"/>
                  </a:lnTo>
                  <a:lnTo>
                    <a:pt x="93017" y="1644378"/>
                  </a:lnTo>
                  <a:lnTo>
                    <a:pt x="111783" y="1686432"/>
                  </a:lnTo>
                  <a:lnTo>
                    <a:pt x="132117" y="1727603"/>
                  </a:lnTo>
                  <a:lnTo>
                    <a:pt x="153982" y="1767853"/>
                  </a:lnTo>
                  <a:lnTo>
                    <a:pt x="177338" y="1807144"/>
                  </a:lnTo>
                  <a:lnTo>
                    <a:pt x="202149" y="1845437"/>
                  </a:lnTo>
                  <a:lnTo>
                    <a:pt x="228376" y="1882696"/>
                  </a:lnTo>
                  <a:lnTo>
                    <a:pt x="255981" y="1918881"/>
                  </a:lnTo>
                  <a:lnTo>
                    <a:pt x="284926" y="1953954"/>
                  </a:lnTo>
                  <a:lnTo>
                    <a:pt x="315173" y="1987878"/>
                  </a:lnTo>
                  <a:lnTo>
                    <a:pt x="346684" y="2020615"/>
                  </a:lnTo>
                  <a:lnTo>
                    <a:pt x="379420" y="2052125"/>
                  </a:lnTo>
                  <a:lnTo>
                    <a:pt x="413344" y="2082372"/>
                  </a:lnTo>
                  <a:lnTo>
                    <a:pt x="448418" y="2111317"/>
                  </a:lnTo>
                  <a:lnTo>
                    <a:pt x="484603" y="2138922"/>
                  </a:lnTo>
                  <a:lnTo>
                    <a:pt x="521861" y="2165149"/>
                  </a:lnTo>
                  <a:lnTo>
                    <a:pt x="560155" y="2189960"/>
                  </a:lnTo>
                  <a:lnTo>
                    <a:pt x="599446" y="2213317"/>
                  </a:lnTo>
                  <a:lnTo>
                    <a:pt x="639696" y="2235182"/>
                  </a:lnTo>
                  <a:lnTo>
                    <a:pt x="680867" y="2255516"/>
                  </a:lnTo>
                  <a:lnTo>
                    <a:pt x="722921" y="2274282"/>
                  </a:lnTo>
                  <a:lnTo>
                    <a:pt x="765820" y="2291441"/>
                  </a:lnTo>
                  <a:lnTo>
                    <a:pt x="809526" y="2306956"/>
                  </a:lnTo>
                  <a:lnTo>
                    <a:pt x="854001" y="2320788"/>
                  </a:lnTo>
                  <a:lnTo>
                    <a:pt x="899206" y="2332899"/>
                  </a:lnTo>
                  <a:lnTo>
                    <a:pt x="945104" y="2343251"/>
                  </a:lnTo>
                  <a:lnTo>
                    <a:pt x="991656" y="2351807"/>
                  </a:lnTo>
                  <a:lnTo>
                    <a:pt x="1038825" y="2358528"/>
                  </a:lnTo>
                  <a:lnTo>
                    <a:pt x="1086572" y="2363375"/>
                  </a:lnTo>
                  <a:lnTo>
                    <a:pt x="1134860" y="2366312"/>
                  </a:lnTo>
                  <a:lnTo>
                    <a:pt x="1183649" y="2367299"/>
                  </a:lnTo>
                  <a:lnTo>
                    <a:pt x="1232439" y="2366312"/>
                  </a:lnTo>
                  <a:lnTo>
                    <a:pt x="1280726" y="2363375"/>
                  </a:lnTo>
                  <a:lnTo>
                    <a:pt x="1328474" y="2358528"/>
                  </a:lnTo>
                  <a:lnTo>
                    <a:pt x="1375643" y="2351807"/>
                  </a:lnTo>
                  <a:lnTo>
                    <a:pt x="1422195" y="2343251"/>
                  </a:lnTo>
                  <a:lnTo>
                    <a:pt x="1468093" y="2332899"/>
                  </a:lnTo>
                  <a:lnTo>
                    <a:pt x="1513298" y="2320788"/>
                  </a:lnTo>
                  <a:lnTo>
                    <a:pt x="1557773" y="2306956"/>
                  </a:lnTo>
                  <a:lnTo>
                    <a:pt x="1601479" y="2291441"/>
                  </a:lnTo>
                  <a:lnTo>
                    <a:pt x="1644378" y="2274282"/>
                  </a:lnTo>
                  <a:lnTo>
                    <a:pt x="1686432" y="2255516"/>
                  </a:lnTo>
                  <a:lnTo>
                    <a:pt x="1727603" y="2235182"/>
                  </a:lnTo>
                  <a:lnTo>
                    <a:pt x="1767853" y="2213317"/>
                  </a:lnTo>
                  <a:lnTo>
                    <a:pt x="1807144" y="2189960"/>
                  </a:lnTo>
                  <a:lnTo>
                    <a:pt x="1845437" y="2165149"/>
                  </a:lnTo>
                  <a:lnTo>
                    <a:pt x="1882696" y="2138922"/>
                  </a:lnTo>
                  <a:lnTo>
                    <a:pt x="1918881" y="2111317"/>
                  </a:lnTo>
                  <a:lnTo>
                    <a:pt x="1953954" y="2082372"/>
                  </a:lnTo>
                  <a:lnTo>
                    <a:pt x="1987878" y="2052125"/>
                  </a:lnTo>
                  <a:lnTo>
                    <a:pt x="2020615" y="2020615"/>
                  </a:lnTo>
                  <a:lnTo>
                    <a:pt x="2052125" y="1987878"/>
                  </a:lnTo>
                  <a:lnTo>
                    <a:pt x="2082372" y="1953954"/>
                  </a:lnTo>
                  <a:lnTo>
                    <a:pt x="2111317" y="1918881"/>
                  </a:lnTo>
                  <a:lnTo>
                    <a:pt x="2138922" y="1882696"/>
                  </a:lnTo>
                  <a:lnTo>
                    <a:pt x="2165149" y="1845437"/>
                  </a:lnTo>
                  <a:lnTo>
                    <a:pt x="2189960" y="1807144"/>
                  </a:lnTo>
                  <a:lnTo>
                    <a:pt x="2213317" y="1767853"/>
                  </a:lnTo>
                  <a:lnTo>
                    <a:pt x="2235182" y="1727603"/>
                  </a:lnTo>
                  <a:lnTo>
                    <a:pt x="2255516" y="1686432"/>
                  </a:lnTo>
                  <a:lnTo>
                    <a:pt x="2274282" y="1644378"/>
                  </a:lnTo>
                  <a:lnTo>
                    <a:pt x="2291441" y="1601479"/>
                  </a:lnTo>
                  <a:lnTo>
                    <a:pt x="2306956" y="1557773"/>
                  </a:lnTo>
                  <a:lnTo>
                    <a:pt x="2320788" y="1513298"/>
                  </a:lnTo>
                  <a:lnTo>
                    <a:pt x="2332899" y="1468093"/>
                  </a:lnTo>
                  <a:lnTo>
                    <a:pt x="2343251" y="1422195"/>
                  </a:lnTo>
                  <a:lnTo>
                    <a:pt x="2351807" y="1375643"/>
                  </a:lnTo>
                  <a:lnTo>
                    <a:pt x="2358528" y="1328474"/>
                  </a:lnTo>
                  <a:lnTo>
                    <a:pt x="2363375" y="1280726"/>
                  </a:lnTo>
                  <a:lnTo>
                    <a:pt x="2366312" y="1232439"/>
                  </a:lnTo>
                  <a:lnTo>
                    <a:pt x="2367299" y="1183649"/>
                  </a:lnTo>
                  <a:lnTo>
                    <a:pt x="2366312" y="1134860"/>
                  </a:lnTo>
                  <a:lnTo>
                    <a:pt x="2363375" y="1086572"/>
                  </a:lnTo>
                  <a:lnTo>
                    <a:pt x="2358528" y="1038825"/>
                  </a:lnTo>
                  <a:lnTo>
                    <a:pt x="2351807" y="991656"/>
                  </a:lnTo>
                  <a:lnTo>
                    <a:pt x="2343251" y="945104"/>
                  </a:lnTo>
                  <a:lnTo>
                    <a:pt x="2332899" y="899206"/>
                  </a:lnTo>
                  <a:lnTo>
                    <a:pt x="2320788" y="854001"/>
                  </a:lnTo>
                  <a:lnTo>
                    <a:pt x="2306956" y="809526"/>
                  </a:lnTo>
                  <a:lnTo>
                    <a:pt x="2291441" y="765820"/>
                  </a:lnTo>
                  <a:lnTo>
                    <a:pt x="2274282" y="722921"/>
                  </a:lnTo>
                  <a:lnTo>
                    <a:pt x="2255516" y="680867"/>
                  </a:lnTo>
                  <a:lnTo>
                    <a:pt x="2235182" y="639696"/>
                  </a:lnTo>
                  <a:lnTo>
                    <a:pt x="2213317" y="599446"/>
                  </a:lnTo>
                  <a:lnTo>
                    <a:pt x="2189960" y="560155"/>
                  </a:lnTo>
                  <a:lnTo>
                    <a:pt x="2165149" y="521861"/>
                  </a:lnTo>
                  <a:lnTo>
                    <a:pt x="2138922" y="484603"/>
                  </a:lnTo>
                  <a:lnTo>
                    <a:pt x="2111317" y="448418"/>
                  </a:lnTo>
                  <a:lnTo>
                    <a:pt x="2082372" y="413344"/>
                  </a:lnTo>
                  <a:lnTo>
                    <a:pt x="2052125" y="379420"/>
                  </a:lnTo>
                  <a:lnTo>
                    <a:pt x="2020615" y="346684"/>
                  </a:lnTo>
                  <a:lnTo>
                    <a:pt x="1987878" y="315173"/>
                  </a:lnTo>
                  <a:lnTo>
                    <a:pt x="1953954" y="284926"/>
                  </a:lnTo>
                  <a:lnTo>
                    <a:pt x="1918881" y="255981"/>
                  </a:lnTo>
                  <a:lnTo>
                    <a:pt x="1882696" y="228376"/>
                  </a:lnTo>
                  <a:lnTo>
                    <a:pt x="1845437" y="202149"/>
                  </a:lnTo>
                  <a:lnTo>
                    <a:pt x="1807144" y="177338"/>
                  </a:lnTo>
                  <a:lnTo>
                    <a:pt x="1767853" y="153982"/>
                  </a:lnTo>
                  <a:lnTo>
                    <a:pt x="1727603" y="132117"/>
                  </a:lnTo>
                  <a:lnTo>
                    <a:pt x="1686432" y="111783"/>
                  </a:lnTo>
                  <a:lnTo>
                    <a:pt x="1644378" y="93017"/>
                  </a:lnTo>
                  <a:lnTo>
                    <a:pt x="1601479" y="75858"/>
                  </a:lnTo>
                  <a:lnTo>
                    <a:pt x="1557773" y="60343"/>
                  </a:lnTo>
                  <a:lnTo>
                    <a:pt x="1513298" y="46511"/>
                  </a:lnTo>
                  <a:lnTo>
                    <a:pt x="1468093" y="34400"/>
                  </a:lnTo>
                  <a:lnTo>
                    <a:pt x="1422195" y="24047"/>
                  </a:lnTo>
                  <a:lnTo>
                    <a:pt x="1375643" y="15492"/>
                  </a:lnTo>
                  <a:lnTo>
                    <a:pt x="1328474" y="8771"/>
                  </a:lnTo>
                  <a:lnTo>
                    <a:pt x="1280726" y="3923"/>
                  </a:lnTo>
                  <a:lnTo>
                    <a:pt x="1232439" y="987"/>
                  </a:lnTo>
                  <a:lnTo>
                    <a:pt x="1183649" y="0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>
            <a:extLst>
              <a:ext uri="{FF2B5EF4-FFF2-40B4-BE49-F238E27FC236}">
                <a16:creationId xmlns:a16="http://schemas.microsoft.com/office/drawing/2014/main" id="{D2730AD9-9BF4-4ED7-BF7A-CA6A4963A675}"/>
              </a:ext>
            </a:extLst>
          </p:cNvPr>
          <p:cNvSpPr txBox="1"/>
          <p:nvPr/>
        </p:nvSpPr>
        <p:spPr>
          <a:xfrm>
            <a:off x="1767063" y="6466420"/>
            <a:ext cx="1395730" cy="5054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3150" spc="70" dirty="0">
                <a:solidFill>
                  <a:srgbClr val="170091"/>
                </a:solidFill>
                <a:latin typeface="Arial Black"/>
                <a:cs typeface="Arial Black"/>
              </a:rPr>
              <a:t>+3.4%</a:t>
            </a:r>
            <a:endParaRPr sz="3150">
              <a:latin typeface="Arial Black"/>
              <a:cs typeface="Arial Black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0BC7C01C-564E-EEB0-68C8-F63CD01CF60A}"/>
              </a:ext>
            </a:extLst>
          </p:cNvPr>
          <p:cNvSpPr txBox="1"/>
          <p:nvPr/>
        </p:nvSpPr>
        <p:spPr>
          <a:xfrm>
            <a:off x="1767063" y="6802415"/>
            <a:ext cx="626110" cy="4095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2500" spc="-25" dirty="0">
                <a:solidFill>
                  <a:srgbClr val="170091"/>
                </a:solidFill>
                <a:latin typeface="Arial Black"/>
                <a:cs typeface="Arial Black"/>
              </a:rPr>
              <a:t>yoy</a:t>
            </a:r>
            <a:endParaRPr sz="2500">
              <a:latin typeface="Arial Black"/>
              <a:cs typeface="Arial Black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BC757B26-EB60-5211-DBA4-9283DCEA307C}"/>
              </a:ext>
            </a:extLst>
          </p:cNvPr>
          <p:cNvSpPr txBox="1"/>
          <p:nvPr/>
        </p:nvSpPr>
        <p:spPr>
          <a:xfrm>
            <a:off x="3846547" y="6909110"/>
            <a:ext cx="1248410" cy="986790"/>
          </a:xfrm>
          <a:prstGeom prst="rect">
            <a:avLst/>
          </a:prstGeom>
        </p:spPr>
        <p:txBody>
          <a:bodyPr vert="horz" wrap="square" lIns="0" tIns="172085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355"/>
              </a:spcBef>
            </a:pPr>
            <a:r>
              <a:rPr sz="3100" spc="70" dirty="0">
                <a:solidFill>
                  <a:srgbClr val="170091"/>
                </a:solidFill>
                <a:latin typeface="Arial Black"/>
                <a:cs typeface="Arial Black"/>
              </a:rPr>
              <a:t>1,000</a:t>
            </a:r>
            <a:endParaRPr sz="3100">
              <a:latin typeface="Arial Black"/>
              <a:cs typeface="Arial Black"/>
            </a:endParaRPr>
          </a:p>
          <a:p>
            <a:pPr marR="16510" algn="ctr">
              <a:lnSpc>
                <a:spcPct val="100000"/>
              </a:lnSpc>
              <a:spcBef>
                <a:spcPts val="665"/>
              </a:spcBef>
            </a:pPr>
            <a:r>
              <a:rPr sz="1600" b="1" dirty="0">
                <a:solidFill>
                  <a:srgbClr val="170091"/>
                </a:solidFill>
                <a:latin typeface="Arial"/>
                <a:cs typeface="Arial"/>
              </a:rPr>
              <a:t>FY</a:t>
            </a:r>
            <a:r>
              <a:rPr sz="1600" b="1" spc="95" dirty="0">
                <a:solidFill>
                  <a:srgbClr val="170091"/>
                </a:solidFill>
                <a:latin typeface="Arial"/>
                <a:cs typeface="Arial"/>
              </a:rPr>
              <a:t> </a:t>
            </a:r>
            <a:r>
              <a:rPr sz="1600" b="1" spc="-25" dirty="0">
                <a:solidFill>
                  <a:srgbClr val="170091"/>
                </a:solidFill>
                <a:latin typeface="Arial"/>
                <a:cs typeface="Arial"/>
              </a:rPr>
              <a:t>21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4" name="object 14">
            <a:extLst>
              <a:ext uri="{FF2B5EF4-FFF2-40B4-BE49-F238E27FC236}">
                <a16:creationId xmlns:a16="http://schemas.microsoft.com/office/drawing/2014/main" id="{B4E4F1DD-C7D0-92E0-C130-73B57763A924}"/>
              </a:ext>
            </a:extLst>
          </p:cNvPr>
          <p:cNvGrpSpPr/>
          <p:nvPr/>
        </p:nvGrpSpPr>
        <p:grpSpPr>
          <a:xfrm>
            <a:off x="1400760" y="5818059"/>
            <a:ext cx="4715510" cy="3663950"/>
            <a:chOff x="1248360" y="5966682"/>
            <a:chExt cx="4715510" cy="3663950"/>
          </a:xfrm>
        </p:grpSpPr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C5FC4E59-57A8-4567-CBD8-10312B3B0FB5}"/>
                </a:ext>
              </a:extLst>
            </p:cNvPr>
            <p:cNvSpPr/>
            <p:nvPr/>
          </p:nvSpPr>
          <p:spPr>
            <a:xfrm>
              <a:off x="3128158" y="6480706"/>
              <a:ext cx="2367915" cy="2362200"/>
            </a:xfrm>
            <a:custGeom>
              <a:avLst/>
              <a:gdLst/>
              <a:ahLst/>
              <a:cxnLst/>
              <a:rect l="l" t="t" r="r" b="b"/>
              <a:pathLst>
                <a:path w="2367915" h="2362200">
                  <a:moveTo>
                    <a:pt x="1375643" y="2349500"/>
                  </a:moveTo>
                  <a:lnTo>
                    <a:pt x="991656" y="2349500"/>
                  </a:lnTo>
                  <a:lnTo>
                    <a:pt x="1038825" y="2362200"/>
                  </a:lnTo>
                  <a:lnTo>
                    <a:pt x="1328474" y="2362200"/>
                  </a:lnTo>
                  <a:lnTo>
                    <a:pt x="1375643" y="2349500"/>
                  </a:lnTo>
                  <a:close/>
                </a:path>
                <a:path w="2367915" h="2362200">
                  <a:moveTo>
                    <a:pt x="1375643" y="12700"/>
                  </a:moveTo>
                  <a:lnTo>
                    <a:pt x="991656" y="12700"/>
                  </a:lnTo>
                  <a:lnTo>
                    <a:pt x="899206" y="38100"/>
                  </a:lnTo>
                  <a:lnTo>
                    <a:pt x="722921" y="88900"/>
                  </a:lnTo>
                  <a:lnTo>
                    <a:pt x="680867" y="114300"/>
                  </a:lnTo>
                  <a:lnTo>
                    <a:pt x="639696" y="139700"/>
                  </a:lnTo>
                  <a:lnTo>
                    <a:pt x="599446" y="152400"/>
                  </a:lnTo>
                  <a:lnTo>
                    <a:pt x="560155" y="177800"/>
                  </a:lnTo>
                  <a:lnTo>
                    <a:pt x="521861" y="203200"/>
                  </a:lnTo>
                  <a:lnTo>
                    <a:pt x="484603" y="228600"/>
                  </a:lnTo>
                  <a:lnTo>
                    <a:pt x="448418" y="254000"/>
                  </a:lnTo>
                  <a:lnTo>
                    <a:pt x="413344" y="292100"/>
                  </a:lnTo>
                  <a:lnTo>
                    <a:pt x="379420" y="317500"/>
                  </a:lnTo>
                  <a:lnTo>
                    <a:pt x="346684" y="342900"/>
                  </a:lnTo>
                  <a:lnTo>
                    <a:pt x="315173" y="381000"/>
                  </a:lnTo>
                  <a:lnTo>
                    <a:pt x="284926" y="419100"/>
                  </a:lnTo>
                  <a:lnTo>
                    <a:pt x="255981" y="444500"/>
                  </a:lnTo>
                  <a:lnTo>
                    <a:pt x="228376" y="482600"/>
                  </a:lnTo>
                  <a:lnTo>
                    <a:pt x="202149" y="520700"/>
                  </a:lnTo>
                  <a:lnTo>
                    <a:pt x="177338" y="558800"/>
                  </a:lnTo>
                  <a:lnTo>
                    <a:pt x="153982" y="596900"/>
                  </a:lnTo>
                  <a:lnTo>
                    <a:pt x="132117" y="635000"/>
                  </a:lnTo>
                  <a:lnTo>
                    <a:pt x="111783" y="685800"/>
                  </a:lnTo>
                  <a:lnTo>
                    <a:pt x="93017" y="723900"/>
                  </a:lnTo>
                  <a:lnTo>
                    <a:pt x="75858" y="762000"/>
                  </a:lnTo>
                  <a:lnTo>
                    <a:pt x="60343" y="812800"/>
                  </a:lnTo>
                  <a:lnTo>
                    <a:pt x="46511" y="850900"/>
                  </a:lnTo>
                  <a:lnTo>
                    <a:pt x="34400" y="901700"/>
                  </a:lnTo>
                  <a:lnTo>
                    <a:pt x="24047" y="952500"/>
                  </a:lnTo>
                  <a:lnTo>
                    <a:pt x="15492" y="990600"/>
                  </a:lnTo>
                  <a:lnTo>
                    <a:pt x="8771" y="1041400"/>
                  </a:lnTo>
                  <a:lnTo>
                    <a:pt x="3923" y="1092200"/>
                  </a:lnTo>
                  <a:lnTo>
                    <a:pt x="987" y="1130300"/>
                  </a:lnTo>
                  <a:lnTo>
                    <a:pt x="0" y="1181100"/>
                  </a:lnTo>
                  <a:lnTo>
                    <a:pt x="987" y="1231900"/>
                  </a:lnTo>
                  <a:lnTo>
                    <a:pt x="3923" y="1282700"/>
                  </a:lnTo>
                  <a:lnTo>
                    <a:pt x="8771" y="1333500"/>
                  </a:lnTo>
                  <a:lnTo>
                    <a:pt x="15492" y="1371600"/>
                  </a:lnTo>
                  <a:lnTo>
                    <a:pt x="24047" y="1422400"/>
                  </a:lnTo>
                  <a:lnTo>
                    <a:pt x="34400" y="1473200"/>
                  </a:lnTo>
                  <a:lnTo>
                    <a:pt x="46511" y="1511300"/>
                  </a:lnTo>
                  <a:lnTo>
                    <a:pt x="60343" y="1562100"/>
                  </a:lnTo>
                  <a:lnTo>
                    <a:pt x="75858" y="1600200"/>
                  </a:lnTo>
                  <a:lnTo>
                    <a:pt x="93017" y="1651000"/>
                  </a:lnTo>
                  <a:lnTo>
                    <a:pt x="111783" y="1689100"/>
                  </a:lnTo>
                  <a:lnTo>
                    <a:pt x="132117" y="1727200"/>
                  </a:lnTo>
                  <a:lnTo>
                    <a:pt x="153982" y="1765300"/>
                  </a:lnTo>
                  <a:lnTo>
                    <a:pt x="177338" y="1803400"/>
                  </a:lnTo>
                  <a:lnTo>
                    <a:pt x="202149" y="1841500"/>
                  </a:lnTo>
                  <a:lnTo>
                    <a:pt x="228376" y="1879600"/>
                  </a:lnTo>
                  <a:lnTo>
                    <a:pt x="255981" y="1917700"/>
                  </a:lnTo>
                  <a:lnTo>
                    <a:pt x="284926" y="1955800"/>
                  </a:lnTo>
                  <a:lnTo>
                    <a:pt x="315173" y="1993900"/>
                  </a:lnTo>
                  <a:lnTo>
                    <a:pt x="346684" y="2019300"/>
                  </a:lnTo>
                  <a:lnTo>
                    <a:pt x="379420" y="2057400"/>
                  </a:lnTo>
                  <a:lnTo>
                    <a:pt x="413344" y="2082800"/>
                  </a:lnTo>
                  <a:lnTo>
                    <a:pt x="448418" y="2108200"/>
                  </a:lnTo>
                  <a:lnTo>
                    <a:pt x="484603" y="2146300"/>
                  </a:lnTo>
                  <a:lnTo>
                    <a:pt x="521861" y="2171700"/>
                  </a:lnTo>
                  <a:lnTo>
                    <a:pt x="560155" y="2197100"/>
                  </a:lnTo>
                  <a:lnTo>
                    <a:pt x="599446" y="2209800"/>
                  </a:lnTo>
                  <a:lnTo>
                    <a:pt x="639696" y="2235200"/>
                  </a:lnTo>
                  <a:lnTo>
                    <a:pt x="680867" y="2260600"/>
                  </a:lnTo>
                  <a:lnTo>
                    <a:pt x="722921" y="2273300"/>
                  </a:lnTo>
                  <a:lnTo>
                    <a:pt x="765820" y="2298700"/>
                  </a:lnTo>
                  <a:lnTo>
                    <a:pt x="945104" y="2349500"/>
                  </a:lnTo>
                  <a:lnTo>
                    <a:pt x="1422195" y="2349500"/>
                  </a:lnTo>
                  <a:lnTo>
                    <a:pt x="1601479" y="2298700"/>
                  </a:lnTo>
                  <a:lnTo>
                    <a:pt x="1644378" y="2273300"/>
                  </a:lnTo>
                  <a:lnTo>
                    <a:pt x="1686432" y="2260600"/>
                  </a:lnTo>
                  <a:lnTo>
                    <a:pt x="1727603" y="2235200"/>
                  </a:lnTo>
                  <a:lnTo>
                    <a:pt x="1767853" y="2209800"/>
                  </a:lnTo>
                  <a:lnTo>
                    <a:pt x="1807144" y="2197100"/>
                  </a:lnTo>
                  <a:lnTo>
                    <a:pt x="1845437" y="2171700"/>
                  </a:lnTo>
                  <a:lnTo>
                    <a:pt x="1882696" y="2146300"/>
                  </a:lnTo>
                  <a:lnTo>
                    <a:pt x="1918881" y="2108200"/>
                  </a:lnTo>
                  <a:lnTo>
                    <a:pt x="1953954" y="2082800"/>
                  </a:lnTo>
                  <a:lnTo>
                    <a:pt x="1987878" y="2057400"/>
                  </a:lnTo>
                  <a:lnTo>
                    <a:pt x="2020615" y="2019300"/>
                  </a:lnTo>
                  <a:lnTo>
                    <a:pt x="2052125" y="1993900"/>
                  </a:lnTo>
                  <a:lnTo>
                    <a:pt x="2072290" y="1968500"/>
                  </a:lnTo>
                  <a:lnTo>
                    <a:pt x="1088271" y="1968500"/>
                  </a:lnTo>
                  <a:lnTo>
                    <a:pt x="1041808" y="1955800"/>
                  </a:lnTo>
                  <a:lnTo>
                    <a:pt x="996270" y="1955800"/>
                  </a:lnTo>
                  <a:lnTo>
                    <a:pt x="908307" y="1930400"/>
                  </a:lnTo>
                  <a:lnTo>
                    <a:pt x="866045" y="1905000"/>
                  </a:lnTo>
                  <a:lnTo>
                    <a:pt x="825041" y="1892300"/>
                  </a:lnTo>
                  <a:lnTo>
                    <a:pt x="785376" y="1866900"/>
                  </a:lnTo>
                  <a:lnTo>
                    <a:pt x="747133" y="1841500"/>
                  </a:lnTo>
                  <a:lnTo>
                    <a:pt x="710395" y="1816100"/>
                  </a:lnTo>
                  <a:lnTo>
                    <a:pt x="675243" y="1790700"/>
                  </a:lnTo>
                  <a:lnTo>
                    <a:pt x="641762" y="1752600"/>
                  </a:lnTo>
                  <a:lnTo>
                    <a:pt x="610032" y="1727200"/>
                  </a:lnTo>
                  <a:lnTo>
                    <a:pt x="580138" y="1689100"/>
                  </a:lnTo>
                  <a:lnTo>
                    <a:pt x="552160" y="1663700"/>
                  </a:lnTo>
                  <a:lnTo>
                    <a:pt x="526182" y="1625600"/>
                  </a:lnTo>
                  <a:lnTo>
                    <a:pt x="502287" y="1587500"/>
                  </a:lnTo>
                  <a:lnTo>
                    <a:pt x="480557" y="1549400"/>
                  </a:lnTo>
                  <a:lnTo>
                    <a:pt x="461074" y="1498600"/>
                  </a:lnTo>
                  <a:lnTo>
                    <a:pt x="443920" y="1460500"/>
                  </a:lnTo>
                  <a:lnTo>
                    <a:pt x="429180" y="1422400"/>
                  </a:lnTo>
                  <a:lnTo>
                    <a:pt x="416934" y="1371600"/>
                  </a:lnTo>
                  <a:lnTo>
                    <a:pt x="407266" y="1320800"/>
                  </a:lnTo>
                  <a:lnTo>
                    <a:pt x="400258" y="1282700"/>
                  </a:lnTo>
                  <a:lnTo>
                    <a:pt x="395993" y="1231900"/>
                  </a:lnTo>
                  <a:lnTo>
                    <a:pt x="394553" y="1181100"/>
                  </a:lnTo>
                  <a:lnTo>
                    <a:pt x="395993" y="1143000"/>
                  </a:lnTo>
                  <a:lnTo>
                    <a:pt x="400258" y="1092200"/>
                  </a:lnTo>
                  <a:lnTo>
                    <a:pt x="407266" y="1041400"/>
                  </a:lnTo>
                  <a:lnTo>
                    <a:pt x="416934" y="1003300"/>
                  </a:lnTo>
                  <a:lnTo>
                    <a:pt x="429180" y="952500"/>
                  </a:lnTo>
                  <a:lnTo>
                    <a:pt x="443920" y="914400"/>
                  </a:lnTo>
                  <a:lnTo>
                    <a:pt x="461074" y="863600"/>
                  </a:lnTo>
                  <a:lnTo>
                    <a:pt x="480557" y="825500"/>
                  </a:lnTo>
                  <a:lnTo>
                    <a:pt x="502287" y="787400"/>
                  </a:lnTo>
                  <a:lnTo>
                    <a:pt x="526182" y="749300"/>
                  </a:lnTo>
                  <a:lnTo>
                    <a:pt x="552160" y="711200"/>
                  </a:lnTo>
                  <a:lnTo>
                    <a:pt x="580138" y="673100"/>
                  </a:lnTo>
                  <a:lnTo>
                    <a:pt x="610032" y="647700"/>
                  </a:lnTo>
                  <a:lnTo>
                    <a:pt x="641762" y="609600"/>
                  </a:lnTo>
                  <a:lnTo>
                    <a:pt x="675243" y="584200"/>
                  </a:lnTo>
                  <a:lnTo>
                    <a:pt x="710395" y="558800"/>
                  </a:lnTo>
                  <a:lnTo>
                    <a:pt x="747133" y="533400"/>
                  </a:lnTo>
                  <a:lnTo>
                    <a:pt x="785376" y="508000"/>
                  </a:lnTo>
                  <a:lnTo>
                    <a:pt x="825041" y="482600"/>
                  </a:lnTo>
                  <a:lnTo>
                    <a:pt x="866045" y="457200"/>
                  </a:lnTo>
                  <a:lnTo>
                    <a:pt x="951743" y="431800"/>
                  </a:lnTo>
                  <a:lnTo>
                    <a:pt x="1041808" y="406400"/>
                  </a:lnTo>
                  <a:lnTo>
                    <a:pt x="1088271" y="406400"/>
                  </a:lnTo>
                  <a:lnTo>
                    <a:pt x="1135579" y="393700"/>
                  </a:lnTo>
                  <a:lnTo>
                    <a:pt x="2062208" y="393700"/>
                  </a:lnTo>
                  <a:lnTo>
                    <a:pt x="2052125" y="381000"/>
                  </a:lnTo>
                  <a:lnTo>
                    <a:pt x="2020615" y="342900"/>
                  </a:lnTo>
                  <a:lnTo>
                    <a:pt x="1987878" y="317500"/>
                  </a:lnTo>
                  <a:lnTo>
                    <a:pt x="1953954" y="292100"/>
                  </a:lnTo>
                  <a:lnTo>
                    <a:pt x="1918881" y="254000"/>
                  </a:lnTo>
                  <a:lnTo>
                    <a:pt x="1882696" y="228600"/>
                  </a:lnTo>
                  <a:lnTo>
                    <a:pt x="1845437" y="203200"/>
                  </a:lnTo>
                  <a:lnTo>
                    <a:pt x="1807144" y="177800"/>
                  </a:lnTo>
                  <a:lnTo>
                    <a:pt x="1767853" y="152400"/>
                  </a:lnTo>
                  <a:lnTo>
                    <a:pt x="1727603" y="139700"/>
                  </a:lnTo>
                  <a:lnTo>
                    <a:pt x="1686432" y="114300"/>
                  </a:lnTo>
                  <a:lnTo>
                    <a:pt x="1644378" y="88900"/>
                  </a:lnTo>
                  <a:lnTo>
                    <a:pt x="1468093" y="38100"/>
                  </a:lnTo>
                  <a:lnTo>
                    <a:pt x="1375643" y="12700"/>
                  </a:lnTo>
                  <a:close/>
                </a:path>
                <a:path w="2367915" h="2362200">
                  <a:moveTo>
                    <a:pt x="2062208" y="393700"/>
                  </a:moveTo>
                  <a:lnTo>
                    <a:pt x="1231719" y="393700"/>
                  </a:lnTo>
                  <a:lnTo>
                    <a:pt x="1279027" y="406400"/>
                  </a:lnTo>
                  <a:lnTo>
                    <a:pt x="1325491" y="406400"/>
                  </a:lnTo>
                  <a:lnTo>
                    <a:pt x="1415556" y="431800"/>
                  </a:lnTo>
                  <a:lnTo>
                    <a:pt x="1501253" y="457200"/>
                  </a:lnTo>
                  <a:lnTo>
                    <a:pt x="1542258" y="482600"/>
                  </a:lnTo>
                  <a:lnTo>
                    <a:pt x="1581923" y="508000"/>
                  </a:lnTo>
                  <a:lnTo>
                    <a:pt x="1620166" y="533400"/>
                  </a:lnTo>
                  <a:lnTo>
                    <a:pt x="1656904" y="558800"/>
                  </a:lnTo>
                  <a:lnTo>
                    <a:pt x="1692055" y="584200"/>
                  </a:lnTo>
                  <a:lnTo>
                    <a:pt x="1725537" y="609600"/>
                  </a:lnTo>
                  <a:lnTo>
                    <a:pt x="1757266" y="647700"/>
                  </a:lnTo>
                  <a:lnTo>
                    <a:pt x="1787161" y="673100"/>
                  </a:lnTo>
                  <a:lnTo>
                    <a:pt x="1815139" y="711200"/>
                  </a:lnTo>
                  <a:lnTo>
                    <a:pt x="1841116" y="749300"/>
                  </a:lnTo>
                  <a:lnTo>
                    <a:pt x="1865012" y="787400"/>
                  </a:lnTo>
                  <a:lnTo>
                    <a:pt x="1886742" y="825500"/>
                  </a:lnTo>
                  <a:lnTo>
                    <a:pt x="1906225" y="863600"/>
                  </a:lnTo>
                  <a:lnTo>
                    <a:pt x="1923378" y="914400"/>
                  </a:lnTo>
                  <a:lnTo>
                    <a:pt x="1938119" y="952500"/>
                  </a:lnTo>
                  <a:lnTo>
                    <a:pt x="1950364" y="1003300"/>
                  </a:lnTo>
                  <a:lnTo>
                    <a:pt x="1960032" y="1041400"/>
                  </a:lnTo>
                  <a:lnTo>
                    <a:pt x="1967040" y="1092200"/>
                  </a:lnTo>
                  <a:lnTo>
                    <a:pt x="1971306" y="1143000"/>
                  </a:lnTo>
                  <a:lnTo>
                    <a:pt x="1972746" y="1181100"/>
                  </a:lnTo>
                  <a:lnTo>
                    <a:pt x="1971306" y="1231900"/>
                  </a:lnTo>
                  <a:lnTo>
                    <a:pt x="1967040" y="1282700"/>
                  </a:lnTo>
                  <a:lnTo>
                    <a:pt x="1960032" y="1320800"/>
                  </a:lnTo>
                  <a:lnTo>
                    <a:pt x="1950364" y="1371600"/>
                  </a:lnTo>
                  <a:lnTo>
                    <a:pt x="1938119" y="1422400"/>
                  </a:lnTo>
                  <a:lnTo>
                    <a:pt x="1923378" y="1460500"/>
                  </a:lnTo>
                  <a:lnTo>
                    <a:pt x="1906225" y="1498600"/>
                  </a:lnTo>
                  <a:lnTo>
                    <a:pt x="1886742" y="1549400"/>
                  </a:lnTo>
                  <a:lnTo>
                    <a:pt x="1865012" y="1587500"/>
                  </a:lnTo>
                  <a:lnTo>
                    <a:pt x="1841116" y="1625600"/>
                  </a:lnTo>
                  <a:lnTo>
                    <a:pt x="1815139" y="1663700"/>
                  </a:lnTo>
                  <a:lnTo>
                    <a:pt x="1787161" y="1689100"/>
                  </a:lnTo>
                  <a:lnTo>
                    <a:pt x="1757266" y="1727200"/>
                  </a:lnTo>
                  <a:lnTo>
                    <a:pt x="1725537" y="1752600"/>
                  </a:lnTo>
                  <a:lnTo>
                    <a:pt x="1692055" y="1790700"/>
                  </a:lnTo>
                  <a:lnTo>
                    <a:pt x="1656904" y="1816100"/>
                  </a:lnTo>
                  <a:lnTo>
                    <a:pt x="1620166" y="1841500"/>
                  </a:lnTo>
                  <a:lnTo>
                    <a:pt x="1581923" y="1866900"/>
                  </a:lnTo>
                  <a:lnTo>
                    <a:pt x="1542258" y="1892300"/>
                  </a:lnTo>
                  <a:lnTo>
                    <a:pt x="1501253" y="1905000"/>
                  </a:lnTo>
                  <a:lnTo>
                    <a:pt x="1458992" y="1930400"/>
                  </a:lnTo>
                  <a:lnTo>
                    <a:pt x="1371028" y="1955800"/>
                  </a:lnTo>
                  <a:lnTo>
                    <a:pt x="1325491" y="1955800"/>
                  </a:lnTo>
                  <a:lnTo>
                    <a:pt x="1279027" y="1968500"/>
                  </a:lnTo>
                  <a:lnTo>
                    <a:pt x="2072290" y="1968500"/>
                  </a:lnTo>
                  <a:lnTo>
                    <a:pt x="2082372" y="1955800"/>
                  </a:lnTo>
                  <a:lnTo>
                    <a:pt x="2111317" y="1917700"/>
                  </a:lnTo>
                  <a:lnTo>
                    <a:pt x="2138922" y="1879600"/>
                  </a:lnTo>
                  <a:lnTo>
                    <a:pt x="2165149" y="1841500"/>
                  </a:lnTo>
                  <a:lnTo>
                    <a:pt x="2189960" y="1803400"/>
                  </a:lnTo>
                  <a:lnTo>
                    <a:pt x="2213317" y="1765300"/>
                  </a:lnTo>
                  <a:lnTo>
                    <a:pt x="2235182" y="1727200"/>
                  </a:lnTo>
                  <a:lnTo>
                    <a:pt x="2255516" y="1689100"/>
                  </a:lnTo>
                  <a:lnTo>
                    <a:pt x="2274282" y="1651000"/>
                  </a:lnTo>
                  <a:lnTo>
                    <a:pt x="2291441" y="1600200"/>
                  </a:lnTo>
                  <a:lnTo>
                    <a:pt x="2306956" y="1562100"/>
                  </a:lnTo>
                  <a:lnTo>
                    <a:pt x="2320788" y="1511300"/>
                  </a:lnTo>
                  <a:lnTo>
                    <a:pt x="2332899" y="1473200"/>
                  </a:lnTo>
                  <a:lnTo>
                    <a:pt x="2343251" y="1422400"/>
                  </a:lnTo>
                  <a:lnTo>
                    <a:pt x="2351807" y="1371600"/>
                  </a:lnTo>
                  <a:lnTo>
                    <a:pt x="2358528" y="1333500"/>
                  </a:lnTo>
                  <a:lnTo>
                    <a:pt x="2363375" y="1282700"/>
                  </a:lnTo>
                  <a:lnTo>
                    <a:pt x="2366312" y="1231900"/>
                  </a:lnTo>
                  <a:lnTo>
                    <a:pt x="2367299" y="1181100"/>
                  </a:lnTo>
                  <a:lnTo>
                    <a:pt x="2366312" y="1130300"/>
                  </a:lnTo>
                  <a:lnTo>
                    <a:pt x="2363375" y="1092200"/>
                  </a:lnTo>
                  <a:lnTo>
                    <a:pt x="2358528" y="1041400"/>
                  </a:lnTo>
                  <a:lnTo>
                    <a:pt x="2351807" y="990600"/>
                  </a:lnTo>
                  <a:lnTo>
                    <a:pt x="2343251" y="952500"/>
                  </a:lnTo>
                  <a:lnTo>
                    <a:pt x="2332899" y="901700"/>
                  </a:lnTo>
                  <a:lnTo>
                    <a:pt x="2320788" y="850900"/>
                  </a:lnTo>
                  <a:lnTo>
                    <a:pt x="2306956" y="812800"/>
                  </a:lnTo>
                  <a:lnTo>
                    <a:pt x="2291441" y="762000"/>
                  </a:lnTo>
                  <a:lnTo>
                    <a:pt x="2274282" y="723900"/>
                  </a:lnTo>
                  <a:lnTo>
                    <a:pt x="2255516" y="685800"/>
                  </a:lnTo>
                  <a:lnTo>
                    <a:pt x="2235182" y="635000"/>
                  </a:lnTo>
                  <a:lnTo>
                    <a:pt x="2213317" y="596900"/>
                  </a:lnTo>
                  <a:lnTo>
                    <a:pt x="2189960" y="558800"/>
                  </a:lnTo>
                  <a:lnTo>
                    <a:pt x="2165149" y="520700"/>
                  </a:lnTo>
                  <a:lnTo>
                    <a:pt x="2138922" y="482600"/>
                  </a:lnTo>
                  <a:lnTo>
                    <a:pt x="2111317" y="444500"/>
                  </a:lnTo>
                  <a:lnTo>
                    <a:pt x="2082372" y="419100"/>
                  </a:lnTo>
                  <a:lnTo>
                    <a:pt x="2062208" y="393700"/>
                  </a:lnTo>
                  <a:close/>
                </a:path>
                <a:path w="2367915" h="2362200">
                  <a:moveTo>
                    <a:pt x="1280726" y="0"/>
                  </a:moveTo>
                  <a:lnTo>
                    <a:pt x="1086572" y="0"/>
                  </a:lnTo>
                  <a:lnTo>
                    <a:pt x="1038825" y="12700"/>
                  </a:lnTo>
                  <a:lnTo>
                    <a:pt x="1328474" y="12700"/>
                  </a:lnTo>
                  <a:lnTo>
                    <a:pt x="1280726" y="0"/>
                  </a:lnTo>
                  <a:close/>
                </a:path>
              </a:pathLst>
            </a:custGeom>
            <a:solidFill>
              <a:srgbClr val="0501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0A0E4B07-CAD8-BC92-7A71-FD9C541D5895}"/>
                </a:ext>
              </a:extLst>
            </p:cNvPr>
            <p:cNvSpPr/>
            <p:nvPr/>
          </p:nvSpPr>
          <p:spPr>
            <a:xfrm>
              <a:off x="3126542" y="7133678"/>
              <a:ext cx="832485" cy="1586865"/>
            </a:xfrm>
            <a:custGeom>
              <a:avLst/>
              <a:gdLst/>
              <a:ahLst/>
              <a:cxnLst/>
              <a:rect l="l" t="t" r="r" b="b"/>
              <a:pathLst>
                <a:path w="832485" h="1586865">
                  <a:moveTo>
                    <a:pt x="123825" y="0"/>
                  </a:moveTo>
                  <a:lnTo>
                    <a:pt x="102992" y="44129"/>
                  </a:lnTo>
                  <a:lnTo>
                    <a:pt x="84127" y="88676"/>
                  </a:lnTo>
                  <a:lnTo>
                    <a:pt x="67214" y="133589"/>
                  </a:lnTo>
                  <a:lnTo>
                    <a:pt x="52236" y="178819"/>
                  </a:lnTo>
                  <a:lnTo>
                    <a:pt x="39175" y="224314"/>
                  </a:lnTo>
                  <a:lnTo>
                    <a:pt x="28014" y="270022"/>
                  </a:lnTo>
                  <a:lnTo>
                    <a:pt x="18737" y="315893"/>
                  </a:lnTo>
                  <a:lnTo>
                    <a:pt x="11326" y="361875"/>
                  </a:lnTo>
                  <a:lnTo>
                    <a:pt x="5764" y="407918"/>
                  </a:lnTo>
                  <a:lnTo>
                    <a:pt x="2034" y="453971"/>
                  </a:lnTo>
                  <a:lnTo>
                    <a:pt x="118" y="499982"/>
                  </a:lnTo>
                  <a:lnTo>
                    <a:pt x="0" y="545900"/>
                  </a:lnTo>
                  <a:lnTo>
                    <a:pt x="1662" y="591675"/>
                  </a:lnTo>
                  <a:lnTo>
                    <a:pt x="5087" y="637256"/>
                  </a:lnTo>
                  <a:lnTo>
                    <a:pt x="10258" y="682590"/>
                  </a:lnTo>
                  <a:lnTo>
                    <a:pt x="17158" y="727628"/>
                  </a:lnTo>
                  <a:lnTo>
                    <a:pt x="25770" y="772318"/>
                  </a:lnTo>
                  <a:lnTo>
                    <a:pt x="36077" y="816609"/>
                  </a:lnTo>
                  <a:lnTo>
                    <a:pt x="48061" y="860451"/>
                  </a:lnTo>
                  <a:lnTo>
                    <a:pt x="61706" y="903791"/>
                  </a:lnTo>
                  <a:lnTo>
                    <a:pt x="76993" y="946580"/>
                  </a:lnTo>
                  <a:lnTo>
                    <a:pt x="93907" y="988765"/>
                  </a:lnTo>
                  <a:lnTo>
                    <a:pt x="112429" y="1030297"/>
                  </a:lnTo>
                  <a:lnTo>
                    <a:pt x="132544" y="1071123"/>
                  </a:lnTo>
                  <a:lnTo>
                    <a:pt x="154232" y="1111194"/>
                  </a:lnTo>
                  <a:lnTo>
                    <a:pt x="177479" y="1150457"/>
                  </a:lnTo>
                  <a:lnTo>
                    <a:pt x="202265" y="1188861"/>
                  </a:lnTo>
                  <a:lnTo>
                    <a:pt x="228575" y="1226357"/>
                  </a:lnTo>
                  <a:lnTo>
                    <a:pt x="256391" y="1262892"/>
                  </a:lnTo>
                  <a:lnTo>
                    <a:pt x="285695" y="1298416"/>
                  </a:lnTo>
                  <a:lnTo>
                    <a:pt x="316472" y="1332878"/>
                  </a:lnTo>
                  <a:lnTo>
                    <a:pt x="348703" y="1366226"/>
                  </a:lnTo>
                  <a:lnTo>
                    <a:pt x="382371" y="1398409"/>
                  </a:lnTo>
                  <a:lnTo>
                    <a:pt x="417459" y="1429377"/>
                  </a:lnTo>
                  <a:lnTo>
                    <a:pt x="453951" y="1459078"/>
                  </a:lnTo>
                  <a:lnTo>
                    <a:pt x="491829" y="1487462"/>
                  </a:lnTo>
                  <a:lnTo>
                    <a:pt x="531075" y="1514477"/>
                  </a:lnTo>
                  <a:lnTo>
                    <a:pt x="571673" y="1540072"/>
                  </a:lnTo>
                  <a:lnTo>
                    <a:pt x="613606" y="1564197"/>
                  </a:lnTo>
                  <a:lnTo>
                    <a:pt x="656856" y="1586799"/>
                  </a:lnTo>
                  <a:lnTo>
                    <a:pt x="832485" y="1233491"/>
                  </a:lnTo>
                  <a:lnTo>
                    <a:pt x="790081" y="1210804"/>
                  </a:lnTo>
                  <a:lnTo>
                    <a:pt x="749617" y="1185926"/>
                  </a:lnTo>
                  <a:lnTo>
                    <a:pt x="711130" y="1158967"/>
                  </a:lnTo>
                  <a:lnTo>
                    <a:pt x="674657" y="1130040"/>
                  </a:lnTo>
                  <a:lnTo>
                    <a:pt x="640235" y="1099253"/>
                  </a:lnTo>
                  <a:lnTo>
                    <a:pt x="607901" y="1066719"/>
                  </a:lnTo>
                  <a:lnTo>
                    <a:pt x="577693" y="1032547"/>
                  </a:lnTo>
                  <a:lnTo>
                    <a:pt x="549648" y="996848"/>
                  </a:lnTo>
                  <a:lnTo>
                    <a:pt x="523802" y="959733"/>
                  </a:lnTo>
                  <a:lnTo>
                    <a:pt x="500194" y="921312"/>
                  </a:lnTo>
                  <a:lnTo>
                    <a:pt x="478860" y="881696"/>
                  </a:lnTo>
                  <a:lnTo>
                    <a:pt x="459837" y="840996"/>
                  </a:lnTo>
                  <a:lnTo>
                    <a:pt x="443163" y="799322"/>
                  </a:lnTo>
                  <a:lnTo>
                    <a:pt x="428874" y="756786"/>
                  </a:lnTo>
                  <a:lnTo>
                    <a:pt x="417008" y="713497"/>
                  </a:lnTo>
                  <a:lnTo>
                    <a:pt x="407603" y="669566"/>
                  </a:lnTo>
                  <a:lnTo>
                    <a:pt x="400694" y="625105"/>
                  </a:lnTo>
                  <a:lnTo>
                    <a:pt x="396320" y="580223"/>
                  </a:lnTo>
                  <a:lnTo>
                    <a:pt x="394518" y="535031"/>
                  </a:lnTo>
                  <a:lnTo>
                    <a:pt x="395324" y="489641"/>
                  </a:lnTo>
                  <a:lnTo>
                    <a:pt x="398776" y="444162"/>
                  </a:lnTo>
                  <a:lnTo>
                    <a:pt x="404911" y="398705"/>
                  </a:lnTo>
                  <a:lnTo>
                    <a:pt x="413767" y="353381"/>
                  </a:lnTo>
                  <a:lnTo>
                    <a:pt x="425379" y="308301"/>
                  </a:lnTo>
                  <a:lnTo>
                    <a:pt x="439787" y="263575"/>
                  </a:lnTo>
                  <a:lnTo>
                    <a:pt x="457026" y="219313"/>
                  </a:lnTo>
                  <a:lnTo>
                    <a:pt x="477134" y="175628"/>
                  </a:lnTo>
                  <a:lnTo>
                    <a:pt x="123825" y="0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6F8D72E8-1654-5DD9-47C1-7A4A50C10980}"/>
                </a:ext>
              </a:extLst>
            </p:cNvPr>
            <p:cNvSpPr/>
            <p:nvPr/>
          </p:nvSpPr>
          <p:spPr>
            <a:xfrm>
              <a:off x="3128158" y="6475606"/>
              <a:ext cx="2367915" cy="2367915"/>
            </a:xfrm>
            <a:custGeom>
              <a:avLst/>
              <a:gdLst/>
              <a:ahLst/>
              <a:cxnLst/>
              <a:rect l="l" t="t" r="r" b="b"/>
              <a:pathLst>
                <a:path w="2367915" h="2367915">
                  <a:moveTo>
                    <a:pt x="1183649" y="0"/>
                  </a:moveTo>
                  <a:lnTo>
                    <a:pt x="1183649" y="394553"/>
                  </a:lnTo>
                  <a:lnTo>
                    <a:pt x="1231719" y="395993"/>
                  </a:lnTo>
                  <a:lnTo>
                    <a:pt x="1279027" y="400258"/>
                  </a:lnTo>
                  <a:lnTo>
                    <a:pt x="1325491" y="407266"/>
                  </a:lnTo>
                  <a:lnTo>
                    <a:pt x="1371028" y="416934"/>
                  </a:lnTo>
                  <a:lnTo>
                    <a:pt x="1415556" y="429180"/>
                  </a:lnTo>
                  <a:lnTo>
                    <a:pt x="1458992" y="443920"/>
                  </a:lnTo>
                  <a:lnTo>
                    <a:pt x="1501253" y="461074"/>
                  </a:lnTo>
                  <a:lnTo>
                    <a:pt x="1542258" y="480557"/>
                  </a:lnTo>
                  <a:lnTo>
                    <a:pt x="1581923" y="502287"/>
                  </a:lnTo>
                  <a:lnTo>
                    <a:pt x="1620166" y="526182"/>
                  </a:lnTo>
                  <a:lnTo>
                    <a:pt x="1656904" y="552160"/>
                  </a:lnTo>
                  <a:lnTo>
                    <a:pt x="1692055" y="580138"/>
                  </a:lnTo>
                  <a:lnTo>
                    <a:pt x="1725537" y="610032"/>
                  </a:lnTo>
                  <a:lnTo>
                    <a:pt x="1757266" y="641762"/>
                  </a:lnTo>
                  <a:lnTo>
                    <a:pt x="1787161" y="675243"/>
                  </a:lnTo>
                  <a:lnTo>
                    <a:pt x="1815139" y="710395"/>
                  </a:lnTo>
                  <a:lnTo>
                    <a:pt x="1841116" y="747133"/>
                  </a:lnTo>
                  <a:lnTo>
                    <a:pt x="1865012" y="785376"/>
                  </a:lnTo>
                  <a:lnTo>
                    <a:pt x="1886742" y="825041"/>
                  </a:lnTo>
                  <a:lnTo>
                    <a:pt x="1906225" y="866045"/>
                  </a:lnTo>
                  <a:lnTo>
                    <a:pt x="1923378" y="908307"/>
                  </a:lnTo>
                  <a:lnTo>
                    <a:pt x="1938119" y="951743"/>
                  </a:lnTo>
                  <a:lnTo>
                    <a:pt x="1950364" y="996270"/>
                  </a:lnTo>
                  <a:lnTo>
                    <a:pt x="1960032" y="1041808"/>
                  </a:lnTo>
                  <a:lnTo>
                    <a:pt x="1967040" y="1088271"/>
                  </a:lnTo>
                  <a:lnTo>
                    <a:pt x="1971306" y="1135579"/>
                  </a:lnTo>
                  <a:lnTo>
                    <a:pt x="1972746" y="1183649"/>
                  </a:lnTo>
                  <a:lnTo>
                    <a:pt x="1971306" y="1231719"/>
                  </a:lnTo>
                  <a:lnTo>
                    <a:pt x="1967040" y="1279027"/>
                  </a:lnTo>
                  <a:lnTo>
                    <a:pt x="1960032" y="1325491"/>
                  </a:lnTo>
                  <a:lnTo>
                    <a:pt x="1950364" y="1371028"/>
                  </a:lnTo>
                  <a:lnTo>
                    <a:pt x="1938119" y="1415556"/>
                  </a:lnTo>
                  <a:lnTo>
                    <a:pt x="1923378" y="1458992"/>
                  </a:lnTo>
                  <a:lnTo>
                    <a:pt x="1906225" y="1501253"/>
                  </a:lnTo>
                  <a:lnTo>
                    <a:pt x="1886742" y="1542258"/>
                  </a:lnTo>
                  <a:lnTo>
                    <a:pt x="1865012" y="1581923"/>
                  </a:lnTo>
                  <a:lnTo>
                    <a:pt x="1841116" y="1620166"/>
                  </a:lnTo>
                  <a:lnTo>
                    <a:pt x="1815139" y="1656904"/>
                  </a:lnTo>
                  <a:lnTo>
                    <a:pt x="1787161" y="1692055"/>
                  </a:lnTo>
                  <a:lnTo>
                    <a:pt x="1757266" y="1725537"/>
                  </a:lnTo>
                  <a:lnTo>
                    <a:pt x="1725537" y="1757266"/>
                  </a:lnTo>
                  <a:lnTo>
                    <a:pt x="1692055" y="1787161"/>
                  </a:lnTo>
                  <a:lnTo>
                    <a:pt x="1656904" y="1815139"/>
                  </a:lnTo>
                  <a:lnTo>
                    <a:pt x="1620166" y="1841116"/>
                  </a:lnTo>
                  <a:lnTo>
                    <a:pt x="1581923" y="1865012"/>
                  </a:lnTo>
                  <a:lnTo>
                    <a:pt x="1542258" y="1886742"/>
                  </a:lnTo>
                  <a:lnTo>
                    <a:pt x="1501253" y="1906225"/>
                  </a:lnTo>
                  <a:lnTo>
                    <a:pt x="1458992" y="1923378"/>
                  </a:lnTo>
                  <a:lnTo>
                    <a:pt x="1415556" y="1938119"/>
                  </a:lnTo>
                  <a:lnTo>
                    <a:pt x="1371028" y="1950364"/>
                  </a:lnTo>
                  <a:lnTo>
                    <a:pt x="1325491" y="1960032"/>
                  </a:lnTo>
                  <a:lnTo>
                    <a:pt x="1279027" y="1967040"/>
                  </a:lnTo>
                  <a:lnTo>
                    <a:pt x="1231719" y="1971306"/>
                  </a:lnTo>
                  <a:lnTo>
                    <a:pt x="1183649" y="1972746"/>
                  </a:lnTo>
                  <a:lnTo>
                    <a:pt x="1135579" y="1971306"/>
                  </a:lnTo>
                  <a:lnTo>
                    <a:pt x="1088271" y="1967040"/>
                  </a:lnTo>
                  <a:lnTo>
                    <a:pt x="1041808" y="1960032"/>
                  </a:lnTo>
                  <a:lnTo>
                    <a:pt x="996270" y="1950364"/>
                  </a:lnTo>
                  <a:lnTo>
                    <a:pt x="951743" y="1938119"/>
                  </a:lnTo>
                  <a:lnTo>
                    <a:pt x="908307" y="1923378"/>
                  </a:lnTo>
                  <a:lnTo>
                    <a:pt x="866045" y="1906225"/>
                  </a:lnTo>
                  <a:lnTo>
                    <a:pt x="825041" y="1886742"/>
                  </a:lnTo>
                  <a:lnTo>
                    <a:pt x="785376" y="1865012"/>
                  </a:lnTo>
                  <a:lnTo>
                    <a:pt x="747133" y="1841116"/>
                  </a:lnTo>
                  <a:lnTo>
                    <a:pt x="710395" y="1815139"/>
                  </a:lnTo>
                  <a:lnTo>
                    <a:pt x="675243" y="1787161"/>
                  </a:lnTo>
                  <a:lnTo>
                    <a:pt x="641762" y="1757266"/>
                  </a:lnTo>
                  <a:lnTo>
                    <a:pt x="610032" y="1725537"/>
                  </a:lnTo>
                  <a:lnTo>
                    <a:pt x="580138" y="1692055"/>
                  </a:lnTo>
                  <a:lnTo>
                    <a:pt x="552160" y="1656904"/>
                  </a:lnTo>
                  <a:lnTo>
                    <a:pt x="526182" y="1620166"/>
                  </a:lnTo>
                  <a:lnTo>
                    <a:pt x="502287" y="1581923"/>
                  </a:lnTo>
                  <a:lnTo>
                    <a:pt x="480557" y="1542258"/>
                  </a:lnTo>
                  <a:lnTo>
                    <a:pt x="461074" y="1501253"/>
                  </a:lnTo>
                  <a:lnTo>
                    <a:pt x="443920" y="1458992"/>
                  </a:lnTo>
                  <a:lnTo>
                    <a:pt x="429180" y="1415556"/>
                  </a:lnTo>
                  <a:lnTo>
                    <a:pt x="416934" y="1371028"/>
                  </a:lnTo>
                  <a:lnTo>
                    <a:pt x="407266" y="1325491"/>
                  </a:lnTo>
                  <a:lnTo>
                    <a:pt x="400258" y="1279027"/>
                  </a:lnTo>
                  <a:lnTo>
                    <a:pt x="395993" y="1231719"/>
                  </a:lnTo>
                  <a:lnTo>
                    <a:pt x="394553" y="1183649"/>
                  </a:lnTo>
                  <a:lnTo>
                    <a:pt x="0" y="1183649"/>
                  </a:lnTo>
                  <a:lnTo>
                    <a:pt x="987" y="1232439"/>
                  </a:lnTo>
                  <a:lnTo>
                    <a:pt x="3923" y="1280726"/>
                  </a:lnTo>
                  <a:lnTo>
                    <a:pt x="8771" y="1328474"/>
                  </a:lnTo>
                  <a:lnTo>
                    <a:pt x="15492" y="1375643"/>
                  </a:lnTo>
                  <a:lnTo>
                    <a:pt x="24047" y="1422195"/>
                  </a:lnTo>
                  <a:lnTo>
                    <a:pt x="34400" y="1468093"/>
                  </a:lnTo>
                  <a:lnTo>
                    <a:pt x="46511" y="1513298"/>
                  </a:lnTo>
                  <a:lnTo>
                    <a:pt x="60343" y="1557773"/>
                  </a:lnTo>
                  <a:lnTo>
                    <a:pt x="75858" y="1601479"/>
                  </a:lnTo>
                  <a:lnTo>
                    <a:pt x="93017" y="1644378"/>
                  </a:lnTo>
                  <a:lnTo>
                    <a:pt x="111783" y="1686432"/>
                  </a:lnTo>
                  <a:lnTo>
                    <a:pt x="132117" y="1727603"/>
                  </a:lnTo>
                  <a:lnTo>
                    <a:pt x="153982" y="1767853"/>
                  </a:lnTo>
                  <a:lnTo>
                    <a:pt x="177338" y="1807144"/>
                  </a:lnTo>
                  <a:lnTo>
                    <a:pt x="202149" y="1845437"/>
                  </a:lnTo>
                  <a:lnTo>
                    <a:pt x="228376" y="1882696"/>
                  </a:lnTo>
                  <a:lnTo>
                    <a:pt x="255981" y="1918881"/>
                  </a:lnTo>
                  <a:lnTo>
                    <a:pt x="284926" y="1953954"/>
                  </a:lnTo>
                  <a:lnTo>
                    <a:pt x="315173" y="1987878"/>
                  </a:lnTo>
                  <a:lnTo>
                    <a:pt x="346684" y="2020615"/>
                  </a:lnTo>
                  <a:lnTo>
                    <a:pt x="379420" y="2052125"/>
                  </a:lnTo>
                  <a:lnTo>
                    <a:pt x="413344" y="2082372"/>
                  </a:lnTo>
                  <a:lnTo>
                    <a:pt x="448418" y="2111317"/>
                  </a:lnTo>
                  <a:lnTo>
                    <a:pt x="484603" y="2138922"/>
                  </a:lnTo>
                  <a:lnTo>
                    <a:pt x="521861" y="2165149"/>
                  </a:lnTo>
                  <a:lnTo>
                    <a:pt x="560155" y="2189960"/>
                  </a:lnTo>
                  <a:lnTo>
                    <a:pt x="599446" y="2213317"/>
                  </a:lnTo>
                  <a:lnTo>
                    <a:pt x="639696" y="2235182"/>
                  </a:lnTo>
                  <a:lnTo>
                    <a:pt x="680867" y="2255516"/>
                  </a:lnTo>
                  <a:lnTo>
                    <a:pt x="722921" y="2274282"/>
                  </a:lnTo>
                  <a:lnTo>
                    <a:pt x="765820" y="2291441"/>
                  </a:lnTo>
                  <a:lnTo>
                    <a:pt x="809526" y="2306956"/>
                  </a:lnTo>
                  <a:lnTo>
                    <a:pt x="854001" y="2320788"/>
                  </a:lnTo>
                  <a:lnTo>
                    <a:pt x="899206" y="2332899"/>
                  </a:lnTo>
                  <a:lnTo>
                    <a:pt x="945104" y="2343251"/>
                  </a:lnTo>
                  <a:lnTo>
                    <a:pt x="991656" y="2351807"/>
                  </a:lnTo>
                  <a:lnTo>
                    <a:pt x="1038825" y="2358528"/>
                  </a:lnTo>
                  <a:lnTo>
                    <a:pt x="1086572" y="2363375"/>
                  </a:lnTo>
                  <a:lnTo>
                    <a:pt x="1134860" y="2366312"/>
                  </a:lnTo>
                  <a:lnTo>
                    <a:pt x="1183649" y="2367299"/>
                  </a:lnTo>
                  <a:lnTo>
                    <a:pt x="1232439" y="2366312"/>
                  </a:lnTo>
                  <a:lnTo>
                    <a:pt x="1280726" y="2363375"/>
                  </a:lnTo>
                  <a:lnTo>
                    <a:pt x="1328474" y="2358528"/>
                  </a:lnTo>
                  <a:lnTo>
                    <a:pt x="1375643" y="2351807"/>
                  </a:lnTo>
                  <a:lnTo>
                    <a:pt x="1422195" y="2343251"/>
                  </a:lnTo>
                  <a:lnTo>
                    <a:pt x="1468093" y="2332899"/>
                  </a:lnTo>
                  <a:lnTo>
                    <a:pt x="1513298" y="2320788"/>
                  </a:lnTo>
                  <a:lnTo>
                    <a:pt x="1557773" y="2306956"/>
                  </a:lnTo>
                  <a:lnTo>
                    <a:pt x="1601479" y="2291441"/>
                  </a:lnTo>
                  <a:lnTo>
                    <a:pt x="1644378" y="2274282"/>
                  </a:lnTo>
                  <a:lnTo>
                    <a:pt x="1686432" y="2255516"/>
                  </a:lnTo>
                  <a:lnTo>
                    <a:pt x="1727603" y="2235182"/>
                  </a:lnTo>
                  <a:lnTo>
                    <a:pt x="1767853" y="2213317"/>
                  </a:lnTo>
                  <a:lnTo>
                    <a:pt x="1807144" y="2189960"/>
                  </a:lnTo>
                  <a:lnTo>
                    <a:pt x="1845437" y="2165149"/>
                  </a:lnTo>
                  <a:lnTo>
                    <a:pt x="1882696" y="2138922"/>
                  </a:lnTo>
                  <a:lnTo>
                    <a:pt x="1918881" y="2111317"/>
                  </a:lnTo>
                  <a:lnTo>
                    <a:pt x="1953954" y="2082372"/>
                  </a:lnTo>
                  <a:lnTo>
                    <a:pt x="1987878" y="2052125"/>
                  </a:lnTo>
                  <a:lnTo>
                    <a:pt x="2020615" y="2020615"/>
                  </a:lnTo>
                  <a:lnTo>
                    <a:pt x="2052125" y="1987878"/>
                  </a:lnTo>
                  <a:lnTo>
                    <a:pt x="2082372" y="1953954"/>
                  </a:lnTo>
                  <a:lnTo>
                    <a:pt x="2111317" y="1918881"/>
                  </a:lnTo>
                  <a:lnTo>
                    <a:pt x="2138922" y="1882696"/>
                  </a:lnTo>
                  <a:lnTo>
                    <a:pt x="2165149" y="1845437"/>
                  </a:lnTo>
                  <a:lnTo>
                    <a:pt x="2189960" y="1807144"/>
                  </a:lnTo>
                  <a:lnTo>
                    <a:pt x="2213317" y="1767853"/>
                  </a:lnTo>
                  <a:lnTo>
                    <a:pt x="2235182" y="1727603"/>
                  </a:lnTo>
                  <a:lnTo>
                    <a:pt x="2255516" y="1686432"/>
                  </a:lnTo>
                  <a:lnTo>
                    <a:pt x="2274282" y="1644378"/>
                  </a:lnTo>
                  <a:lnTo>
                    <a:pt x="2291441" y="1601479"/>
                  </a:lnTo>
                  <a:lnTo>
                    <a:pt x="2306956" y="1557773"/>
                  </a:lnTo>
                  <a:lnTo>
                    <a:pt x="2320788" y="1513298"/>
                  </a:lnTo>
                  <a:lnTo>
                    <a:pt x="2332899" y="1468093"/>
                  </a:lnTo>
                  <a:lnTo>
                    <a:pt x="2343251" y="1422195"/>
                  </a:lnTo>
                  <a:lnTo>
                    <a:pt x="2351807" y="1375643"/>
                  </a:lnTo>
                  <a:lnTo>
                    <a:pt x="2358528" y="1328474"/>
                  </a:lnTo>
                  <a:lnTo>
                    <a:pt x="2363375" y="1280726"/>
                  </a:lnTo>
                  <a:lnTo>
                    <a:pt x="2366312" y="1232439"/>
                  </a:lnTo>
                  <a:lnTo>
                    <a:pt x="2367299" y="1183649"/>
                  </a:lnTo>
                  <a:lnTo>
                    <a:pt x="2366312" y="1134860"/>
                  </a:lnTo>
                  <a:lnTo>
                    <a:pt x="2363375" y="1086572"/>
                  </a:lnTo>
                  <a:lnTo>
                    <a:pt x="2358528" y="1038825"/>
                  </a:lnTo>
                  <a:lnTo>
                    <a:pt x="2351807" y="991656"/>
                  </a:lnTo>
                  <a:lnTo>
                    <a:pt x="2343251" y="945104"/>
                  </a:lnTo>
                  <a:lnTo>
                    <a:pt x="2332899" y="899206"/>
                  </a:lnTo>
                  <a:lnTo>
                    <a:pt x="2320788" y="854001"/>
                  </a:lnTo>
                  <a:lnTo>
                    <a:pt x="2306956" y="809526"/>
                  </a:lnTo>
                  <a:lnTo>
                    <a:pt x="2291441" y="765820"/>
                  </a:lnTo>
                  <a:lnTo>
                    <a:pt x="2274282" y="722921"/>
                  </a:lnTo>
                  <a:lnTo>
                    <a:pt x="2255516" y="680867"/>
                  </a:lnTo>
                  <a:lnTo>
                    <a:pt x="2235182" y="639696"/>
                  </a:lnTo>
                  <a:lnTo>
                    <a:pt x="2213317" y="599446"/>
                  </a:lnTo>
                  <a:lnTo>
                    <a:pt x="2189960" y="560155"/>
                  </a:lnTo>
                  <a:lnTo>
                    <a:pt x="2165149" y="521861"/>
                  </a:lnTo>
                  <a:lnTo>
                    <a:pt x="2138922" y="484603"/>
                  </a:lnTo>
                  <a:lnTo>
                    <a:pt x="2111317" y="448418"/>
                  </a:lnTo>
                  <a:lnTo>
                    <a:pt x="2082372" y="413344"/>
                  </a:lnTo>
                  <a:lnTo>
                    <a:pt x="2052125" y="379420"/>
                  </a:lnTo>
                  <a:lnTo>
                    <a:pt x="2020615" y="346684"/>
                  </a:lnTo>
                  <a:lnTo>
                    <a:pt x="1987878" y="315173"/>
                  </a:lnTo>
                  <a:lnTo>
                    <a:pt x="1953954" y="284926"/>
                  </a:lnTo>
                  <a:lnTo>
                    <a:pt x="1918881" y="255981"/>
                  </a:lnTo>
                  <a:lnTo>
                    <a:pt x="1882696" y="228376"/>
                  </a:lnTo>
                  <a:lnTo>
                    <a:pt x="1845437" y="202149"/>
                  </a:lnTo>
                  <a:lnTo>
                    <a:pt x="1807144" y="177338"/>
                  </a:lnTo>
                  <a:lnTo>
                    <a:pt x="1767853" y="153982"/>
                  </a:lnTo>
                  <a:lnTo>
                    <a:pt x="1727603" y="132117"/>
                  </a:lnTo>
                  <a:lnTo>
                    <a:pt x="1686432" y="111783"/>
                  </a:lnTo>
                  <a:lnTo>
                    <a:pt x="1644378" y="93017"/>
                  </a:lnTo>
                  <a:lnTo>
                    <a:pt x="1601479" y="75858"/>
                  </a:lnTo>
                  <a:lnTo>
                    <a:pt x="1557773" y="60343"/>
                  </a:lnTo>
                  <a:lnTo>
                    <a:pt x="1513298" y="46511"/>
                  </a:lnTo>
                  <a:lnTo>
                    <a:pt x="1468093" y="34400"/>
                  </a:lnTo>
                  <a:lnTo>
                    <a:pt x="1422195" y="24047"/>
                  </a:lnTo>
                  <a:lnTo>
                    <a:pt x="1375643" y="15492"/>
                  </a:lnTo>
                  <a:lnTo>
                    <a:pt x="1328474" y="8771"/>
                  </a:lnTo>
                  <a:lnTo>
                    <a:pt x="1280726" y="3923"/>
                  </a:lnTo>
                  <a:lnTo>
                    <a:pt x="1232439" y="987"/>
                  </a:lnTo>
                  <a:lnTo>
                    <a:pt x="1183649" y="0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>
              <a:extLst>
                <a:ext uri="{FF2B5EF4-FFF2-40B4-BE49-F238E27FC236}">
                  <a16:creationId xmlns:a16="http://schemas.microsoft.com/office/drawing/2014/main" id="{ECD8D41B-4E27-C13D-8FC9-C29BC01648C1}"/>
                </a:ext>
              </a:extLst>
            </p:cNvPr>
            <p:cNvSpPr/>
            <p:nvPr/>
          </p:nvSpPr>
          <p:spPr>
            <a:xfrm>
              <a:off x="1248360" y="5982388"/>
              <a:ext cx="4715510" cy="0"/>
            </a:xfrm>
            <a:custGeom>
              <a:avLst/>
              <a:gdLst/>
              <a:ahLst/>
              <a:cxnLst/>
              <a:rect l="l" t="t" r="r" b="b"/>
              <a:pathLst>
                <a:path w="4715510">
                  <a:moveTo>
                    <a:pt x="0" y="0"/>
                  </a:moveTo>
                  <a:lnTo>
                    <a:pt x="4715196" y="0"/>
                  </a:lnTo>
                </a:path>
              </a:pathLst>
            </a:custGeom>
            <a:ln w="31412">
              <a:solidFill>
                <a:srgbClr val="1700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>
              <a:extLst>
                <a:ext uri="{FF2B5EF4-FFF2-40B4-BE49-F238E27FC236}">
                  <a16:creationId xmlns:a16="http://schemas.microsoft.com/office/drawing/2014/main" id="{8DEEF865-A550-1DA4-A483-27A6A933B54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79939" y="9440828"/>
              <a:ext cx="189355" cy="189355"/>
            </a:xfrm>
            <a:prstGeom prst="rect">
              <a:avLst/>
            </a:prstGeom>
          </p:spPr>
        </p:pic>
        <p:pic>
          <p:nvPicPr>
            <p:cNvPr id="20" name="object 20">
              <a:extLst>
                <a:ext uri="{FF2B5EF4-FFF2-40B4-BE49-F238E27FC236}">
                  <a16:creationId xmlns:a16="http://schemas.microsoft.com/office/drawing/2014/main" id="{FF136DCB-50CD-B47B-40D3-5DB605039B7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54132" y="9440828"/>
              <a:ext cx="189355" cy="189355"/>
            </a:xfrm>
            <a:prstGeom prst="rect">
              <a:avLst/>
            </a:prstGeom>
          </p:spPr>
        </p:pic>
        <p:pic>
          <p:nvPicPr>
            <p:cNvPr id="21" name="object 21">
              <a:extLst>
                <a:ext uri="{FF2B5EF4-FFF2-40B4-BE49-F238E27FC236}">
                  <a16:creationId xmlns:a16="http://schemas.microsoft.com/office/drawing/2014/main" id="{F98FA283-76F6-2CD2-EE17-8B083E185C9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28324" y="9440828"/>
              <a:ext cx="189355" cy="189355"/>
            </a:xfrm>
            <a:prstGeom prst="rect">
              <a:avLst/>
            </a:prstGeom>
          </p:spPr>
        </p:pic>
      </p:grpSp>
      <p:sp>
        <p:nvSpPr>
          <p:cNvPr id="22" name="object 22">
            <a:extLst>
              <a:ext uri="{FF2B5EF4-FFF2-40B4-BE49-F238E27FC236}">
                <a16:creationId xmlns:a16="http://schemas.microsoft.com/office/drawing/2014/main" id="{7F59A9B1-1D48-E630-E028-184B81285DD9}"/>
              </a:ext>
            </a:extLst>
          </p:cNvPr>
          <p:cNvSpPr txBox="1"/>
          <p:nvPr/>
        </p:nvSpPr>
        <p:spPr>
          <a:xfrm>
            <a:off x="3602168" y="9249079"/>
            <a:ext cx="578485" cy="264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1550" spc="-10" dirty="0">
                <a:solidFill>
                  <a:srgbClr val="170091"/>
                </a:solidFill>
                <a:latin typeface="Roboto"/>
                <a:cs typeface="Roboto"/>
              </a:rPr>
              <a:t>Lorem</a:t>
            </a:r>
            <a:endParaRPr sz="1550">
              <a:latin typeface="Roboto"/>
              <a:cs typeface="Roboto"/>
            </a:endParaRPr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88BC0D0F-974A-5545-0D1B-D90540892DD1}"/>
              </a:ext>
            </a:extLst>
          </p:cNvPr>
          <p:cNvSpPr txBox="1"/>
          <p:nvPr/>
        </p:nvSpPr>
        <p:spPr>
          <a:xfrm>
            <a:off x="4576359" y="9249079"/>
            <a:ext cx="578485" cy="264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1550" spc="-10" dirty="0">
                <a:solidFill>
                  <a:srgbClr val="1700E6"/>
                </a:solidFill>
                <a:latin typeface="Roboto"/>
                <a:cs typeface="Roboto"/>
              </a:rPr>
              <a:t>Lorem</a:t>
            </a:r>
            <a:endParaRPr sz="1550">
              <a:latin typeface="Roboto"/>
              <a:cs typeface="Roboto"/>
            </a:endParaRP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FE7873A5-5592-510F-953C-20DCFCED154A}"/>
              </a:ext>
            </a:extLst>
          </p:cNvPr>
          <p:cNvSpPr txBox="1"/>
          <p:nvPr/>
        </p:nvSpPr>
        <p:spPr>
          <a:xfrm>
            <a:off x="5550550" y="9249079"/>
            <a:ext cx="578485" cy="264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1550" spc="-10" dirty="0">
                <a:solidFill>
                  <a:srgbClr val="05013A"/>
                </a:solidFill>
                <a:latin typeface="Roboto"/>
                <a:cs typeface="Roboto"/>
              </a:rPr>
              <a:t>Lorem</a:t>
            </a:r>
            <a:endParaRPr sz="1550">
              <a:latin typeface="Roboto"/>
              <a:cs typeface="Roboto"/>
            </a:endParaRPr>
          </a:p>
        </p:txBody>
      </p:sp>
      <p:grpSp>
        <p:nvGrpSpPr>
          <p:cNvPr id="25" name="object 26">
            <a:extLst>
              <a:ext uri="{FF2B5EF4-FFF2-40B4-BE49-F238E27FC236}">
                <a16:creationId xmlns:a16="http://schemas.microsoft.com/office/drawing/2014/main" id="{C7D3C06C-AFF1-38BC-FE8A-9590E8DC057E}"/>
              </a:ext>
            </a:extLst>
          </p:cNvPr>
          <p:cNvGrpSpPr/>
          <p:nvPr/>
        </p:nvGrpSpPr>
        <p:grpSpPr>
          <a:xfrm>
            <a:off x="6917618" y="1803843"/>
            <a:ext cx="12484735" cy="7934959"/>
            <a:chOff x="6765218" y="1952466"/>
            <a:chExt cx="12484735" cy="7934959"/>
          </a:xfrm>
        </p:grpSpPr>
        <p:sp>
          <p:nvSpPr>
            <p:cNvPr id="26" name="object 27">
              <a:extLst>
                <a:ext uri="{FF2B5EF4-FFF2-40B4-BE49-F238E27FC236}">
                  <a16:creationId xmlns:a16="http://schemas.microsoft.com/office/drawing/2014/main" id="{255AC7F2-19CD-5FC9-7419-F30F743EB82D}"/>
                </a:ext>
              </a:extLst>
            </p:cNvPr>
            <p:cNvSpPr/>
            <p:nvPr/>
          </p:nvSpPr>
          <p:spPr>
            <a:xfrm>
              <a:off x="6765214" y="1952465"/>
              <a:ext cx="12484735" cy="7934959"/>
            </a:xfrm>
            <a:custGeom>
              <a:avLst/>
              <a:gdLst/>
              <a:ahLst/>
              <a:cxnLst/>
              <a:rect l="l" t="t" r="r" b="b"/>
              <a:pathLst>
                <a:path w="12484735" h="7934959">
                  <a:moveTo>
                    <a:pt x="12484621" y="30822"/>
                  </a:moveTo>
                  <a:lnTo>
                    <a:pt x="12453214" y="30822"/>
                  </a:lnTo>
                  <a:lnTo>
                    <a:pt x="12453214" y="7903019"/>
                  </a:lnTo>
                  <a:lnTo>
                    <a:pt x="12484621" y="7903019"/>
                  </a:lnTo>
                  <a:lnTo>
                    <a:pt x="12484621" y="30822"/>
                  </a:lnTo>
                  <a:close/>
                </a:path>
                <a:path w="12484735" h="7934959">
                  <a:moveTo>
                    <a:pt x="12484621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0" y="7903210"/>
                  </a:lnTo>
                  <a:lnTo>
                    <a:pt x="0" y="7934960"/>
                  </a:lnTo>
                  <a:lnTo>
                    <a:pt x="12484621" y="7934960"/>
                  </a:lnTo>
                  <a:lnTo>
                    <a:pt x="12484621" y="7903210"/>
                  </a:lnTo>
                  <a:lnTo>
                    <a:pt x="31407" y="7903210"/>
                  </a:lnTo>
                  <a:lnTo>
                    <a:pt x="31407" y="30480"/>
                  </a:lnTo>
                  <a:lnTo>
                    <a:pt x="12484621" y="30480"/>
                  </a:lnTo>
                  <a:lnTo>
                    <a:pt x="12484621" y="0"/>
                  </a:lnTo>
                  <a:close/>
                </a:path>
              </a:pathLst>
            </a:custGeom>
            <a:solidFill>
              <a:srgbClr val="17009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8">
              <a:extLst>
                <a:ext uri="{FF2B5EF4-FFF2-40B4-BE49-F238E27FC236}">
                  <a16:creationId xmlns:a16="http://schemas.microsoft.com/office/drawing/2014/main" id="{1C8C3E4E-26A4-F2FD-DB1A-601A9069AD5A}"/>
                </a:ext>
              </a:extLst>
            </p:cNvPr>
            <p:cNvSpPr/>
            <p:nvPr/>
          </p:nvSpPr>
          <p:spPr>
            <a:xfrm>
              <a:off x="9348266" y="5443307"/>
              <a:ext cx="3015615" cy="0"/>
            </a:xfrm>
            <a:custGeom>
              <a:avLst/>
              <a:gdLst/>
              <a:ahLst/>
              <a:cxnLst/>
              <a:rect l="l" t="t" r="r" b="b"/>
              <a:pathLst>
                <a:path w="3015615">
                  <a:moveTo>
                    <a:pt x="0" y="0"/>
                  </a:moveTo>
                  <a:lnTo>
                    <a:pt x="3015520" y="0"/>
                  </a:lnTo>
                </a:path>
              </a:pathLst>
            </a:custGeom>
            <a:ln w="31412">
              <a:solidFill>
                <a:srgbClr val="1700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9">
              <a:extLst>
                <a:ext uri="{FF2B5EF4-FFF2-40B4-BE49-F238E27FC236}">
                  <a16:creationId xmlns:a16="http://schemas.microsoft.com/office/drawing/2014/main" id="{79452454-3F1E-08B6-78A7-CA74F0C69704}"/>
                </a:ext>
              </a:extLst>
            </p:cNvPr>
            <p:cNvSpPr/>
            <p:nvPr/>
          </p:nvSpPr>
          <p:spPr>
            <a:xfrm>
              <a:off x="9653994" y="3621690"/>
              <a:ext cx="2413000" cy="1821814"/>
            </a:xfrm>
            <a:custGeom>
              <a:avLst/>
              <a:gdLst/>
              <a:ahLst/>
              <a:cxnLst/>
              <a:rect l="l" t="t" r="r" b="b"/>
              <a:pathLst>
                <a:path w="2413000" h="1821814">
                  <a:moveTo>
                    <a:pt x="889876" y="84340"/>
                  </a:moveTo>
                  <a:lnTo>
                    <a:pt x="0" y="84340"/>
                  </a:lnTo>
                  <a:lnTo>
                    <a:pt x="0" y="1821624"/>
                  </a:lnTo>
                  <a:lnTo>
                    <a:pt x="889876" y="1821624"/>
                  </a:lnTo>
                  <a:lnTo>
                    <a:pt x="889876" y="84340"/>
                  </a:lnTo>
                  <a:close/>
                </a:path>
                <a:path w="2413000" h="1821814">
                  <a:moveTo>
                    <a:pt x="2412835" y="0"/>
                  </a:moveTo>
                  <a:lnTo>
                    <a:pt x="1522958" y="0"/>
                  </a:lnTo>
                  <a:lnTo>
                    <a:pt x="1522958" y="1821624"/>
                  </a:lnTo>
                  <a:lnTo>
                    <a:pt x="2412835" y="1821624"/>
                  </a:lnTo>
                  <a:lnTo>
                    <a:pt x="2412835" y="0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30">
            <a:extLst>
              <a:ext uri="{FF2B5EF4-FFF2-40B4-BE49-F238E27FC236}">
                <a16:creationId xmlns:a16="http://schemas.microsoft.com/office/drawing/2014/main" id="{A2BC7F11-0BDA-D339-4994-54BF0873BC65}"/>
              </a:ext>
            </a:extLst>
          </p:cNvPr>
          <p:cNvSpPr txBox="1"/>
          <p:nvPr/>
        </p:nvSpPr>
        <p:spPr>
          <a:xfrm>
            <a:off x="8100138" y="3932833"/>
            <a:ext cx="1042035" cy="62103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2555" marR="5080" indent="-123189">
              <a:lnSpc>
                <a:spcPts val="2310"/>
              </a:lnSpc>
              <a:spcBef>
                <a:spcPts val="229"/>
              </a:spcBef>
            </a:pPr>
            <a:r>
              <a:rPr sz="1950" dirty="0">
                <a:solidFill>
                  <a:srgbClr val="170091"/>
                </a:solidFill>
                <a:latin typeface="Arial Black"/>
                <a:cs typeface="Arial Black"/>
              </a:rPr>
              <a:t>Title</a:t>
            </a:r>
            <a:r>
              <a:rPr sz="1950" spc="355" dirty="0">
                <a:solidFill>
                  <a:srgbClr val="170091"/>
                </a:solidFill>
                <a:latin typeface="Arial Black"/>
                <a:cs typeface="Arial Black"/>
              </a:rPr>
              <a:t> </a:t>
            </a:r>
            <a:r>
              <a:rPr sz="1950" spc="35" dirty="0">
                <a:solidFill>
                  <a:srgbClr val="170091"/>
                </a:solidFill>
                <a:latin typeface="Arial Black"/>
                <a:cs typeface="Arial Black"/>
              </a:rPr>
              <a:t>of </a:t>
            </a:r>
            <a:r>
              <a:rPr sz="1950" spc="60" dirty="0">
                <a:solidFill>
                  <a:srgbClr val="170091"/>
                </a:solidFill>
                <a:latin typeface="Arial Black"/>
                <a:cs typeface="Arial Black"/>
              </a:rPr>
              <a:t>Chart</a:t>
            </a:r>
            <a:endParaRPr sz="1950">
              <a:latin typeface="Arial Black"/>
              <a:cs typeface="Arial Black"/>
            </a:endParaRPr>
          </a:p>
        </p:txBody>
      </p:sp>
      <p:sp>
        <p:nvSpPr>
          <p:cNvPr id="30" name="object 31">
            <a:extLst>
              <a:ext uri="{FF2B5EF4-FFF2-40B4-BE49-F238E27FC236}">
                <a16:creationId xmlns:a16="http://schemas.microsoft.com/office/drawing/2014/main" id="{68BB19B6-7E60-4428-32C1-288141BBAE2B}"/>
              </a:ext>
            </a:extLst>
          </p:cNvPr>
          <p:cNvSpPr txBox="1"/>
          <p:nvPr/>
        </p:nvSpPr>
        <p:spPr>
          <a:xfrm>
            <a:off x="9934037" y="5500008"/>
            <a:ext cx="655320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750" b="1" spc="40" dirty="0">
                <a:latin typeface="Arial"/>
                <a:cs typeface="Arial"/>
              </a:rPr>
              <a:t>Q1’21</a:t>
            </a:r>
            <a:endParaRPr sz="1750">
              <a:latin typeface="Arial"/>
              <a:cs typeface="Arial"/>
            </a:endParaRPr>
          </a:p>
        </p:txBody>
      </p:sp>
      <p:sp>
        <p:nvSpPr>
          <p:cNvPr id="31" name="object 32">
            <a:extLst>
              <a:ext uri="{FF2B5EF4-FFF2-40B4-BE49-F238E27FC236}">
                <a16:creationId xmlns:a16="http://schemas.microsoft.com/office/drawing/2014/main" id="{8E4AB1E6-65DE-FF44-30B7-F84C64A5573B}"/>
              </a:ext>
            </a:extLst>
          </p:cNvPr>
          <p:cNvSpPr txBox="1"/>
          <p:nvPr/>
        </p:nvSpPr>
        <p:spPr>
          <a:xfrm>
            <a:off x="11457096" y="5500008"/>
            <a:ext cx="655320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750" b="1" spc="40" dirty="0">
                <a:latin typeface="Arial"/>
                <a:cs typeface="Arial"/>
              </a:rPr>
              <a:t>Q1’22</a:t>
            </a:r>
            <a:endParaRPr sz="1750">
              <a:latin typeface="Arial"/>
              <a:cs typeface="Arial"/>
            </a:endParaRPr>
          </a:p>
        </p:txBody>
      </p:sp>
      <p:sp>
        <p:nvSpPr>
          <p:cNvPr id="32" name="object 33">
            <a:extLst>
              <a:ext uri="{FF2B5EF4-FFF2-40B4-BE49-F238E27FC236}">
                <a16:creationId xmlns:a16="http://schemas.microsoft.com/office/drawing/2014/main" id="{229AA69E-195F-45B4-DD07-91AF551C098A}"/>
              </a:ext>
            </a:extLst>
          </p:cNvPr>
          <p:cNvSpPr txBox="1"/>
          <p:nvPr/>
        </p:nvSpPr>
        <p:spPr>
          <a:xfrm>
            <a:off x="10023847" y="4296489"/>
            <a:ext cx="473709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750" b="1" spc="-25" dirty="0">
                <a:solidFill>
                  <a:srgbClr val="FFFFFF"/>
                </a:solidFill>
                <a:latin typeface="Arial"/>
                <a:cs typeface="Arial"/>
              </a:rPr>
              <a:t>79%</a:t>
            </a:r>
            <a:endParaRPr sz="1750">
              <a:latin typeface="Arial"/>
              <a:cs typeface="Arial"/>
            </a:endParaRPr>
          </a:p>
        </p:txBody>
      </p:sp>
      <p:sp>
        <p:nvSpPr>
          <p:cNvPr id="33" name="object 34">
            <a:extLst>
              <a:ext uri="{FF2B5EF4-FFF2-40B4-BE49-F238E27FC236}">
                <a16:creationId xmlns:a16="http://schemas.microsoft.com/office/drawing/2014/main" id="{13B47591-8AE2-10DD-5A3D-268A68D3BBA2}"/>
              </a:ext>
            </a:extLst>
          </p:cNvPr>
          <p:cNvSpPr txBox="1"/>
          <p:nvPr/>
        </p:nvSpPr>
        <p:spPr>
          <a:xfrm>
            <a:off x="11546907" y="4296489"/>
            <a:ext cx="473709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750" b="1" spc="-25" dirty="0">
                <a:solidFill>
                  <a:srgbClr val="FFFFFF"/>
                </a:solidFill>
                <a:latin typeface="Arial"/>
                <a:cs typeface="Arial"/>
              </a:rPr>
              <a:t>83%</a:t>
            </a:r>
            <a:endParaRPr sz="1750">
              <a:latin typeface="Arial"/>
              <a:cs typeface="Arial"/>
            </a:endParaRPr>
          </a:p>
        </p:txBody>
      </p:sp>
      <p:sp>
        <p:nvSpPr>
          <p:cNvPr id="34" name="object 35">
            <a:extLst>
              <a:ext uri="{FF2B5EF4-FFF2-40B4-BE49-F238E27FC236}">
                <a16:creationId xmlns:a16="http://schemas.microsoft.com/office/drawing/2014/main" id="{B0D6D89D-82E3-4E8A-747A-1D87859F018F}"/>
              </a:ext>
            </a:extLst>
          </p:cNvPr>
          <p:cNvSpPr txBox="1"/>
          <p:nvPr/>
        </p:nvSpPr>
        <p:spPr>
          <a:xfrm>
            <a:off x="13750183" y="3932833"/>
            <a:ext cx="1042035" cy="62103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2555" marR="5080" indent="-123189">
              <a:lnSpc>
                <a:spcPts val="2310"/>
              </a:lnSpc>
              <a:spcBef>
                <a:spcPts val="229"/>
              </a:spcBef>
            </a:pPr>
            <a:r>
              <a:rPr sz="1950" dirty="0">
                <a:solidFill>
                  <a:srgbClr val="170091"/>
                </a:solidFill>
                <a:latin typeface="Arial Black"/>
                <a:cs typeface="Arial Black"/>
              </a:rPr>
              <a:t>Title</a:t>
            </a:r>
            <a:r>
              <a:rPr sz="1950" spc="355" dirty="0">
                <a:solidFill>
                  <a:srgbClr val="170091"/>
                </a:solidFill>
                <a:latin typeface="Arial Black"/>
                <a:cs typeface="Arial Black"/>
              </a:rPr>
              <a:t> </a:t>
            </a:r>
            <a:r>
              <a:rPr sz="1950" spc="35" dirty="0">
                <a:solidFill>
                  <a:srgbClr val="170091"/>
                </a:solidFill>
                <a:latin typeface="Arial Black"/>
                <a:cs typeface="Arial Black"/>
              </a:rPr>
              <a:t>of </a:t>
            </a:r>
            <a:r>
              <a:rPr sz="1950" spc="60" dirty="0">
                <a:solidFill>
                  <a:srgbClr val="170091"/>
                </a:solidFill>
                <a:latin typeface="Arial Black"/>
                <a:cs typeface="Arial Black"/>
              </a:rPr>
              <a:t>Chart</a:t>
            </a:r>
            <a:endParaRPr sz="1950">
              <a:latin typeface="Arial Black"/>
              <a:cs typeface="Arial Black"/>
            </a:endParaRPr>
          </a:p>
        </p:txBody>
      </p:sp>
      <p:sp>
        <p:nvSpPr>
          <p:cNvPr id="35" name="object 36">
            <a:extLst>
              <a:ext uri="{FF2B5EF4-FFF2-40B4-BE49-F238E27FC236}">
                <a16:creationId xmlns:a16="http://schemas.microsoft.com/office/drawing/2014/main" id="{A9B2FD46-D184-E450-DBA5-4D0A4118D894}"/>
              </a:ext>
            </a:extLst>
          </p:cNvPr>
          <p:cNvSpPr txBox="1"/>
          <p:nvPr/>
        </p:nvSpPr>
        <p:spPr>
          <a:xfrm>
            <a:off x="15584081" y="5500008"/>
            <a:ext cx="655320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750" b="1" spc="40" dirty="0">
                <a:latin typeface="Arial"/>
                <a:cs typeface="Arial"/>
              </a:rPr>
              <a:t>Q1’21</a:t>
            </a:r>
            <a:endParaRPr sz="1750">
              <a:latin typeface="Arial"/>
              <a:cs typeface="Arial"/>
            </a:endParaRPr>
          </a:p>
        </p:txBody>
      </p:sp>
      <p:sp>
        <p:nvSpPr>
          <p:cNvPr id="36" name="object 37">
            <a:extLst>
              <a:ext uri="{FF2B5EF4-FFF2-40B4-BE49-F238E27FC236}">
                <a16:creationId xmlns:a16="http://schemas.microsoft.com/office/drawing/2014/main" id="{68EE72A5-D6B0-B984-4342-47F3359D94D3}"/>
              </a:ext>
            </a:extLst>
          </p:cNvPr>
          <p:cNvSpPr txBox="1"/>
          <p:nvPr/>
        </p:nvSpPr>
        <p:spPr>
          <a:xfrm>
            <a:off x="17107141" y="5500008"/>
            <a:ext cx="655320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750" b="1" spc="40" dirty="0">
                <a:latin typeface="Arial"/>
                <a:cs typeface="Arial"/>
              </a:rPr>
              <a:t>Q1’22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37" name="object 38">
            <a:extLst>
              <a:ext uri="{FF2B5EF4-FFF2-40B4-BE49-F238E27FC236}">
                <a16:creationId xmlns:a16="http://schemas.microsoft.com/office/drawing/2014/main" id="{18352472-F1D9-5EC2-7984-1E55793185E3}"/>
              </a:ext>
            </a:extLst>
          </p:cNvPr>
          <p:cNvGrpSpPr/>
          <p:nvPr/>
        </p:nvGrpSpPr>
        <p:grpSpPr>
          <a:xfrm>
            <a:off x="15134840" y="3473057"/>
            <a:ext cx="3047365" cy="1837689"/>
            <a:chOff x="14982440" y="3621680"/>
            <a:chExt cx="3047365" cy="1837689"/>
          </a:xfrm>
        </p:grpSpPr>
        <p:sp>
          <p:nvSpPr>
            <p:cNvPr id="38" name="object 39">
              <a:extLst>
                <a:ext uri="{FF2B5EF4-FFF2-40B4-BE49-F238E27FC236}">
                  <a16:creationId xmlns:a16="http://schemas.microsoft.com/office/drawing/2014/main" id="{4E68AB31-EAE9-7522-0639-D001F53DD48E}"/>
                </a:ext>
              </a:extLst>
            </p:cNvPr>
            <p:cNvSpPr/>
            <p:nvPr/>
          </p:nvSpPr>
          <p:spPr>
            <a:xfrm>
              <a:off x="14998315" y="5443307"/>
              <a:ext cx="3015615" cy="0"/>
            </a:xfrm>
            <a:custGeom>
              <a:avLst/>
              <a:gdLst/>
              <a:ahLst/>
              <a:cxnLst/>
              <a:rect l="l" t="t" r="r" b="b"/>
              <a:pathLst>
                <a:path w="3015615">
                  <a:moveTo>
                    <a:pt x="0" y="0"/>
                  </a:moveTo>
                  <a:lnTo>
                    <a:pt x="3015520" y="0"/>
                  </a:lnTo>
                </a:path>
              </a:pathLst>
            </a:custGeom>
            <a:ln w="31412">
              <a:solidFill>
                <a:srgbClr val="1700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40">
              <a:extLst>
                <a:ext uri="{FF2B5EF4-FFF2-40B4-BE49-F238E27FC236}">
                  <a16:creationId xmlns:a16="http://schemas.microsoft.com/office/drawing/2014/main" id="{FE6891B1-5050-F767-7445-59698D02D769}"/>
                </a:ext>
              </a:extLst>
            </p:cNvPr>
            <p:cNvSpPr/>
            <p:nvPr/>
          </p:nvSpPr>
          <p:spPr>
            <a:xfrm>
              <a:off x="15304046" y="3621690"/>
              <a:ext cx="2413000" cy="1821814"/>
            </a:xfrm>
            <a:custGeom>
              <a:avLst/>
              <a:gdLst/>
              <a:ahLst/>
              <a:cxnLst/>
              <a:rect l="l" t="t" r="r" b="b"/>
              <a:pathLst>
                <a:path w="2413000" h="1821814">
                  <a:moveTo>
                    <a:pt x="889876" y="84340"/>
                  </a:moveTo>
                  <a:lnTo>
                    <a:pt x="0" y="84340"/>
                  </a:lnTo>
                  <a:lnTo>
                    <a:pt x="0" y="1821624"/>
                  </a:lnTo>
                  <a:lnTo>
                    <a:pt x="889876" y="1821624"/>
                  </a:lnTo>
                  <a:lnTo>
                    <a:pt x="889876" y="84340"/>
                  </a:lnTo>
                  <a:close/>
                </a:path>
                <a:path w="2413000" h="1821814">
                  <a:moveTo>
                    <a:pt x="2412835" y="0"/>
                  </a:moveTo>
                  <a:lnTo>
                    <a:pt x="1522958" y="0"/>
                  </a:lnTo>
                  <a:lnTo>
                    <a:pt x="1522958" y="1821624"/>
                  </a:lnTo>
                  <a:lnTo>
                    <a:pt x="2412835" y="1821624"/>
                  </a:lnTo>
                  <a:lnTo>
                    <a:pt x="2412835" y="0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1">
            <a:extLst>
              <a:ext uri="{FF2B5EF4-FFF2-40B4-BE49-F238E27FC236}">
                <a16:creationId xmlns:a16="http://schemas.microsoft.com/office/drawing/2014/main" id="{E61E09DE-8D83-40B4-848D-F2F645863CC8}"/>
              </a:ext>
            </a:extLst>
          </p:cNvPr>
          <p:cNvSpPr txBox="1"/>
          <p:nvPr/>
        </p:nvSpPr>
        <p:spPr>
          <a:xfrm>
            <a:off x="15673892" y="4296489"/>
            <a:ext cx="473709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750" b="1" spc="-25" dirty="0">
                <a:solidFill>
                  <a:srgbClr val="FFFFFF"/>
                </a:solidFill>
                <a:latin typeface="Arial"/>
                <a:cs typeface="Arial"/>
              </a:rPr>
              <a:t>79%</a:t>
            </a:r>
            <a:endParaRPr sz="1750">
              <a:latin typeface="Arial"/>
              <a:cs typeface="Arial"/>
            </a:endParaRPr>
          </a:p>
        </p:txBody>
      </p:sp>
      <p:sp>
        <p:nvSpPr>
          <p:cNvPr id="41" name="object 42">
            <a:extLst>
              <a:ext uri="{FF2B5EF4-FFF2-40B4-BE49-F238E27FC236}">
                <a16:creationId xmlns:a16="http://schemas.microsoft.com/office/drawing/2014/main" id="{D55AAA15-B420-8FF6-6589-9DF01ED7C3B3}"/>
              </a:ext>
            </a:extLst>
          </p:cNvPr>
          <p:cNvSpPr txBox="1"/>
          <p:nvPr/>
        </p:nvSpPr>
        <p:spPr>
          <a:xfrm>
            <a:off x="17196951" y="4296489"/>
            <a:ext cx="473709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750" b="1" spc="-25" dirty="0">
                <a:solidFill>
                  <a:srgbClr val="FFFFFF"/>
                </a:solidFill>
                <a:latin typeface="Arial"/>
                <a:cs typeface="Arial"/>
              </a:rPr>
              <a:t>83%</a:t>
            </a:r>
            <a:endParaRPr sz="1750">
              <a:latin typeface="Arial"/>
              <a:cs typeface="Arial"/>
            </a:endParaRPr>
          </a:p>
        </p:txBody>
      </p:sp>
      <p:sp>
        <p:nvSpPr>
          <p:cNvPr id="42" name="object 43">
            <a:extLst>
              <a:ext uri="{FF2B5EF4-FFF2-40B4-BE49-F238E27FC236}">
                <a16:creationId xmlns:a16="http://schemas.microsoft.com/office/drawing/2014/main" id="{BD2EC876-FA04-F2C2-2217-D50B60A1629C}"/>
              </a:ext>
            </a:extLst>
          </p:cNvPr>
          <p:cNvSpPr txBox="1"/>
          <p:nvPr/>
        </p:nvSpPr>
        <p:spPr>
          <a:xfrm>
            <a:off x="16184829" y="2778596"/>
            <a:ext cx="978535" cy="5683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sz="3550" b="1" spc="95" dirty="0">
                <a:solidFill>
                  <a:srgbClr val="FF7900"/>
                </a:solidFill>
                <a:latin typeface="Arial"/>
                <a:cs typeface="Arial"/>
              </a:rPr>
              <a:t>+4%</a:t>
            </a:r>
            <a:endParaRPr sz="3550">
              <a:latin typeface="Arial"/>
              <a:cs typeface="Arial"/>
            </a:endParaRPr>
          </a:p>
        </p:txBody>
      </p:sp>
      <p:sp>
        <p:nvSpPr>
          <p:cNvPr id="43" name="object 44">
            <a:extLst>
              <a:ext uri="{FF2B5EF4-FFF2-40B4-BE49-F238E27FC236}">
                <a16:creationId xmlns:a16="http://schemas.microsoft.com/office/drawing/2014/main" id="{8C809A47-131B-F97C-7ED2-E4D0DCF0273E}"/>
              </a:ext>
            </a:extLst>
          </p:cNvPr>
          <p:cNvSpPr txBox="1"/>
          <p:nvPr/>
        </p:nvSpPr>
        <p:spPr>
          <a:xfrm>
            <a:off x="13745767" y="7390947"/>
            <a:ext cx="1042035" cy="62103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2555" marR="5080" indent="-123189">
              <a:lnSpc>
                <a:spcPts val="2310"/>
              </a:lnSpc>
              <a:spcBef>
                <a:spcPts val="229"/>
              </a:spcBef>
            </a:pPr>
            <a:r>
              <a:rPr sz="1950" dirty="0">
                <a:solidFill>
                  <a:srgbClr val="170091"/>
                </a:solidFill>
                <a:latin typeface="Arial Black"/>
                <a:cs typeface="Arial Black"/>
              </a:rPr>
              <a:t>Title</a:t>
            </a:r>
            <a:r>
              <a:rPr sz="1950" spc="355" dirty="0">
                <a:solidFill>
                  <a:srgbClr val="170091"/>
                </a:solidFill>
                <a:latin typeface="Arial Black"/>
                <a:cs typeface="Arial Black"/>
              </a:rPr>
              <a:t> </a:t>
            </a:r>
            <a:r>
              <a:rPr sz="1950" spc="35" dirty="0">
                <a:solidFill>
                  <a:srgbClr val="170091"/>
                </a:solidFill>
                <a:latin typeface="Arial Black"/>
                <a:cs typeface="Arial Black"/>
              </a:rPr>
              <a:t>of </a:t>
            </a:r>
            <a:r>
              <a:rPr sz="1950" spc="60" dirty="0">
                <a:solidFill>
                  <a:srgbClr val="170091"/>
                </a:solidFill>
                <a:latin typeface="Arial Black"/>
                <a:cs typeface="Arial Black"/>
              </a:rPr>
              <a:t>Chart</a:t>
            </a:r>
            <a:endParaRPr sz="1950">
              <a:latin typeface="Arial Black"/>
              <a:cs typeface="Arial Black"/>
            </a:endParaRPr>
          </a:p>
        </p:txBody>
      </p:sp>
      <p:sp>
        <p:nvSpPr>
          <p:cNvPr id="44" name="object 45">
            <a:extLst>
              <a:ext uri="{FF2B5EF4-FFF2-40B4-BE49-F238E27FC236}">
                <a16:creationId xmlns:a16="http://schemas.microsoft.com/office/drawing/2014/main" id="{9A0B7B13-E6B5-9A55-D639-272680C80E87}"/>
              </a:ext>
            </a:extLst>
          </p:cNvPr>
          <p:cNvSpPr txBox="1"/>
          <p:nvPr/>
        </p:nvSpPr>
        <p:spPr>
          <a:xfrm>
            <a:off x="15579664" y="8958121"/>
            <a:ext cx="655320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750" b="1" spc="40" dirty="0">
                <a:latin typeface="Arial"/>
                <a:cs typeface="Arial"/>
              </a:rPr>
              <a:t>Q1’21</a:t>
            </a:r>
            <a:endParaRPr sz="1750">
              <a:latin typeface="Arial"/>
              <a:cs typeface="Arial"/>
            </a:endParaRPr>
          </a:p>
        </p:txBody>
      </p:sp>
      <p:sp>
        <p:nvSpPr>
          <p:cNvPr id="45" name="object 46">
            <a:extLst>
              <a:ext uri="{FF2B5EF4-FFF2-40B4-BE49-F238E27FC236}">
                <a16:creationId xmlns:a16="http://schemas.microsoft.com/office/drawing/2014/main" id="{04AAACC6-BEEA-7245-A54C-D1F5779AB7C1}"/>
              </a:ext>
            </a:extLst>
          </p:cNvPr>
          <p:cNvSpPr txBox="1"/>
          <p:nvPr/>
        </p:nvSpPr>
        <p:spPr>
          <a:xfrm>
            <a:off x="17102723" y="8958121"/>
            <a:ext cx="655320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750" b="1" spc="40" dirty="0">
                <a:latin typeface="Arial"/>
                <a:cs typeface="Arial"/>
              </a:rPr>
              <a:t>Q1’22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46" name="object 47">
            <a:extLst>
              <a:ext uri="{FF2B5EF4-FFF2-40B4-BE49-F238E27FC236}">
                <a16:creationId xmlns:a16="http://schemas.microsoft.com/office/drawing/2014/main" id="{4FC1A2FE-4F5B-0094-D532-B8A36E351D4D}"/>
              </a:ext>
            </a:extLst>
          </p:cNvPr>
          <p:cNvGrpSpPr/>
          <p:nvPr/>
        </p:nvGrpSpPr>
        <p:grpSpPr>
          <a:xfrm>
            <a:off x="15130417" y="6931161"/>
            <a:ext cx="3047365" cy="1837689"/>
            <a:chOff x="14978017" y="7079784"/>
            <a:chExt cx="3047365" cy="1837689"/>
          </a:xfrm>
        </p:grpSpPr>
        <p:sp>
          <p:nvSpPr>
            <p:cNvPr id="47" name="object 48">
              <a:extLst>
                <a:ext uri="{FF2B5EF4-FFF2-40B4-BE49-F238E27FC236}">
                  <a16:creationId xmlns:a16="http://schemas.microsoft.com/office/drawing/2014/main" id="{91F7540A-7684-49F1-9236-A3BA4F2A6CFA}"/>
                </a:ext>
              </a:extLst>
            </p:cNvPr>
            <p:cNvSpPr/>
            <p:nvPr/>
          </p:nvSpPr>
          <p:spPr>
            <a:xfrm>
              <a:off x="14993892" y="8901417"/>
              <a:ext cx="3015615" cy="0"/>
            </a:xfrm>
            <a:custGeom>
              <a:avLst/>
              <a:gdLst/>
              <a:ahLst/>
              <a:cxnLst/>
              <a:rect l="l" t="t" r="r" b="b"/>
              <a:pathLst>
                <a:path w="3015615">
                  <a:moveTo>
                    <a:pt x="0" y="0"/>
                  </a:moveTo>
                  <a:lnTo>
                    <a:pt x="3015520" y="0"/>
                  </a:lnTo>
                </a:path>
              </a:pathLst>
            </a:custGeom>
            <a:ln w="31412">
              <a:solidFill>
                <a:srgbClr val="1700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9">
              <a:extLst>
                <a:ext uri="{FF2B5EF4-FFF2-40B4-BE49-F238E27FC236}">
                  <a16:creationId xmlns:a16="http://schemas.microsoft.com/office/drawing/2014/main" id="{24BC58FD-EC22-687E-C29D-283F6784BCF6}"/>
                </a:ext>
              </a:extLst>
            </p:cNvPr>
            <p:cNvSpPr/>
            <p:nvPr/>
          </p:nvSpPr>
          <p:spPr>
            <a:xfrm>
              <a:off x="15299626" y="7079785"/>
              <a:ext cx="2413000" cy="1821814"/>
            </a:xfrm>
            <a:custGeom>
              <a:avLst/>
              <a:gdLst/>
              <a:ahLst/>
              <a:cxnLst/>
              <a:rect l="l" t="t" r="r" b="b"/>
              <a:pathLst>
                <a:path w="2413000" h="1821815">
                  <a:moveTo>
                    <a:pt x="889876" y="84353"/>
                  </a:moveTo>
                  <a:lnTo>
                    <a:pt x="0" y="84353"/>
                  </a:lnTo>
                  <a:lnTo>
                    <a:pt x="0" y="1821637"/>
                  </a:lnTo>
                  <a:lnTo>
                    <a:pt x="889876" y="1821637"/>
                  </a:lnTo>
                  <a:lnTo>
                    <a:pt x="889876" y="84353"/>
                  </a:lnTo>
                  <a:close/>
                </a:path>
                <a:path w="2413000" h="1821815">
                  <a:moveTo>
                    <a:pt x="2412835" y="0"/>
                  </a:moveTo>
                  <a:lnTo>
                    <a:pt x="1522958" y="0"/>
                  </a:lnTo>
                  <a:lnTo>
                    <a:pt x="1522958" y="1821637"/>
                  </a:lnTo>
                  <a:lnTo>
                    <a:pt x="2412835" y="1821637"/>
                  </a:lnTo>
                  <a:lnTo>
                    <a:pt x="2412835" y="0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50">
            <a:extLst>
              <a:ext uri="{FF2B5EF4-FFF2-40B4-BE49-F238E27FC236}">
                <a16:creationId xmlns:a16="http://schemas.microsoft.com/office/drawing/2014/main" id="{2004EBE7-4E33-D037-3187-47F583CF9BCE}"/>
              </a:ext>
            </a:extLst>
          </p:cNvPr>
          <p:cNvSpPr txBox="1"/>
          <p:nvPr/>
        </p:nvSpPr>
        <p:spPr>
          <a:xfrm>
            <a:off x="15587324" y="7754602"/>
            <a:ext cx="638175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750" b="1" spc="-10" dirty="0">
                <a:solidFill>
                  <a:srgbClr val="FFFFFF"/>
                </a:solidFill>
                <a:latin typeface="HK Grotesk Wide SemiBold"/>
                <a:cs typeface="HK Grotesk Wide SemiBold"/>
              </a:rPr>
              <a:t>1,377</a:t>
            </a:r>
            <a:endParaRPr sz="1750">
              <a:latin typeface="HK Grotesk Wide SemiBold"/>
              <a:cs typeface="HK Grotesk Wide SemiBold"/>
            </a:endParaRPr>
          </a:p>
        </p:txBody>
      </p:sp>
      <p:sp>
        <p:nvSpPr>
          <p:cNvPr id="50" name="object 51">
            <a:extLst>
              <a:ext uri="{FF2B5EF4-FFF2-40B4-BE49-F238E27FC236}">
                <a16:creationId xmlns:a16="http://schemas.microsoft.com/office/drawing/2014/main" id="{F37AD169-A765-6465-2E2B-E805D1A8455B}"/>
              </a:ext>
            </a:extLst>
          </p:cNvPr>
          <p:cNvSpPr txBox="1"/>
          <p:nvPr/>
        </p:nvSpPr>
        <p:spPr>
          <a:xfrm>
            <a:off x="17101298" y="7754602"/>
            <a:ext cx="650240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750" b="1" spc="-10" dirty="0">
                <a:solidFill>
                  <a:srgbClr val="FFFFFF"/>
                </a:solidFill>
                <a:latin typeface="HK Grotesk Wide SemiBold"/>
                <a:cs typeface="HK Grotesk Wide SemiBold"/>
              </a:rPr>
              <a:t>1,392</a:t>
            </a:r>
            <a:endParaRPr sz="1750">
              <a:latin typeface="HK Grotesk Wide SemiBold"/>
              <a:cs typeface="HK Grotesk Wide SemiBold"/>
            </a:endParaRPr>
          </a:p>
        </p:txBody>
      </p:sp>
      <p:sp>
        <p:nvSpPr>
          <p:cNvPr id="51" name="object 52">
            <a:extLst>
              <a:ext uri="{FF2B5EF4-FFF2-40B4-BE49-F238E27FC236}">
                <a16:creationId xmlns:a16="http://schemas.microsoft.com/office/drawing/2014/main" id="{0CB4AFEE-8135-A34B-1B9D-6489AAB64426}"/>
              </a:ext>
            </a:extLst>
          </p:cNvPr>
          <p:cNvSpPr txBox="1"/>
          <p:nvPr/>
        </p:nvSpPr>
        <p:spPr>
          <a:xfrm>
            <a:off x="15975982" y="6236709"/>
            <a:ext cx="1387475" cy="5683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sz="3550" b="1" spc="110" dirty="0">
                <a:solidFill>
                  <a:srgbClr val="FF7900"/>
                </a:solidFill>
                <a:latin typeface="Arial"/>
                <a:cs typeface="Arial"/>
              </a:rPr>
              <a:t>+1.4%</a:t>
            </a:r>
            <a:endParaRPr sz="3550">
              <a:latin typeface="Arial"/>
              <a:cs typeface="Arial"/>
            </a:endParaRPr>
          </a:p>
        </p:txBody>
      </p:sp>
      <p:sp>
        <p:nvSpPr>
          <p:cNvPr id="52" name="object 53">
            <a:extLst>
              <a:ext uri="{FF2B5EF4-FFF2-40B4-BE49-F238E27FC236}">
                <a16:creationId xmlns:a16="http://schemas.microsoft.com/office/drawing/2014/main" id="{49BD8A94-DA41-81AD-FC49-AC3022374188}"/>
              </a:ext>
            </a:extLst>
          </p:cNvPr>
          <p:cNvSpPr txBox="1"/>
          <p:nvPr/>
        </p:nvSpPr>
        <p:spPr>
          <a:xfrm>
            <a:off x="8187710" y="7459702"/>
            <a:ext cx="1042035" cy="601345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2555" marR="5080" indent="-123189">
              <a:lnSpc>
                <a:spcPts val="2160"/>
              </a:lnSpc>
              <a:spcBef>
                <a:spcPts val="350"/>
              </a:spcBef>
            </a:pPr>
            <a:r>
              <a:rPr sz="1950" dirty="0">
                <a:solidFill>
                  <a:srgbClr val="170091"/>
                </a:solidFill>
                <a:latin typeface="Arial Black"/>
                <a:cs typeface="Arial Black"/>
              </a:rPr>
              <a:t>Title</a:t>
            </a:r>
            <a:r>
              <a:rPr sz="1950" spc="355" dirty="0">
                <a:solidFill>
                  <a:srgbClr val="170091"/>
                </a:solidFill>
                <a:latin typeface="Arial Black"/>
                <a:cs typeface="Arial Black"/>
              </a:rPr>
              <a:t> </a:t>
            </a:r>
            <a:r>
              <a:rPr sz="1950" spc="35" dirty="0">
                <a:solidFill>
                  <a:srgbClr val="170091"/>
                </a:solidFill>
                <a:latin typeface="Arial Black"/>
                <a:cs typeface="Arial Black"/>
              </a:rPr>
              <a:t>of </a:t>
            </a:r>
            <a:r>
              <a:rPr sz="1950" spc="60" dirty="0">
                <a:solidFill>
                  <a:srgbClr val="170091"/>
                </a:solidFill>
                <a:latin typeface="Arial Black"/>
                <a:cs typeface="Arial Black"/>
              </a:rPr>
              <a:t>Chart</a:t>
            </a:r>
            <a:endParaRPr sz="1950">
              <a:latin typeface="Arial Black"/>
              <a:cs typeface="Arial Black"/>
            </a:endParaRPr>
          </a:p>
        </p:txBody>
      </p:sp>
      <p:sp>
        <p:nvSpPr>
          <p:cNvPr id="53" name="object 54">
            <a:extLst>
              <a:ext uri="{FF2B5EF4-FFF2-40B4-BE49-F238E27FC236}">
                <a16:creationId xmlns:a16="http://schemas.microsoft.com/office/drawing/2014/main" id="{CE729587-7175-8B07-916C-D4AE17E933E7}"/>
              </a:ext>
            </a:extLst>
          </p:cNvPr>
          <p:cNvSpPr txBox="1"/>
          <p:nvPr/>
        </p:nvSpPr>
        <p:spPr>
          <a:xfrm>
            <a:off x="9929834" y="8828198"/>
            <a:ext cx="612775" cy="2736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1600" b="1" spc="50" dirty="0">
                <a:latin typeface="Arial"/>
                <a:cs typeface="Arial"/>
              </a:rPr>
              <a:t>Q1’21</a:t>
            </a:r>
            <a:endParaRPr sz="1600">
              <a:latin typeface="Arial"/>
              <a:cs typeface="Arial"/>
            </a:endParaRPr>
          </a:p>
        </p:txBody>
      </p:sp>
      <p:sp>
        <p:nvSpPr>
          <p:cNvPr id="54" name="object 55">
            <a:extLst>
              <a:ext uri="{FF2B5EF4-FFF2-40B4-BE49-F238E27FC236}">
                <a16:creationId xmlns:a16="http://schemas.microsoft.com/office/drawing/2014/main" id="{83899234-9565-0C2B-7A6F-BFADB7F9393F}"/>
              </a:ext>
            </a:extLst>
          </p:cNvPr>
          <p:cNvSpPr txBox="1"/>
          <p:nvPr/>
        </p:nvSpPr>
        <p:spPr>
          <a:xfrm>
            <a:off x="11351369" y="8828198"/>
            <a:ext cx="612775" cy="2736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1600" b="1" spc="50" dirty="0">
                <a:latin typeface="Arial"/>
                <a:cs typeface="Arial"/>
              </a:rPr>
              <a:t>Q1’22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55" name="object 56">
            <a:extLst>
              <a:ext uri="{FF2B5EF4-FFF2-40B4-BE49-F238E27FC236}">
                <a16:creationId xmlns:a16="http://schemas.microsoft.com/office/drawing/2014/main" id="{D6823272-981F-6487-1639-4BF6C3F38F28}"/>
              </a:ext>
            </a:extLst>
          </p:cNvPr>
          <p:cNvGrpSpPr/>
          <p:nvPr/>
        </p:nvGrpSpPr>
        <p:grpSpPr>
          <a:xfrm>
            <a:off x="9529464" y="7048152"/>
            <a:ext cx="2814955" cy="1716405"/>
            <a:chOff x="9377064" y="7196775"/>
            <a:chExt cx="2814955" cy="1716405"/>
          </a:xfrm>
        </p:grpSpPr>
        <p:sp>
          <p:nvSpPr>
            <p:cNvPr id="56" name="object 57">
              <a:extLst>
                <a:ext uri="{FF2B5EF4-FFF2-40B4-BE49-F238E27FC236}">
                  <a16:creationId xmlns:a16="http://schemas.microsoft.com/office/drawing/2014/main" id="{FCA97D9A-9763-4640-0648-0271F691413A}"/>
                </a:ext>
              </a:extLst>
            </p:cNvPr>
            <p:cNvSpPr/>
            <p:nvPr/>
          </p:nvSpPr>
          <p:spPr>
            <a:xfrm>
              <a:off x="9377064" y="8896995"/>
              <a:ext cx="2814955" cy="0"/>
            </a:xfrm>
            <a:custGeom>
              <a:avLst/>
              <a:gdLst/>
              <a:ahLst/>
              <a:cxnLst/>
              <a:rect l="l" t="t" r="r" b="b"/>
              <a:pathLst>
                <a:path w="2814954">
                  <a:moveTo>
                    <a:pt x="0" y="0"/>
                  </a:moveTo>
                  <a:lnTo>
                    <a:pt x="2814521" y="0"/>
                  </a:lnTo>
                </a:path>
              </a:pathLst>
            </a:custGeom>
            <a:ln w="31412">
              <a:solidFill>
                <a:srgbClr val="1700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8">
              <a:extLst>
                <a:ext uri="{FF2B5EF4-FFF2-40B4-BE49-F238E27FC236}">
                  <a16:creationId xmlns:a16="http://schemas.microsoft.com/office/drawing/2014/main" id="{0814E2EF-00EC-B034-DF96-ADA2B6FC3734}"/>
                </a:ext>
              </a:extLst>
            </p:cNvPr>
            <p:cNvSpPr/>
            <p:nvPr/>
          </p:nvSpPr>
          <p:spPr>
            <a:xfrm>
              <a:off x="9662414" y="7196778"/>
              <a:ext cx="2252345" cy="1700530"/>
            </a:xfrm>
            <a:custGeom>
              <a:avLst/>
              <a:gdLst/>
              <a:ahLst/>
              <a:cxnLst/>
              <a:rect l="l" t="t" r="r" b="b"/>
              <a:pathLst>
                <a:path w="2252345" h="1700529">
                  <a:moveTo>
                    <a:pt x="830567" y="78740"/>
                  </a:moveTo>
                  <a:lnTo>
                    <a:pt x="0" y="78740"/>
                  </a:lnTo>
                  <a:lnTo>
                    <a:pt x="0" y="1700225"/>
                  </a:lnTo>
                  <a:lnTo>
                    <a:pt x="830567" y="1700225"/>
                  </a:lnTo>
                  <a:lnTo>
                    <a:pt x="830567" y="78740"/>
                  </a:lnTo>
                  <a:close/>
                </a:path>
                <a:path w="2252345" h="1700529">
                  <a:moveTo>
                    <a:pt x="2252014" y="0"/>
                  </a:moveTo>
                  <a:lnTo>
                    <a:pt x="1421447" y="0"/>
                  </a:lnTo>
                  <a:lnTo>
                    <a:pt x="1421447" y="1700225"/>
                  </a:lnTo>
                  <a:lnTo>
                    <a:pt x="2252014" y="1700225"/>
                  </a:lnTo>
                  <a:lnTo>
                    <a:pt x="2252014" y="0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" name="object 59">
            <a:extLst>
              <a:ext uri="{FF2B5EF4-FFF2-40B4-BE49-F238E27FC236}">
                <a16:creationId xmlns:a16="http://schemas.microsoft.com/office/drawing/2014/main" id="{B728279A-AF84-57B0-C726-B90F7929AD65}"/>
              </a:ext>
            </a:extLst>
          </p:cNvPr>
          <p:cNvSpPr txBox="1"/>
          <p:nvPr/>
        </p:nvSpPr>
        <p:spPr>
          <a:xfrm>
            <a:off x="9960592" y="7815876"/>
            <a:ext cx="557530" cy="2736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1,164</a:t>
            </a:r>
            <a:endParaRPr sz="1600">
              <a:latin typeface="Arial"/>
              <a:cs typeface="Arial"/>
            </a:endParaRPr>
          </a:p>
        </p:txBody>
      </p:sp>
      <p:sp>
        <p:nvSpPr>
          <p:cNvPr id="59" name="object 60">
            <a:extLst>
              <a:ext uri="{FF2B5EF4-FFF2-40B4-BE49-F238E27FC236}">
                <a16:creationId xmlns:a16="http://schemas.microsoft.com/office/drawing/2014/main" id="{72B9A6A3-0D1B-08BC-444E-707BA49414DE}"/>
              </a:ext>
            </a:extLst>
          </p:cNvPr>
          <p:cNvSpPr txBox="1"/>
          <p:nvPr/>
        </p:nvSpPr>
        <p:spPr>
          <a:xfrm>
            <a:off x="11382128" y="7815876"/>
            <a:ext cx="557530" cy="2736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1,183</a:t>
            </a:r>
            <a:endParaRPr sz="1600">
              <a:latin typeface="Arial"/>
              <a:cs typeface="Arial"/>
            </a:endParaRPr>
          </a:p>
        </p:txBody>
      </p:sp>
      <p:sp>
        <p:nvSpPr>
          <p:cNvPr id="60" name="object 61">
            <a:extLst>
              <a:ext uri="{FF2B5EF4-FFF2-40B4-BE49-F238E27FC236}">
                <a16:creationId xmlns:a16="http://schemas.microsoft.com/office/drawing/2014/main" id="{577D79B8-3A04-32BA-4969-E187D5E22575}"/>
              </a:ext>
            </a:extLst>
          </p:cNvPr>
          <p:cNvSpPr txBox="1"/>
          <p:nvPr/>
        </p:nvSpPr>
        <p:spPr>
          <a:xfrm>
            <a:off x="10303852" y="6399154"/>
            <a:ext cx="1295400" cy="5321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3300" b="1" spc="105" dirty="0">
                <a:solidFill>
                  <a:srgbClr val="FF7900"/>
                </a:solidFill>
                <a:latin typeface="Arial"/>
                <a:cs typeface="Arial"/>
              </a:rPr>
              <a:t>+0.4%</a:t>
            </a:r>
            <a:endParaRPr sz="3300">
              <a:latin typeface="Arial"/>
              <a:cs typeface="Arial"/>
            </a:endParaRPr>
          </a:p>
        </p:txBody>
      </p:sp>
      <p:sp>
        <p:nvSpPr>
          <p:cNvPr id="61" name="object 62">
            <a:extLst>
              <a:ext uri="{FF2B5EF4-FFF2-40B4-BE49-F238E27FC236}">
                <a16:creationId xmlns:a16="http://schemas.microsoft.com/office/drawing/2014/main" id="{E9DF9B5D-1484-3457-0D56-BCBD78090BDD}"/>
              </a:ext>
            </a:extLst>
          </p:cNvPr>
          <p:cNvSpPr txBox="1"/>
          <p:nvPr/>
        </p:nvSpPr>
        <p:spPr>
          <a:xfrm>
            <a:off x="7417844" y="1768475"/>
            <a:ext cx="5325110" cy="1578610"/>
          </a:xfrm>
          <a:prstGeom prst="rect">
            <a:avLst/>
          </a:prstGeom>
        </p:spPr>
        <p:txBody>
          <a:bodyPr vert="horz" wrap="square" lIns="0" tIns="2724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145"/>
              </a:spcBef>
            </a:pPr>
            <a:r>
              <a:rPr sz="2850" spc="105" dirty="0">
                <a:solidFill>
                  <a:srgbClr val="FF7900"/>
                </a:solidFill>
                <a:latin typeface="Arial Black"/>
                <a:cs typeface="Arial Black"/>
              </a:rPr>
              <a:t>Chart</a:t>
            </a:r>
            <a:r>
              <a:rPr sz="2850" spc="170" dirty="0">
                <a:solidFill>
                  <a:srgbClr val="FF7900"/>
                </a:solidFill>
                <a:latin typeface="Arial Black"/>
                <a:cs typeface="Arial Black"/>
              </a:rPr>
              <a:t> </a:t>
            </a:r>
            <a:r>
              <a:rPr sz="2850" spc="75" dirty="0">
                <a:solidFill>
                  <a:srgbClr val="FF7900"/>
                </a:solidFill>
                <a:latin typeface="Arial Black"/>
                <a:cs typeface="Arial Black"/>
              </a:rPr>
              <a:t>Subhead</a:t>
            </a:r>
            <a:r>
              <a:rPr sz="2850" spc="170" dirty="0">
                <a:solidFill>
                  <a:srgbClr val="FF7900"/>
                </a:solidFill>
                <a:latin typeface="Arial Black"/>
                <a:cs typeface="Arial Black"/>
              </a:rPr>
              <a:t> </a:t>
            </a:r>
            <a:r>
              <a:rPr sz="2850" spc="70" dirty="0">
                <a:solidFill>
                  <a:srgbClr val="FF7900"/>
                </a:solidFill>
                <a:latin typeface="Arial Black"/>
                <a:cs typeface="Arial Black"/>
              </a:rPr>
              <a:t>Title</a:t>
            </a:r>
            <a:r>
              <a:rPr sz="2850" spc="170" dirty="0">
                <a:solidFill>
                  <a:srgbClr val="FF7900"/>
                </a:solidFill>
                <a:latin typeface="Arial Black"/>
                <a:cs typeface="Arial Black"/>
              </a:rPr>
              <a:t> </a:t>
            </a:r>
            <a:r>
              <a:rPr sz="2850" spc="65" dirty="0">
                <a:solidFill>
                  <a:srgbClr val="FF7900"/>
                </a:solidFill>
                <a:latin typeface="Arial Black"/>
                <a:cs typeface="Arial Black"/>
              </a:rPr>
              <a:t>Here</a:t>
            </a:r>
            <a:endParaRPr sz="2850" dirty="0">
              <a:latin typeface="Arial Black"/>
              <a:cs typeface="Arial Black"/>
            </a:endParaRPr>
          </a:p>
          <a:p>
            <a:pPr marL="3116580">
              <a:lnSpc>
                <a:spcPct val="100000"/>
              </a:lnSpc>
              <a:spcBef>
                <a:spcPts val="2500"/>
              </a:spcBef>
            </a:pPr>
            <a:r>
              <a:rPr sz="3550" b="1" spc="95" dirty="0">
                <a:solidFill>
                  <a:srgbClr val="FF7900"/>
                </a:solidFill>
                <a:latin typeface="Arial"/>
                <a:cs typeface="Arial"/>
              </a:rPr>
              <a:t>+4%</a:t>
            </a:r>
            <a:endParaRPr sz="3550" dirty="0">
              <a:latin typeface="Arial"/>
              <a:cs typeface="Arial"/>
            </a:endParaRPr>
          </a:p>
        </p:txBody>
      </p:sp>
      <p:sp>
        <p:nvSpPr>
          <p:cNvPr id="64" name="Slide Number Placeholder 6">
            <a:extLst>
              <a:ext uri="{FF2B5EF4-FFF2-40B4-BE49-F238E27FC236}">
                <a16:creationId xmlns:a16="http://schemas.microsoft.com/office/drawing/2014/main" id="{46484801-38BF-51B0-1AE2-95430D3FB0A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chemeClr val="bg1"/>
                </a:solidFill>
              </a:rPr>
              <a:pPr marL="38100">
                <a:lnSpc>
                  <a:spcPts val="3010"/>
                </a:lnSpc>
              </a:pPr>
              <a:t>12</a:t>
            </a:fld>
            <a:endParaRPr lang="en-MY" spc="-25" dirty="0">
              <a:solidFill>
                <a:schemeClr val="bg1"/>
              </a:solidFill>
            </a:endParaRPr>
          </a:p>
        </p:txBody>
      </p:sp>
      <p:sp>
        <p:nvSpPr>
          <p:cNvPr id="62" name="object 35">
            <a:extLst>
              <a:ext uri="{FF2B5EF4-FFF2-40B4-BE49-F238E27FC236}">
                <a16:creationId xmlns:a16="http://schemas.microsoft.com/office/drawing/2014/main" id="{7E534307-C0C7-4663-322B-3DEFD4E31E1B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17009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HEADLINE OF CHART HERE</a:t>
            </a:r>
            <a:endParaRPr lang="en-MY" sz="3200" b="1" spc="90" dirty="0">
              <a:solidFill>
                <a:srgbClr val="17009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96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C045D197-68F3-A10E-D635-2C5A3EDD8708}"/>
              </a:ext>
            </a:extLst>
          </p:cNvPr>
          <p:cNvSpPr/>
          <p:nvPr/>
        </p:nvSpPr>
        <p:spPr>
          <a:xfrm>
            <a:off x="8618994" y="2730975"/>
            <a:ext cx="10481310" cy="6262370"/>
          </a:xfrm>
          <a:custGeom>
            <a:avLst/>
            <a:gdLst/>
            <a:ahLst/>
            <a:cxnLst/>
            <a:rect l="l" t="t" r="r" b="b"/>
            <a:pathLst>
              <a:path w="10481310" h="6262370">
                <a:moveTo>
                  <a:pt x="10480916" y="0"/>
                </a:moveTo>
                <a:lnTo>
                  <a:pt x="0" y="0"/>
                </a:lnTo>
                <a:lnTo>
                  <a:pt x="0" y="31750"/>
                </a:lnTo>
                <a:lnTo>
                  <a:pt x="0" y="6231890"/>
                </a:lnTo>
                <a:lnTo>
                  <a:pt x="0" y="6262370"/>
                </a:lnTo>
                <a:lnTo>
                  <a:pt x="10480916" y="6262370"/>
                </a:lnTo>
                <a:lnTo>
                  <a:pt x="10480916" y="6231890"/>
                </a:lnTo>
                <a:lnTo>
                  <a:pt x="31419" y="6231890"/>
                </a:lnTo>
                <a:lnTo>
                  <a:pt x="31419" y="31750"/>
                </a:lnTo>
                <a:lnTo>
                  <a:pt x="10449509" y="31750"/>
                </a:lnTo>
                <a:lnTo>
                  <a:pt x="10449509" y="6231496"/>
                </a:lnTo>
                <a:lnTo>
                  <a:pt x="10480916" y="6231496"/>
                </a:lnTo>
                <a:lnTo>
                  <a:pt x="10480916" y="31750"/>
                </a:lnTo>
                <a:lnTo>
                  <a:pt x="10480916" y="31584"/>
                </a:lnTo>
                <a:lnTo>
                  <a:pt x="10480916" y="0"/>
                </a:lnTo>
                <a:close/>
              </a:path>
            </a:pathLst>
          </a:custGeom>
          <a:solidFill>
            <a:srgbClr val="170091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F58789C8-D76D-FA94-F57A-BF68CE3B57C3}"/>
              </a:ext>
            </a:extLst>
          </p:cNvPr>
          <p:cNvSpPr/>
          <p:nvPr/>
        </p:nvSpPr>
        <p:spPr>
          <a:xfrm>
            <a:off x="857575" y="2731142"/>
            <a:ext cx="7427595" cy="6263005"/>
          </a:xfrm>
          <a:custGeom>
            <a:avLst/>
            <a:gdLst/>
            <a:ahLst/>
            <a:cxnLst/>
            <a:rect l="l" t="t" r="r" b="b"/>
            <a:pathLst>
              <a:path w="7427595" h="6263005">
                <a:moveTo>
                  <a:pt x="7427375" y="0"/>
                </a:moveTo>
                <a:lnTo>
                  <a:pt x="0" y="0"/>
                </a:lnTo>
                <a:lnTo>
                  <a:pt x="0" y="6262730"/>
                </a:lnTo>
                <a:lnTo>
                  <a:pt x="7427375" y="6262730"/>
                </a:lnTo>
                <a:lnTo>
                  <a:pt x="7427375" y="0"/>
                </a:lnTo>
                <a:close/>
              </a:path>
            </a:pathLst>
          </a:custGeom>
          <a:solidFill>
            <a:srgbClr val="170091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475D1899-5D35-4E71-9E38-0DAC645E3216}"/>
              </a:ext>
            </a:extLst>
          </p:cNvPr>
          <p:cNvSpPr txBox="1"/>
          <p:nvPr/>
        </p:nvSpPr>
        <p:spPr>
          <a:xfrm>
            <a:off x="1381129" y="3178302"/>
            <a:ext cx="2281555" cy="85216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8255">
              <a:lnSpc>
                <a:spcPts val="3379"/>
              </a:lnSpc>
              <a:spcBef>
                <a:spcPts val="135"/>
              </a:spcBef>
            </a:pPr>
            <a:r>
              <a:rPr sz="2850" spc="105" dirty="0">
                <a:solidFill>
                  <a:srgbClr val="170091"/>
                </a:solidFill>
                <a:latin typeface="Arial Black"/>
                <a:cs typeface="Arial Black"/>
              </a:rPr>
              <a:t>Chart</a:t>
            </a:r>
            <a:r>
              <a:rPr sz="2850" spc="160" dirty="0">
                <a:solidFill>
                  <a:srgbClr val="170091"/>
                </a:solidFill>
                <a:latin typeface="Arial Black"/>
                <a:cs typeface="Arial Black"/>
              </a:rPr>
              <a:t> </a:t>
            </a:r>
            <a:r>
              <a:rPr sz="2850" spc="70" dirty="0">
                <a:solidFill>
                  <a:srgbClr val="170091"/>
                </a:solidFill>
                <a:latin typeface="Arial Black"/>
                <a:cs typeface="Arial Black"/>
              </a:rPr>
              <a:t>Title</a:t>
            </a:r>
            <a:endParaRPr sz="2850" dirty="0">
              <a:solidFill>
                <a:srgbClr val="170091"/>
              </a:solidFill>
              <a:latin typeface="Arial Black"/>
              <a:cs typeface="Arial Black"/>
            </a:endParaRPr>
          </a:p>
          <a:p>
            <a:pPr>
              <a:lnSpc>
                <a:spcPts val="3080"/>
              </a:lnSpc>
            </a:pPr>
            <a:r>
              <a:rPr sz="2600" dirty="0">
                <a:latin typeface="Arial"/>
                <a:cs typeface="Arial"/>
              </a:rPr>
              <a:t>Chart</a:t>
            </a:r>
            <a:r>
              <a:rPr sz="2600" spc="285" dirty="0">
                <a:latin typeface="Arial"/>
                <a:cs typeface="Arial"/>
              </a:rPr>
              <a:t> </a:t>
            </a:r>
            <a:r>
              <a:rPr sz="2600" spc="-10" dirty="0">
                <a:latin typeface="Arial"/>
                <a:cs typeface="Arial"/>
              </a:rPr>
              <a:t>details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7C700381-B6D9-9AB7-F85C-94F68E4C7E19}"/>
              </a:ext>
            </a:extLst>
          </p:cNvPr>
          <p:cNvSpPr txBox="1"/>
          <p:nvPr/>
        </p:nvSpPr>
        <p:spPr>
          <a:xfrm>
            <a:off x="6351868" y="3411752"/>
            <a:ext cx="1372235" cy="12820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R="5080">
              <a:lnSpc>
                <a:spcPct val="158600"/>
              </a:lnSpc>
              <a:spcBef>
                <a:spcPts val="90"/>
              </a:spcBef>
            </a:pPr>
            <a:r>
              <a:rPr sz="2600" spc="-10" dirty="0">
                <a:solidFill>
                  <a:srgbClr val="1300EB"/>
                </a:solidFill>
                <a:latin typeface="Arial"/>
                <a:cs typeface="Arial"/>
              </a:rPr>
              <a:t>Category </a:t>
            </a:r>
            <a:r>
              <a:rPr sz="2600" spc="-10" dirty="0">
                <a:solidFill>
                  <a:srgbClr val="170091"/>
                </a:solidFill>
                <a:latin typeface="Arial"/>
                <a:cs typeface="Arial"/>
              </a:rPr>
              <a:t>Category</a:t>
            </a:r>
            <a:endParaRPr sz="2600">
              <a:latin typeface="Arial"/>
              <a:cs typeface="Arial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B52A2D94-2C25-736C-A270-A6670D9599F5}"/>
              </a:ext>
            </a:extLst>
          </p:cNvPr>
          <p:cNvSpPr/>
          <p:nvPr/>
        </p:nvSpPr>
        <p:spPr>
          <a:xfrm>
            <a:off x="5618864" y="3873699"/>
            <a:ext cx="523875" cy="0"/>
          </a:xfrm>
          <a:custGeom>
            <a:avLst/>
            <a:gdLst/>
            <a:ahLst/>
            <a:cxnLst/>
            <a:rect l="l" t="t" r="r" b="b"/>
            <a:pathLst>
              <a:path w="523875">
                <a:moveTo>
                  <a:pt x="523544" y="0"/>
                </a:moveTo>
                <a:lnTo>
                  <a:pt x="0" y="0"/>
                </a:lnTo>
              </a:path>
            </a:pathLst>
          </a:custGeom>
          <a:ln w="20941">
            <a:solidFill>
              <a:srgbClr val="1300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AB797298-7FD2-07E7-E153-59E00A1BAA1D}"/>
              </a:ext>
            </a:extLst>
          </p:cNvPr>
          <p:cNvSpPr/>
          <p:nvPr/>
        </p:nvSpPr>
        <p:spPr>
          <a:xfrm>
            <a:off x="5618864" y="4485299"/>
            <a:ext cx="523875" cy="0"/>
          </a:xfrm>
          <a:custGeom>
            <a:avLst/>
            <a:gdLst/>
            <a:ahLst/>
            <a:cxnLst/>
            <a:rect l="l" t="t" r="r" b="b"/>
            <a:pathLst>
              <a:path w="523875">
                <a:moveTo>
                  <a:pt x="523544" y="0"/>
                </a:moveTo>
                <a:lnTo>
                  <a:pt x="0" y="0"/>
                </a:lnTo>
              </a:path>
            </a:pathLst>
          </a:custGeom>
          <a:ln w="20941">
            <a:solidFill>
              <a:srgbClr val="170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7BA94B45-9BF8-B337-6905-C2A8B027DD81}"/>
              </a:ext>
            </a:extLst>
          </p:cNvPr>
          <p:cNvSpPr txBox="1"/>
          <p:nvPr/>
        </p:nvSpPr>
        <p:spPr>
          <a:xfrm>
            <a:off x="1974682" y="5750339"/>
            <a:ext cx="574675" cy="4254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2600" spc="-25" dirty="0">
                <a:solidFill>
                  <a:srgbClr val="1300EB"/>
                </a:solidFill>
                <a:latin typeface="Roboto"/>
                <a:cs typeface="Roboto"/>
              </a:rPr>
              <a:t>109</a:t>
            </a:r>
            <a:endParaRPr sz="2600">
              <a:latin typeface="Roboto"/>
              <a:cs typeface="Roboto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8B872097-E344-11B8-652D-090464EA0EDE}"/>
              </a:ext>
            </a:extLst>
          </p:cNvPr>
          <p:cNvSpPr txBox="1"/>
          <p:nvPr/>
        </p:nvSpPr>
        <p:spPr>
          <a:xfrm>
            <a:off x="3164264" y="5633080"/>
            <a:ext cx="574675" cy="4254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2600" spc="-25" dirty="0">
                <a:solidFill>
                  <a:srgbClr val="1300EB"/>
                </a:solidFill>
                <a:latin typeface="Roboto"/>
                <a:cs typeface="Roboto"/>
              </a:rPr>
              <a:t>110</a:t>
            </a:r>
            <a:endParaRPr sz="2600">
              <a:latin typeface="Roboto"/>
              <a:cs typeface="Roboto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2F243F4C-C282-5369-A5AC-6F79F4AFEAB8}"/>
              </a:ext>
            </a:extLst>
          </p:cNvPr>
          <p:cNvSpPr txBox="1"/>
          <p:nvPr/>
        </p:nvSpPr>
        <p:spPr>
          <a:xfrm>
            <a:off x="4436793" y="5452194"/>
            <a:ext cx="574675" cy="4254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2600" spc="-25" dirty="0">
                <a:solidFill>
                  <a:srgbClr val="1300EB"/>
                </a:solidFill>
                <a:latin typeface="Roboto"/>
                <a:cs typeface="Roboto"/>
              </a:rPr>
              <a:t>112</a:t>
            </a:r>
            <a:endParaRPr sz="2600">
              <a:latin typeface="Roboto"/>
              <a:cs typeface="Roboto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F4F9F051-EDE0-3ECB-1074-659011AB1354}"/>
              </a:ext>
            </a:extLst>
          </p:cNvPr>
          <p:cNvSpPr txBox="1"/>
          <p:nvPr/>
        </p:nvSpPr>
        <p:spPr>
          <a:xfrm>
            <a:off x="5543760" y="5341597"/>
            <a:ext cx="574040" cy="4254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2600" spc="-25" dirty="0">
                <a:solidFill>
                  <a:srgbClr val="1300EB"/>
                </a:solidFill>
                <a:latin typeface="Roboto"/>
                <a:cs typeface="Roboto"/>
              </a:rPr>
              <a:t>114</a:t>
            </a:r>
            <a:endParaRPr sz="2600">
              <a:latin typeface="Roboto"/>
              <a:cs typeface="Roboto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352DA3E0-4140-2A92-899E-98133F874311}"/>
              </a:ext>
            </a:extLst>
          </p:cNvPr>
          <p:cNvSpPr txBox="1"/>
          <p:nvPr/>
        </p:nvSpPr>
        <p:spPr>
          <a:xfrm>
            <a:off x="6733341" y="5214011"/>
            <a:ext cx="574040" cy="4254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2600" spc="-25" dirty="0">
                <a:solidFill>
                  <a:srgbClr val="1300EB"/>
                </a:solidFill>
                <a:latin typeface="Roboto"/>
                <a:cs typeface="Roboto"/>
              </a:rPr>
              <a:t>115</a:t>
            </a:r>
            <a:endParaRPr sz="2600">
              <a:latin typeface="Roboto"/>
              <a:cs typeface="Roboto"/>
            </a:endParaRPr>
          </a:p>
        </p:txBody>
      </p:sp>
      <p:grpSp>
        <p:nvGrpSpPr>
          <p:cNvPr id="14" name="object 14">
            <a:extLst>
              <a:ext uri="{FF2B5EF4-FFF2-40B4-BE49-F238E27FC236}">
                <a16:creationId xmlns:a16="http://schemas.microsoft.com/office/drawing/2014/main" id="{F8082A4B-2842-0703-CFEA-9BCAA6B97F62}"/>
              </a:ext>
            </a:extLst>
          </p:cNvPr>
          <p:cNvGrpSpPr/>
          <p:nvPr/>
        </p:nvGrpSpPr>
        <p:grpSpPr>
          <a:xfrm>
            <a:off x="2166037" y="5721303"/>
            <a:ext cx="4937760" cy="702310"/>
            <a:chOff x="2166037" y="5721303"/>
            <a:chExt cx="4937760" cy="702310"/>
          </a:xfrm>
        </p:grpSpPr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CAE2F424-922D-1722-6E44-CB365C2E3BD1}"/>
                </a:ext>
              </a:extLst>
            </p:cNvPr>
            <p:cNvSpPr/>
            <p:nvPr/>
          </p:nvSpPr>
          <p:spPr>
            <a:xfrm>
              <a:off x="2255263" y="5810538"/>
              <a:ext cx="4759325" cy="523875"/>
            </a:xfrm>
            <a:custGeom>
              <a:avLst/>
              <a:gdLst/>
              <a:ahLst/>
              <a:cxnLst/>
              <a:rect l="l" t="t" r="r" b="b"/>
              <a:pathLst>
                <a:path w="4759325" h="523875">
                  <a:moveTo>
                    <a:pt x="0" y="523565"/>
                  </a:moveTo>
                  <a:lnTo>
                    <a:pt x="1189722" y="406437"/>
                  </a:lnTo>
                  <a:lnTo>
                    <a:pt x="2462092" y="225542"/>
                  </a:lnTo>
                  <a:lnTo>
                    <a:pt x="3583618" y="115001"/>
                  </a:lnTo>
                  <a:lnTo>
                    <a:pt x="4758902" y="0"/>
                  </a:lnTo>
                </a:path>
              </a:pathLst>
            </a:custGeom>
            <a:ln w="20941">
              <a:solidFill>
                <a:srgbClr val="1300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>
              <a:extLst>
                <a:ext uri="{FF2B5EF4-FFF2-40B4-BE49-F238E27FC236}">
                  <a16:creationId xmlns:a16="http://schemas.microsoft.com/office/drawing/2014/main" id="{58A1BA6A-339E-6E76-9886-784025C28AE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66037" y="6244870"/>
              <a:ext cx="178455" cy="178465"/>
            </a:xfrm>
            <a:prstGeom prst="rect">
              <a:avLst/>
            </a:prstGeom>
          </p:spPr>
        </p:pic>
        <p:pic>
          <p:nvPicPr>
            <p:cNvPr id="17" name="object 17">
              <a:extLst>
                <a:ext uri="{FF2B5EF4-FFF2-40B4-BE49-F238E27FC236}">
                  <a16:creationId xmlns:a16="http://schemas.microsoft.com/office/drawing/2014/main" id="{49B7E813-78C2-3620-CEFD-B1C83CD423D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67930" y="6119444"/>
              <a:ext cx="178455" cy="178465"/>
            </a:xfrm>
            <a:prstGeom prst="rect">
              <a:avLst/>
            </a:prstGeom>
          </p:spPr>
        </p:pic>
        <p:pic>
          <p:nvPicPr>
            <p:cNvPr id="18" name="object 18">
              <a:extLst>
                <a:ext uri="{FF2B5EF4-FFF2-40B4-BE49-F238E27FC236}">
                  <a16:creationId xmlns:a16="http://schemas.microsoft.com/office/drawing/2014/main" id="{E9D520BD-7DE4-2816-A9E1-2DA5E24EF41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28131" y="5946849"/>
              <a:ext cx="178455" cy="178465"/>
            </a:xfrm>
            <a:prstGeom prst="rect">
              <a:avLst/>
            </a:prstGeom>
          </p:spPr>
        </p:pic>
        <p:pic>
          <p:nvPicPr>
            <p:cNvPr id="19" name="object 19">
              <a:extLst>
                <a:ext uri="{FF2B5EF4-FFF2-40B4-BE49-F238E27FC236}">
                  <a16:creationId xmlns:a16="http://schemas.microsoft.com/office/drawing/2014/main" id="{64896BF6-B286-74FE-F16B-34FD75206CE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49657" y="5836307"/>
              <a:ext cx="178455" cy="178465"/>
            </a:xfrm>
            <a:prstGeom prst="rect">
              <a:avLst/>
            </a:prstGeom>
          </p:spPr>
        </p:pic>
        <p:pic>
          <p:nvPicPr>
            <p:cNvPr id="20" name="object 20">
              <a:extLst>
                <a:ext uri="{FF2B5EF4-FFF2-40B4-BE49-F238E27FC236}">
                  <a16:creationId xmlns:a16="http://schemas.microsoft.com/office/drawing/2014/main" id="{4340FF4B-79D7-1436-357B-EE6712B164D7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24941" y="5721303"/>
              <a:ext cx="178455" cy="178465"/>
            </a:xfrm>
            <a:prstGeom prst="rect">
              <a:avLst/>
            </a:prstGeom>
          </p:spPr>
        </p:pic>
      </p:grpSp>
      <p:grpSp>
        <p:nvGrpSpPr>
          <p:cNvPr id="21" name="object 21">
            <a:extLst>
              <a:ext uri="{FF2B5EF4-FFF2-40B4-BE49-F238E27FC236}">
                <a16:creationId xmlns:a16="http://schemas.microsoft.com/office/drawing/2014/main" id="{006AD84D-F701-C0D1-277E-ED20B9A18055}"/>
              </a:ext>
            </a:extLst>
          </p:cNvPr>
          <p:cNvGrpSpPr/>
          <p:nvPr/>
        </p:nvGrpSpPr>
        <p:grpSpPr>
          <a:xfrm>
            <a:off x="2166037" y="7342213"/>
            <a:ext cx="4937760" cy="1030605"/>
            <a:chOff x="2166037" y="7342213"/>
            <a:chExt cx="4937760" cy="1030605"/>
          </a:xfrm>
        </p:grpSpPr>
        <p:sp>
          <p:nvSpPr>
            <p:cNvPr id="22" name="object 22">
              <a:extLst>
                <a:ext uri="{FF2B5EF4-FFF2-40B4-BE49-F238E27FC236}">
                  <a16:creationId xmlns:a16="http://schemas.microsoft.com/office/drawing/2014/main" id="{50565B1A-8136-E72A-22D0-2DAC2E275A1A}"/>
                </a:ext>
              </a:extLst>
            </p:cNvPr>
            <p:cNvSpPr/>
            <p:nvPr/>
          </p:nvSpPr>
          <p:spPr>
            <a:xfrm>
              <a:off x="2255263" y="7431447"/>
              <a:ext cx="4759325" cy="852169"/>
            </a:xfrm>
            <a:custGeom>
              <a:avLst/>
              <a:gdLst/>
              <a:ahLst/>
              <a:cxnLst/>
              <a:rect l="l" t="t" r="r" b="b"/>
              <a:pathLst>
                <a:path w="4759325" h="852170">
                  <a:moveTo>
                    <a:pt x="0" y="261782"/>
                  </a:moveTo>
                  <a:lnTo>
                    <a:pt x="1189722" y="406437"/>
                  </a:lnTo>
                  <a:lnTo>
                    <a:pt x="2462092" y="851953"/>
                  </a:lnTo>
                  <a:lnTo>
                    <a:pt x="3583618" y="425976"/>
                  </a:lnTo>
                  <a:lnTo>
                    <a:pt x="4758902" y="0"/>
                  </a:lnTo>
                </a:path>
              </a:pathLst>
            </a:custGeom>
            <a:ln w="20941">
              <a:solidFill>
                <a:srgbClr val="1700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>
              <a:extLst>
                <a:ext uri="{FF2B5EF4-FFF2-40B4-BE49-F238E27FC236}">
                  <a16:creationId xmlns:a16="http://schemas.microsoft.com/office/drawing/2014/main" id="{02C800F5-875D-51AF-DB3C-808F15D54C5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66037" y="7603997"/>
              <a:ext cx="178455" cy="178465"/>
            </a:xfrm>
            <a:prstGeom prst="rect">
              <a:avLst/>
            </a:prstGeom>
          </p:spPr>
        </p:pic>
        <p:pic>
          <p:nvPicPr>
            <p:cNvPr id="24" name="object 24">
              <a:extLst>
                <a:ext uri="{FF2B5EF4-FFF2-40B4-BE49-F238E27FC236}">
                  <a16:creationId xmlns:a16="http://schemas.microsoft.com/office/drawing/2014/main" id="{097307B5-1B72-5F46-DCF2-92C2DD458E54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67930" y="7749254"/>
              <a:ext cx="178455" cy="178465"/>
            </a:xfrm>
            <a:prstGeom prst="rect">
              <a:avLst/>
            </a:prstGeom>
          </p:spPr>
        </p:pic>
        <p:pic>
          <p:nvPicPr>
            <p:cNvPr id="25" name="object 25">
              <a:extLst>
                <a:ext uri="{FF2B5EF4-FFF2-40B4-BE49-F238E27FC236}">
                  <a16:creationId xmlns:a16="http://schemas.microsoft.com/office/drawing/2014/main" id="{C43455FF-3F7F-C2F3-816E-7EE69E74E3F0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28131" y="8194165"/>
              <a:ext cx="178455" cy="178465"/>
            </a:xfrm>
            <a:prstGeom prst="rect">
              <a:avLst/>
            </a:prstGeom>
          </p:spPr>
        </p:pic>
        <p:pic>
          <p:nvPicPr>
            <p:cNvPr id="26" name="object 26">
              <a:extLst>
                <a:ext uri="{FF2B5EF4-FFF2-40B4-BE49-F238E27FC236}">
                  <a16:creationId xmlns:a16="http://schemas.microsoft.com/office/drawing/2014/main" id="{81FC02F3-F4B5-B757-1C31-3BCAAA7B349D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49657" y="7768189"/>
              <a:ext cx="178455" cy="178465"/>
            </a:xfrm>
            <a:prstGeom prst="rect">
              <a:avLst/>
            </a:prstGeom>
          </p:spPr>
        </p:pic>
        <p:pic>
          <p:nvPicPr>
            <p:cNvPr id="27" name="object 27">
              <a:extLst>
                <a:ext uri="{FF2B5EF4-FFF2-40B4-BE49-F238E27FC236}">
                  <a16:creationId xmlns:a16="http://schemas.microsoft.com/office/drawing/2014/main" id="{E274D56A-8844-8480-9B1C-3CCC19C907D9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24941" y="7342213"/>
              <a:ext cx="178455" cy="178465"/>
            </a:xfrm>
            <a:prstGeom prst="rect">
              <a:avLst/>
            </a:prstGeom>
          </p:spPr>
        </p:pic>
      </p:grpSp>
      <p:sp>
        <p:nvSpPr>
          <p:cNvPr id="28" name="object 28">
            <a:extLst>
              <a:ext uri="{FF2B5EF4-FFF2-40B4-BE49-F238E27FC236}">
                <a16:creationId xmlns:a16="http://schemas.microsoft.com/office/drawing/2014/main" id="{D1F24DBD-8DB8-A82F-C96A-8F5075CE8622}"/>
              </a:ext>
            </a:extLst>
          </p:cNvPr>
          <p:cNvSpPr txBox="1"/>
          <p:nvPr/>
        </p:nvSpPr>
        <p:spPr>
          <a:xfrm>
            <a:off x="1974671" y="7109458"/>
            <a:ext cx="574675" cy="4254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2600" spc="-25" dirty="0">
                <a:solidFill>
                  <a:srgbClr val="170091"/>
                </a:solidFill>
                <a:latin typeface="Roboto"/>
                <a:cs typeface="Roboto"/>
              </a:rPr>
              <a:t>242</a:t>
            </a:r>
            <a:endParaRPr sz="2600">
              <a:latin typeface="Roboto"/>
              <a:cs typeface="Roboto"/>
            </a:endParaRPr>
          </a:p>
        </p:txBody>
      </p:sp>
      <p:sp>
        <p:nvSpPr>
          <p:cNvPr id="29" name="object 29">
            <a:extLst>
              <a:ext uri="{FF2B5EF4-FFF2-40B4-BE49-F238E27FC236}">
                <a16:creationId xmlns:a16="http://schemas.microsoft.com/office/drawing/2014/main" id="{7190599C-FA66-C362-630A-F471CD907662}"/>
              </a:ext>
            </a:extLst>
          </p:cNvPr>
          <p:cNvSpPr txBox="1"/>
          <p:nvPr/>
        </p:nvSpPr>
        <p:spPr>
          <a:xfrm>
            <a:off x="3176578" y="7254699"/>
            <a:ext cx="574675" cy="4254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2600" spc="-25" dirty="0">
                <a:solidFill>
                  <a:srgbClr val="170091"/>
                </a:solidFill>
                <a:latin typeface="Roboto"/>
                <a:cs typeface="Roboto"/>
              </a:rPr>
              <a:t>239</a:t>
            </a:r>
            <a:endParaRPr sz="2600">
              <a:latin typeface="Roboto"/>
              <a:cs typeface="Roboto"/>
            </a:endParaRPr>
          </a:p>
        </p:txBody>
      </p:sp>
      <p:sp>
        <p:nvSpPr>
          <p:cNvPr id="30" name="object 30">
            <a:extLst>
              <a:ext uri="{FF2B5EF4-FFF2-40B4-BE49-F238E27FC236}">
                <a16:creationId xmlns:a16="http://schemas.microsoft.com/office/drawing/2014/main" id="{59C956E5-BE41-938F-CD4A-99CE3A95315E}"/>
              </a:ext>
            </a:extLst>
          </p:cNvPr>
          <p:cNvSpPr txBox="1"/>
          <p:nvPr/>
        </p:nvSpPr>
        <p:spPr>
          <a:xfrm>
            <a:off x="4436782" y="7699751"/>
            <a:ext cx="574675" cy="4254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2600" spc="-25" dirty="0">
                <a:solidFill>
                  <a:srgbClr val="170091"/>
                </a:solidFill>
                <a:latin typeface="Roboto"/>
                <a:cs typeface="Roboto"/>
              </a:rPr>
              <a:t>234</a:t>
            </a:r>
            <a:endParaRPr sz="2600">
              <a:latin typeface="Roboto"/>
              <a:cs typeface="Roboto"/>
            </a:endParaRPr>
          </a:p>
        </p:txBody>
      </p:sp>
      <p:sp>
        <p:nvSpPr>
          <p:cNvPr id="31" name="object 31">
            <a:extLst>
              <a:ext uri="{FF2B5EF4-FFF2-40B4-BE49-F238E27FC236}">
                <a16:creationId xmlns:a16="http://schemas.microsoft.com/office/drawing/2014/main" id="{52295192-016F-9336-2BF1-0C510D84BB69}"/>
              </a:ext>
            </a:extLst>
          </p:cNvPr>
          <p:cNvSpPr txBox="1"/>
          <p:nvPr/>
        </p:nvSpPr>
        <p:spPr>
          <a:xfrm>
            <a:off x="5558407" y="7273687"/>
            <a:ext cx="574040" cy="4254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2600" spc="-25" dirty="0">
                <a:solidFill>
                  <a:srgbClr val="170091"/>
                </a:solidFill>
                <a:latin typeface="Roboto"/>
                <a:cs typeface="Roboto"/>
              </a:rPr>
              <a:t>236</a:t>
            </a:r>
            <a:endParaRPr sz="2600">
              <a:latin typeface="Roboto"/>
              <a:cs typeface="Roboto"/>
            </a:endParaRPr>
          </a:p>
        </p:txBody>
      </p:sp>
      <p:sp>
        <p:nvSpPr>
          <p:cNvPr id="32" name="object 32">
            <a:extLst>
              <a:ext uri="{FF2B5EF4-FFF2-40B4-BE49-F238E27FC236}">
                <a16:creationId xmlns:a16="http://schemas.microsoft.com/office/drawing/2014/main" id="{3463F16E-FE65-2A34-1E58-90C6926D97F5}"/>
              </a:ext>
            </a:extLst>
          </p:cNvPr>
          <p:cNvSpPr txBox="1"/>
          <p:nvPr/>
        </p:nvSpPr>
        <p:spPr>
          <a:xfrm>
            <a:off x="6742992" y="6820640"/>
            <a:ext cx="574040" cy="4254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2600" spc="-25" dirty="0">
                <a:solidFill>
                  <a:srgbClr val="170091"/>
                </a:solidFill>
                <a:latin typeface="Roboto"/>
                <a:cs typeface="Roboto"/>
              </a:rPr>
              <a:t>247</a:t>
            </a:r>
            <a:endParaRPr sz="2600">
              <a:latin typeface="Roboto"/>
              <a:cs typeface="Roboto"/>
            </a:endParaRPr>
          </a:p>
        </p:txBody>
      </p:sp>
      <p:sp>
        <p:nvSpPr>
          <p:cNvPr id="33" name="object 33">
            <a:extLst>
              <a:ext uri="{FF2B5EF4-FFF2-40B4-BE49-F238E27FC236}">
                <a16:creationId xmlns:a16="http://schemas.microsoft.com/office/drawing/2014/main" id="{3F033F1A-CB42-09A4-1AAF-BCCEA8DEB27B}"/>
              </a:ext>
            </a:extLst>
          </p:cNvPr>
          <p:cNvSpPr/>
          <p:nvPr/>
        </p:nvSpPr>
        <p:spPr>
          <a:xfrm>
            <a:off x="16639043" y="4426849"/>
            <a:ext cx="1925320" cy="3663315"/>
          </a:xfrm>
          <a:custGeom>
            <a:avLst/>
            <a:gdLst/>
            <a:ahLst/>
            <a:cxnLst/>
            <a:rect l="l" t="t" r="r" b="b"/>
            <a:pathLst>
              <a:path w="1925319" h="3663315">
                <a:moveTo>
                  <a:pt x="1924831" y="0"/>
                </a:moveTo>
                <a:lnTo>
                  <a:pt x="0" y="0"/>
                </a:lnTo>
                <a:lnTo>
                  <a:pt x="0" y="3662788"/>
                </a:lnTo>
                <a:lnTo>
                  <a:pt x="1924831" y="3662788"/>
                </a:lnTo>
                <a:lnTo>
                  <a:pt x="1924831" y="0"/>
                </a:lnTo>
                <a:close/>
              </a:path>
            </a:pathLst>
          </a:custGeom>
          <a:solidFill>
            <a:srgbClr val="90ACFF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>
            <a:extLst>
              <a:ext uri="{FF2B5EF4-FFF2-40B4-BE49-F238E27FC236}">
                <a16:creationId xmlns:a16="http://schemas.microsoft.com/office/drawing/2014/main" id="{ACDEC83B-7B17-D4B8-E56A-861299C368FF}"/>
              </a:ext>
            </a:extLst>
          </p:cNvPr>
          <p:cNvSpPr txBox="1"/>
          <p:nvPr/>
        </p:nvSpPr>
        <p:spPr>
          <a:xfrm>
            <a:off x="9304971" y="4475833"/>
            <a:ext cx="250952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spc="75" dirty="0">
                <a:solidFill>
                  <a:srgbClr val="170091"/>
                </a:solidFill>
                <a:latin typeface="Arial Black"/>
                <a:cs typeface="Arial Black"/>
              </a:rPr>
              <a:t>Lorem</a:t>
            </a:r>
            <a:r>
              <a:rPr sz="2600" spc="160" dirty="0">
                <a:solidFill>
                  <a:srgbClr val="170091"/>
                </a:solidFill>
                <a:latin typeface="Arial Black"/>
                <a:cs typeface="Arial Black"/>
              </a:rPr>
              <a:t> </a:t>
            </a:r>
            <a:r>
              <a:rPr sz="2600" spc="70" dirty="0">
                <a:solidFill>
                  <a:srgbClr val="170091"/>
                </a:solidFill>
                <a:latin typeface="Arial Black"/>
                <a:cs typeface="Arial Black"/>
              </a:rPr>
              <a:t>Ipsum</a:t>
            </a:r>
            <a:endParaRPr sz="2600">
              <a:latin typeface="Arial Black"/>
              <a:cs typeface="Arial Black"/>
            </a:endParaRPr>
          </a:p>
        </p:txBody>
      </p:sp>
      <p:sp>
        <p:nvSpPr>
          <p:cNvPr id="35" name="object 35">
            <a:extLst>
              <a:ext uri="{FF2B5EF4-FFF2-40B4-BE49-F238E27FC236}">
                <a16:creationId xmlns:a16="http://schemas.microsoft.com/office/drawing/2014/main" id="{52AD591A-8DF8-2306-B5AE-145B0AFD10C4}"/>
              </a:ext>
            </a:extLst>
          </p:cNvPr>
          <p:cNvSpPr txBox="1"/>
          <p:nvPr/>
        </p:nvSpPr>
        <p:spPr>
          <a:xfrm>
            <a:off x="14850017" y="4475833"/>
            <a:ext cx="159512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spc="50" dirty="0">
                <a:solidFill>
                  <a:srgbClr val="170091"/>
                </a:solidFill>
                <a:latin typeface="Arial Black"/>
                <a:cs typeface="Arial Black"/>
              </a:rPr>
              <a:t>1Q</a:t>
            </a:r>
            <a:r>
              <a:rPr sz="2600" spc="145" dirty="0">
                <a:solidFill>
                  <a:srgbClr val="170091"/>
                </a:solidFill>
                <a:latin typeface="Arial Black"/>
                <a:cs typeface="Arial Black"/>
              </a:rPr>
              <a:t> </a:t>
            </a:r>
            <a:r>
              <a:rPr sz="2600" spc="60" dirty="0">
                <a:solidFill>
                  <a:srgbClr val="170091"/>
                </a:solidFill>
                <a:latin typeface="Arial Black"/>
                <a:cs typeface="Arial Black"/>
              </a:rPr>
              <a:t>2021</a:t>
            </a:r>
            <a:endParaRPr sz="2600">
              <a:latin typeface="Arial Black"/>
              <a:cs typeface="Arial Black"/>
            </a:endParaRPr>
          </a:p>
        </p:txBody>
      </p:sp>
      <p:sp>
        <p:nvSpPr>
          <p:cNvPr id="36" name="object 36">
            <a:extLst>
              <a:ext uri="{FF2B5EF4-FFF2-40B4-BE49-F238E27FC236}">
                <a16:creationId xmlns:a16="http://schemas.microsoft.com/office/drawing/2014/main" id="{D47CB53B-4C7F-FC51-5ECC-C9F5C4B9414B}"/>
              </a:ext>
            </a:extLst>
          </p:cNvPr>
          <p:cNvSpPr txBox="1"/>
          <p:nvPr/>
        </p:nvSpPr>
        <p:spPr>
          <a:xfrm>
            <a:off x="16848028" y="4475833"/>
            <a:ext cx="159512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spc="50" dirty="0">
                <a:solidFill>
                  <a:srgbClr val="170091"/>
                </a:solidFill>
                <a:latin typeface="Arial Black"/>
                <a:cs typeface="Arial Black"/>
              </a:rPr>
              <a:t>4Q</a:t>
            </a:r>
            <a:r>
              <a:rPr sz="2600" spc="145" dirty="0">
                <a:solidFill>
                  <a:srgbClr val="170091"/>
                </a:solidFill>
                <a:latin typeface="Arial Black"/>
                <a:cs typeface="Arial Black"/>
              </a:rPr>
              <a:t> </a:t>
            </a:r>
            <a:r>
              <a:rPr sz="2600" spc="60" dirty="0">
                <a:solidFill>
                  <a:srgbClr val="170091"/>
                </a:solidFill>
                <a:latin typeface="Arial Black"/>
                <a:cs typeface="Arial Black"/>
              </a:rPr>
              <a:t>2021</a:t>
            </a:r>
            <a:endParaRPr sz="2600">
              <a:latin typeface="Arial Black"/>
              <a:cs typeface="Arial Black"/>
            </a:endParaRPr>
          </a:p>
        </p:txBody>
      </p:sp>
      <p:sp>
        <p:nvSpPr>
          <p:cNvPr id="37" name="object 37">
            <a:extLst>
              <a:ext uri="{FF2B5EF4-FFF2-40B4-BE49-F238E27FC236}">
                <a16:creationId xmlns:a16="http://schemas.microsoft.com/office/drawing/2014/main" id="{731A1575-36A6-353A-75E3-B4B9C825F3BF}"/>
              </a:ext>
            </a:extLst>
          </p:cNvPr>
          <p:cNvSpPr txBox="1"/>
          <p:nvPr/>
        </p:nvSpPr>
        <p:spPr>
          <a:xfrm>
            <a:off x="15529870" y="5109782"/>
            <a:ext cx="864235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10" dirty="0">
                <a:solidFill>
                  <a:srgbClr val="FF7900"/>
                </a:solidFill>
                <a:latin typeface="Arial"/>
                <a:cs typeface="Arial"/>
              </a:rPr>
              <a:t>1,000</a:t>
            </a:r>
            <a:endParaRPr sz="2600">
              <a:latin typeface="Arial"/>
              <a:cs typeface="Arial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id="{592F0D84-69D5-7E30-DE0B-A14DB0E64603}"/>
              </a:ext>
            </a:extLst>
          </p:cNvPr>
          <p:cNvSpPr txBox="1"/>
          <p:nvPr/>
        </p:nvSpPr>
        <p:spPr>
          <a:xfrm>
            <a:off x="17527883" y="5109782"/>
            <a:ext cx="864235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10" dirty="0">
                <a:solidFill>
                  <a:srgbClr val="FF7900"/>
                </a:solidFill>
                <a:latin typeface="Arial"/>
                <a:cs typeface="Arial"/>
              </a:rPr>
              <a:t>1,000</a:t>
            </a:r>
            <a:endParaRPr sz="2600">
              <a:latin typeface="Arial"/>
              <a:cs typeface="Arial"/>
            </a:endParaRPr>
          </a:p>
        </p:txBody>
      </p:sp>
      <p:sp>
        <p:nvSpPr>
          <p:cNvPr id="39" name="object 39">
            <a:extLst>
              <a:ext uri="{FF2B5EF4-FFF2-40B4-BE49-F238E27FC236}">
                <a16:creationId xmlns:a16="http://schemas.microsoft.com/office/drawing/2014/main" id="{323505FE-67BD-238A-D0D4-3A339FFDF4A2}"/>
              </a:ext>
            </a:extLst>
          </p:cNvPr>
          <p:cNvSpPr txBox="1"/>
          <p:nvPr/>
        </p:nvSpPr>
        <p:spPr>
          <a:xfrm>
            <a:off x="9307986" y="5109447"/>
            <a:ext cx="2130425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dirty="0">
                <a:solidFill>
                  <a:srgbClr val="FF7900"/>
                </a:solidFill>
                <a:latin typeface="Arial"/>
                <a:cs typeface="Arial"/>
              </a:rPr>
              <a:t>Lorem</a:t>
            </a:r>
            <a:r>
              <a:rPr sz="2600" b="1" spc="85" dirty="0">
                <a:solidFill>
                  <a:srgbClr val="FF7900"/>
                </a:solidFill>
                <a:latin typeface="Arial"/>
                <a:cs typeface="Arial"/>
              </a:rPr>
              <a:t> </a:t>
            </a:r>
            <a:r>
              <a:rPr sz="2600" b="1" spc="-20" dirty="0">
                <a:solidFill>
                  <a:srgbClr val="FF7900"/>
                </a:solidFill>
                <a:latin typeface="Arial"/>
                <a:cs typeface="Arial"/>
              </a:rPr>
              <a:t>ipsum</a:t>
            </a:r>
            <a:endParaRPr sz="2600">
              <a:latin typeface="Arial"/>
              <a:cs typeface="Arial"/>
            </a:endParaRPr>
          </a:p>
        </p:txBody>
      </p:sp>
      <p:graphicFrame>
        <p:nvGraphicFramePr>
          <p:cNvPr id="40" name="object 40">
            <a:extLst>
              <a:ext uri="{FF2B5EF4-FFF2-40B4-BE49-F238E27FC236}">
                <a16:creationId xmlns:a16="http://schemas.microsoft.com/office/drawing/2014/main" id="{C09FE16F-D6BC-2848-57FA-2E30B4339936}"/>
              </a:ext>
            </a:extLst>
          </p:cNvPr>
          <p:cNvGraphicFramePr>
            <a:graphicFrameLocks noGrp="1"/>
          </p:cNvGraphicFramePr>
          <p:nvPr/>
        </p:nvGraphicFramePr>
        <p:xfrm>
          <a:off x="9288933" y="5677264"/>
          <a:ext cx="9121775" cy="22783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94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53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1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8945">
                <a:tc>
                  <a:txBody>
                    <a:bodyPr/>
                    <a:lstStyle/>
                    <a:p>
                      <a:pPr marL="31750">
                        <a:lnSpc>
                          <a:spcPts val="2910"/>
                        </a:lnSpc>
                      </a:pPr>
                      <a:r>
                        <a:rPr sz="2600" b="1" dirty="0">
                          <a:solidFill>
                            <a:srgbClr val="FF7900"/>
                          </a:solidFill>
                          <a:latin typeface="Arial"/>
                          <a:cs typeface="Arial"/>
                        </a:rPr>
                        <a:t>Lorem</a:t>
                      </a:r>
                      <a:r>
                        <a:rPr sz="2600" b="1" spc="85" dirty="0">
                          <a:solidFill>
                            <a:srgbClr val="FF79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600" b="1" spc="-20" dirty="0">
                          <a:solidFill>
                            <a:srgbClr val="FF7900"/>
                          </a:solidFill>
                          <a:latin typeface="Arial"/>
                          <a:cs typeface="Arial"/>
                        </a:rPr>
                        <a:t>ipsum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50190" algn="r">
                        <a:lnSpc>
                          <a:spcPts val="2910"/>
                        </a:lnSpc>
                      </a:pPr>
                      <a:r>
                        <a:rPr sz="2600" b="1" spc="-10" dirty="0">
                          <a:solidFill>
                            <a:srgbClr val="FF7900"/>
                          </a:solidFill>
                          <a:latin typeface="Arial"/>
                          <a:cs typeface="Arial"/>
                        </a:rPr>
                        <a:t>1,000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2910"/>
                        </a:lnSpc>
                      </a:pPr>
                      <a:r>
                        <a:rPr sz="2600" b="1" spc="-10" dirty="0">
                          <a:solidFill>
                            <a:srgbClr val="FF7900"/>
                          </a:solidFill>
                          <a:latin typeface="Arial"/>
                          <a:cs typeface="Arial"/>
                        </a:rPr>
                        <a:t>1,000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90ACFF">
                        <a:alpha val="14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16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600" b="1" dirty="0">
                          <a:solidFill>
                            <a:srgbClr val="FF7900"/>
                          </a:solidFill>
                          <a:latin typeface="Arial"/>
                          <a:cs typeface="Arial"/>
                        </a:rPr>
                        <a:t>Lorem</a:t>
                      </a:r>
                      <a:r>
                        <a:rPr sz="2600" b="1" spc="85" dirty="0">
                          <a:solidFill>
                            <a:srgbClr val="FF79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600" b="1" spc="-20" dirty="0">
                          <a:solidFill>
                            <a:srgbClr val="FF7900"/>
                          </a:solidFill>
                          <a:latin typeface="Arial"/>
                          <a:cs typeface="Arial"/>
                        </a:rPr>
                        <a:t>ipsum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46990" marB="0"/>
                </a:tc>
                <a:tc>
                  <a:txBody>
                    <a:bodyPr/>
                    <a:lstStyle/>
                    <a:p>
                      <a:pPr marR="250190" algn="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2600" b="1" spc="-10" dirty="0">
                          <a:solidFill>
                            <a:srgbClr val="FF7900"/>
                          </a:solidFill>
                          <a:latin typeface="Arial"/>
                          <a:cs typeface="Arial"/>
                        </a:rPr>
                        <a:t>1,000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4762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2600" b="1" spc="-10" dirty="0">
                          <a:solidFill>
                            <a:srgbClr val="FF7900"/>
                          </a:solidFill>
                          <a:latin typeface="Arial"/>
                          <a:cs typeface="Arial"/>
                        </a:rPr>
                        <a:t>1,000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solidFill>
                      <a:srgbClr val="90ACFF">
                        <a:alpha val="14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674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600" dirty="0">
                          <a:solidFill>
                            <a:srgbClr val="170091"/>
                          </a:solidFill>
                          <a:latin typeface="Arial"/>
                          <a:cs typeface="Arial"/>
                        </a:rPr>
                        <a:t>Lorem</a:t>
                      </a:r>
                      <a:r>
                        <a:rPr sz="2600" spc="60" dirty="0">
                          <a:solidFill>
                            <a:srgbClr val="17009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600" spc="-20" dirty="0">
                          <a:solidFill>
                            <a:srgbClr val="170091"/>
                          </a:solidFill>
                          <a:latin typeface="Arial"/>
                          <a:cs typeface="Arial"/>
                        </a:rPr>
                        <a:t>ipsum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91440" marB="0"/>
                </a:tc>
                <a:tc>
                  <a:txBody>
                    <a:bodyPr/>
                    <a:lstStyle/>
                    <a:p>
                      <a:pPr marR="250825" algn="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600" spc="-10" dirty="0">
                          <a:solidFill>
                            <a:srgbClr val="170091"/>
                          </a:solidFill>
                          <a:latin typeface="Arial"/>
                          <a:cs typeface="Arial"/>
                        </a:rPr>
                        <a:t>1,000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9017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600" spc="-10" dirty="0">
                          <a:solidFill>
                            <a:srgbClr val="170091"/>
                          </a:solidFill>
                          <a:latin typeface="Arial"/>
                          <a:cs typeface="Arial"/>
                        </a:rPr>
                        <a:t>1,000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90170" marB="0">
                    <a:solidFill>
                      <a:srgbClr val="90ACFF">
                        <a:alpha val="14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7525">
                <a:tc>
                  <a:txBody>
                    <a:bodyPr/>
                    <a:lstStyle/>
                    <a:p>
                      <a:pPr marL="31750">
                        <a:lnSpc>
                          <a:spcPts val="3060"/>
                        </a:lnSpc>
                        <a:spcBef>
                          <a:spcPts val="915"/>
                        </a:spcBef>
                      </a:pPr>
                      <a:r>
                        <a:rPr sz="2600" b="1" dirty="0">
                          <a:solidFill>
                            <a:srgbClr val="1700E6"/>
                          </a:solidFill>
                          <a:latin typeface="Arial"/>
                          <a:cs typeface="Arial"/>
                        </a:rPr>
                        <a:t>Lorem</a:t>
                      </a:r>
                      <a:r>
                        <a:rPr sz="2600" b="1" spc="85" dirty="0">
                          <a:solidFill>
                            <a:srgbClr val="1700E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600" b="1" spc="-20" dirty="0">
                          <a:solidFill>
                            <a:srgbClr val="1700E6"/>
                          </a:solidFill>
                          <a:latin typeface="Arial"/>
                          <a:cs typeface="Arial"/>
                        </a:rPr>
                        <a:t>ipsum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116205" marB="0"/>
                </a:tc>
                <a:tc>
                  <a:txBody>
                    <a:bodyPr/>
                    <a:lstStyle/>
                    <a:p>
                      <a:pPr marR="250825" algn="r">
                        <a:lnSpc>
                          <a:spcPts val="3070"/>
                        </a:lnSpc>
                        <a:spcBef>
                          <a:spcPts val="905"/>
                        </a:spcBef>
                      </a:pPr>
                      <a:r>
                        <a:rPr sz="2600" b="1" spc="-10" dirty="0">
                          <a:solidFill>
                            <a:srgbClr val="1700E6"/>
                          </a:solidFill>
                          <a:latin typeface="Arial"/>
                          <a:cs typeface="Arial"/>
                        </a:rPr>
                        <a:t>1,000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11493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3070"/>
                        </a:lnSpc>
                        <a:spcBef>
                          <a:spcPts val="905"/>
                        </a:spcBef>
                      </a:pPr>
                      <a:r>
                        <a:rPr sz="2600" b="1" spc="-10" dirty="0">
                          <a:solidFill>
                            <a:srgbClr val="1700E6"/>
                          </a:solidFill>
                          <a:latin typeface="Arial"/>
                          <a:cs typeface="Arial"/>
                        </a:rPr>
                        <a:t>1,000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114935" marB="0">
                    <a:solidFill>
                      <a:srgbClr val="90ACFF">
                        <a:alpha val="14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41" name="object 41">
            <a:extLst>
              <a:ext uri="{FF2B5EF4-FFF2-40B4-BE49-F238E27FC236}">
                <a16:creationId xmlns:a16="http://schemas.microsoft.com/office/drawing/2014/main" id="{57D90BDA-4DC1-D162-9CAF-69FBA326DF29}"/>
              </a:ext>
            </a:extLst>
          </p:cNvPr>
          <p:cNvGrpSpPr/>
          <p:nvPr/>
        </p:nvGrpSpPr>
        <p:grpSpPr>
          <a:xfrm>
            <a:off x="9200091" y="4986159"/>
            <a:ext cx="9380220" cy="2468880"/>
            <a:chOff x="9200091" y="4986159"/>
            <a:chExt cx="9380220" cy="2468880"/>
          </a:xfrm>
        </p:grpSpPr>
        <p:sp>
          <p:nvSpPr>
            <p:cNvPr id="42" name="object 42">
              <a:extLst>
                <a:ext uri="{FF2B5EF4-FFF2-40B4-BE49-F238E27FC236}">
                  <a16:creationId xmlns:a16="http://schemas.microsoft.com/office/drawing/2014/main" id="{49921E5D-CA34-4B05-1DE0-7CD59865D1C7}"/>
                </a:ext>
              </a:extLst>
            </p:cNvPr>
            <p:cNvSpPr/>
            <p:nvPr/>
          </p:nvSpPr>
          <p:spPr>
            <a:xfrm>
              <a:off x="9215966" y="5002034"/>
              <a:ext cx="9348470" cy="0"/>
            </a:xfrm>
            <a:custGeom>
              <a:avLst/>
              <a:gdLst/>
              <a:ahLst/>
              <a:cxnLst/>
              <a:rect l="l" t="t" r="r" b="b"/>
              <a:pathLst>
                <a:path w="9348469">
                  <a:moveTo>
                    <a:pt x="0" y="0"/>
                  </a:moveTo>
                  <a:lnTo>
                    <a:pt x="9347914" y="0"/>
                  </a:lnTo>
                </a:path>
              </a:pathLst>
            </a:custGeom>
            <a:ln w="31412">
              <a:solidFill>
                <a:srgbClr val="90A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>
              <a:extLst>
                <a:ext uri="{FF2B5EF4-FFF2-40B4-BE49-F238E27FC236}">
                  <a16:creationId xmlns:a16="http://schemas.microsoft.com/office/drawing/2014/main" id="{8435561E-5F07-0454-1C60-92F801A51D64}"/>
                </a:ext>
              </a:extLst>
            </p:cNvPr>
            <p:cNvSpPr/>
            <p:nvPr/>
          </p:nvSpPr>
          <p:spPr>
            <a:xfrm>
              <a:off x="9215966" y="6811894"/>
              <a:ext cx="9348470" cy="0"/>
            </a:xfrm>
            <a:custGeom>
              <a:avLst/>
              <a:gdLst/>
              <a:ahLst/>
              <a:cxnLst/>
              <a:rect l="l" t="t" r="r" b="b"/>
              <a:pathLst>
                <a:path w="9348469">
                  <a:moveTo>
                    <a:pt x="0" y="0"/>
                  </a:moveTo>
                  <a:lnTo>
                    <a:pt x="9347914" y="0"/>
                  </a:lnTo>
                </a:path>
              </a:pathLst>
            </a:custGeom>
            <a:ln w="31412">
              <a:solidFill>
                <a:srgbClr val="90A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>
              <a:extLst>
                <a:ext uri="{FF2B5EF4-FFF2-40B4-BE49-F238E27FC236}">
                  <a16:creationId xmlns:a16="http://schemas.microsoft.com/office/drawing/2014/main" id="{720E467F-D4EA-C416-738D-8B0FF96AFD41}"/>
                </a:ext>
              </a:extLst>
            </p:cNvPr>
            <p:cNvSpPr/>
            <p:nvPr/>
          </p:nvSpPr>
          <p:spPr>
            <a:xfrm>
              <a:off x="9215966" y="7438643"/>
              <a:ext cx="9348470" cy="0"/>
            </a:xfrm>
            <a:custGeom>
              <a:avLst/>
              <a:gdLst/>
              <a:ahLst/>
              <a:cxnLst/>
              <a:rect l="l" t="t" r="r" b="b"/>
              <a:pathLst>
                <a:path w="9348469">
                  <a:moveTo>
                    <a:pt x="0" y="0"/>
                  </a:moveTo>
                  <a:lnTo>
                    <a:pt x="9347914" y="0"/>
                  </a:lnTo>
                </a:path>
              </a:pathLst>
            </a:custGeom>
            <a:ln w="31412">
              <a:solidFill>
                <a:srgbClr val="90A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>
            <a:extLst>
              <a:ext uri="{FF2B5EF4-FFF2-40B4-BE49-F238E27FC236}">
                <a16:creationId xmlns:a16="http://schemas.microsoft.com/office/drawing/2014/main" id="{13B0B070-D41B-1E95-09C6-2D7BA3E86EAB}"/>
              </a:ext>
            </a:extLst>
          </p:cNvPr>
          <p:cNvSpPr/>
          <p:nvPr/>
        </p:nvSpPr>
        <p:spPr>
          <a:xfrm>
            <a:off x="9215966" y="8089642"/>
            <a:ext cx="9348470" cy="0"/>
          </a:xfrm>
          <a:custGeom>
            <a:avLst/>
            <a:gdLst/>
            <a:ahLst/>
            <a:cxnLst/>
            <a:rect l="l" t="t" r="r" b="b"/>
            <a:pathLst>
              <a:path w="9348469">
                <a:moveTo>
                  <a:pt x="0" y="0"/>
                </a:moveTo>
                <a:lnTo>
                  <a:pt x="9347914" y="0"/>
                </a:lnTo>
              </a:path>
            </a:pathLst>
          </a:custGeom>
          <a:ln w="31412">
            <a:solidFill>
              <a:srgbClr val="90A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>
            <a:extLst>
              <a:ext uri="{FF2B5EF4-FFF2-40B4-BE49-F238E27FC236}">
                <a16:creationId xmlns:a16="http://schemas.microsoft.com/office/drawing/2014/main" id="{0A16463F-1689-0E0D-8A95-F52B87F1E481}"/>
              </a:ext>
            </a:extLst>
          </p:cNvPr>
          <p:cNvSpPr txBox="1"/>
          <p:nvPr/>
        </p:nvSpPr>
        <p:spPr>
          <a:xfrm>
            <a:off x="9126971" y="3178302"/>
            <a:ext cx="2294255" cy="85216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0955">
              <a:lnSpc>
                <a:spcPts val="3379"/>
              </a:lnSpc>
              <a:spcBef>
                <a:spcPts val="135"/>
              </a:spcBef>
            </a:pPr>
            <a:r>
              <a:rPr sz="2850" spc="105" dirty="0">
                <a:solidFill>
                  <a:srgbClr val="FF7900"/>
                </a:solidFill>
                <a:latin typeface="Arial Black"/>
                <a:cs typeface="Arial Black"/>
              </a:rPr>
              <a:t>Chart</a:t>
            </a:r>
            <a:r>
              <a:rPr sz="2850" spc="160" dirty="0">
                <a:solidFill>
                  <a:srgbClr val="FF7900"/>
                </a:solidFill>
                <a:latin typeface="Arial Black"/>
                <a:cs typeface="Arial Black"/>
              </a:rPr>
              <a:t> </a:t>
            </a:r>
            <a:r>
              <a:rPr sz="2850" spc="70" dirty="0">
                <a:solidFill>
                  <a:srgbClr val="FF7900"/>
                </a:solidFill>
                <a:latin typeface="Arial Black"/>
                <a:cs typeface="Arial Black"/>
              </a:rPr>
              <a:t>Title</a:t>
            </a:r>
            <a:endParaRPr sz="2850" dirty="0">
              <a:solidFill>
                <a:srgbClr val="FF7900"/>
              </a:solidFill>
              <a:latin typeface="Arial Black"/>
              <a:cs typeface="Arial Black"/>
            </a:endParaRPr>
          </a:p>
          <a:p>
            <a:pPr marL="12700">
              <a:lnSpc>
                <a:spcPts val="3080"/>
              </a:lnSpc>
            </a:pPr>
            <a:r>
              <a:rPr sz="2600" dirty="0">
                <a:latin typeface="Arial"/>
                <a:cs typeface="Arial"/>
              </a:rPr>
              <a:t>Chart</a:t>
            </a:r>
            <a:r>
              <a:rPr sz="2600" spc="285" dirty="0">
                <a:latin typeface="Arial"/>
                <a:cs typeface="Arial"/>
              </a:rPr>
              <a:t> </a:t>
            </a:r>
            <a:r>
              <a:rPr sz="2600" spc="-10" dirty="0">
                <a:latin typeface="Arial"/>
                <a:cs typeface="Arial"/>
              </a:rPr>
              <a:t>details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47" name="Slide Number Placeholder 6">
            <a:extLst>
              <a:ext uri="{FF2B5EF4-FFF2-40B4-BE49-F238E27FC236}">
                <a16:creationId xmlns:a16="http://schemas.microsoft.com/office/drawing/2014/main" id="{4CA85A7F-DE3A-A142-C6DA-7D787E87B4F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chemeClr val="bg1"/>
                </a:solidFill>
              </a:rPr>
              <a:pPr marL="38100">
                <a:lnSpc>
                  <a:spcPts val="3010"/>
                </a:lnSpc>
              </a:pPr>
              <a:t>13</a:t>
            </a:fld>
            <a:endParaRPr lang="en-MY" spc="-25" dirty="0">
              <a:solidFill>
                <a:schemeClr val="bg1"/>
              </a:solidFill>
            </a:endParaRPr>
          </a:p>
        </p:txBody>
      </p:sp>
      <p:sp>
        <p:nvSpPr>
          <p:cNvPr id="2" name="object 35">
            <a:extLst>
              <a:ext uri="{FF2B5EF4-FFF2-40B4-BE49-F238E27FC236}">
                <a16:creationId xmlns:a16="http://schemas.microsoft.com/office/drawing/2014/main" id="{0BF60CBC-A299-6B94-D22A-BA813067E91D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17009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HEADLINE OF CHART HERE</a:t>
            </a:r>
            <a:endParaRPr lang="en-MY" sz="3200" b="1" spc="90" dirty="0">
              <a:solidFill>
                <a:srgbClr val="17009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2743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3">
            <a:extLst>
              <a:ext uri="{FF2B5EF4-FFF2-40B4-BE49-F238E27FC236}">
                <a16:creationId xmlns:a16="http://schemas.microsoft.com/office/drawing/2014/main" id="{E13C2256-209E-F4DA-FE24-7F14C8CBBB7C}"/>
              </a:ext>
            </a:extLst>
          </p:cNvPr>
          <p:cNvSpPr txBox="1"/>
          <p:nvPr/>
        </p:nvSpPr>
        <p:spPr>
          <a:xfrm>
            <a:off x="801741" y="5544078"/>
            <a:ext cx="5191125" cy="104457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ts val="4070"/>
              </a:lnSpc>
              <a:spcBef>
                <a:spcPts val="80"/>
              </a:spcBef>
            </a:pPr>
            <a:r>
              <a:rPr sz="3300" dirty="0">
                <a:solidFill>
                  <a:srgbClr val="FFFFFF"/>
                </a:solidFill>
                <a:latin typeface="Arial"/>
                <a:cs typeface="Arial"/>
              </a:rPr>
              <a:t>Lorem</a:t>
            </a:r>
            <a:r>
              <a:rPr sz="33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FFFFFF"/>
                </a:solidFill>
                <a:latin typeface="Arial"/>
                <a:cs typeface="Arial"/>
              </a:rPr>
              <a:t>ipsum</a:t>
            </a:r>
            <a:r>
              <a:rPr sz="33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FFFFFF"/>
                </a:solidFill>
                <a:latin typeface="Arial"/>
                <a:cs typeface="Arial"/>
              </a:rPr>
              <a:t>dolor</a:t>
            </a:r>
            <a:r>
              <a:rPr sz="33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FFFFFF"/>
                </a:solidFill>
                <a:latin typeface="Arial"/>
                <a:cs typeface="Arial"/>
              </a:rPr>
              <a:t>sit</a:t>
            </a:r>
            <a:r>
              <a:rPr sz="33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10" dirty="0">
                <a:solidFill>
                  <a:srgbClr val="FFFFFF"/>
                </a:solidFill>
                <a:latin typeface="Arial"/>
                <a:cs typeface="Arial"/>
              </a:rPr>
              <a:t>amet, </a:t>
            </a:r>
            <a:r>
              <a:rPr sz="3300" dirty="0">
                <a:solidFill>
                  <a:srgbClr val="FFFFFF"/>
                </a:solidFill>
                <a:latin typeface="Arial"/>
                <a:cs typeface="Arial"/>
              </a:rPr>
              <a:t>consectetuer</a:t>
            </a:r>
            <a:r>
              <a:rPr sz="3300" spc="-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sz="3300" spc="-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20" dirty="0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endParaRPr sz="3300" dirty="0">
              <a:latin typeface="Arial"/>
              <a:cs typeface="Arial"/>
            </a:endParaRP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2881726E-E093-984B-93D4-E765A7363541}"/>
              </a:ext>
            </a:extLst>
          </p:cNvPr>
          <p:cNvSpPr txBox="1">
            <a:spLocks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rgbClr val="1500D9"/>
                </a:solidFill>
              </a:rPr>
              <a:pPr marL="38100">
                <a:lnSpc>
                  <a:spcPts val="3010"/>
                </a:lnSpc>
              </a:pPr>
              <a:t>14</a:t>
            </a:fld>
            <a:endParaRPr lang="en-MY" spc="-25" dirty="0">
              <a:solidFill>
                <a:srgbClr val="1500D9"/>
              </a:solidFill>
            </a:endParaRPr>
          </a:p>
        </p:txBody>
      </p:sp>
      <p:sp>
        <p:nvSpPr>
          <p:cNvPr id="5" name="object 36">
            <a:extLst>
              <a:ext uri="{FF2B5EF4-FFF2-40B4-BE49-F238E27FC236}">
                <a16:creationId xmlns:a16="http://schemas.microsoft.com/office/drawing/2014/main" id="{316E8DC7-794D-A74F-5F21-414093642B11}"/>
              </a:ext>
            </a:extLst>
          </p:cNvPr>
          <p:cNvSpPr txBox="1">
            <a:spLocks/>
          </p:cNvSpPr>
          <p:nvPr/>
        </p:nvSpPr>
        <p:spPr>
          <a:xfrm>
            <a:off x="801735" y="4593650"/>
            <a:ext cx="8009895" cy="64633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MY" sz="4100" dirty="0">
                <a:solidFill>
                  <a:schemeClr val="bg1"/>
                </a:solidFill>
              </a:rPr>
              <a:t>OPTION 5 DIVIDER</a:t>
            </a:r>
            <a:r>
              <a:rPr lang="en-MY" sz="4100" spc="190" dirty="0">
                <a:solidFill>
                  <a:schemeClr val="bg1"/>
                </a:solidFill>
              </a:rPr>
              <a:t> </a:t>
            </a:r>
            <a:r>
              <a:rPr lang="en-MY" sz="4100" dirty="0">
                <a:solidFill>
                  <a:schemeClr val="bg1"/>
                </a:solidFill>
              </a:rPr>
              <a:t>PAGE</a:t>
            </a:r>
          </a:p>
        </p:txBody>
      </p:sp>
    </p:spTree>
    <p:extLst>
      <p:ext uri="{BB962C8B-B14F-4D97-AF65-F5344CB8AC3E}">
        <p14:creationId xmlns:p14="http://schemas.microsoft.com/office/powerpoint/2010/main" val="2531921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ject 3">
            <a:extLst>
              <a:ext uri="{FF2B5EF4-FFF2-40B4-BE49-F238E27FC236}">
                <a16:creationId xmlns:a16="http://schemas.microsoft.com/office/drawing/2014/main" id="{7D2FA6CA-8F24-5614-6D9F-B43116144F6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20104098" cy="11308556"/>
          </a:xfrm>
          <a:prstGeom prst="rect">
            <a:avLst/>
          </a:prstGeom>
        </p:spPr>
      </p:pic>
      <p:sp>
        <p:nvSpPr>
          <p:cNvPr id="4" name="object 13">
            <a:extLst>
              <a:ext uri="{FF2B5EF4-FFF2-40B4-BE49-F238E27FC236}">
                <a16:creationId xmlns:a16="http://schemas.microsoft.com/office/drawing/2014/main" id="{ECE1B906-3081-BBC5-3975-A54135B5A03E}"/>
              </a:ext>
            </a:extLst>
          </p:cNvPr>
          <p:cNvSpPr txBox="1">
            <a:spLocks/>
          </p:cNvSpPr>
          <p:nvPr/>
        </p:nvSpPr>
        <p:spPr>
          <a:xfrm>
            <a:off x="942" y="4967346"/>
            <a:ext cx="7459345" cy="680956"/>
          </a:xfrm>
          <a:prstGeom prst="rect">
            <a:avLst/>
          </a:prstGeom>
        </p:spPr>
        <p:txBody>
          <a:bodyPr vert="horz" wrap="square" lIns="0" tIns="20955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850900" algn="ctr">
              <a:spcBef>
                <a:spcPts val="1650"/>
              </a:spcBef>
            </a:pPr>
            <a:endParaRPr lang="en-MY" sz="305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2" name="object 11">
            <a:extLst>
              <a:ext uri="{FF2B5EF4-FFF2-40B4-BE49-F238E27FC236}">
                <a16:creationId xmlns:a16="http://schemas.microsoft.com/office/drawing/2014/main" id="{FC75340C-0306-1773-C022-75A95B170B32}"/>
              </a:ext>
            </a:extLst>
          </p:cNvPr>
          <p:cNvSpPr/>
          <p:nvPr/>
        </p:nvSpPr>
        <p:spPr>
          <a:xfrm>
            <a:off x="942" y="4967346"/>
            <a:ext cx="7459345" cy="908685"/>
          </a:xfrm>
          <a:custGeom>
            <a:avLst/>
            <a:gdLst/>
            <a:ahLst/>
            <a:cxnLst/>
            <a:rect l="l" t="t" r="r" b="b"/>
            <a:pathLst>
              <a:path w="7459345" h="908685">
                <a:moveTo>
                  <a:pt x="7458977" y="0"/>
                </a:moveTo>
                <a:lnTo>
                  <a:pt x="0" y="0"/>
                </a:lnTo>
                <a:lnTo>
                  <a:pt x="0" y="908129"/>
                </a:lnTo>
                <a:lnTo>
                  <a:pt x="7458977" y="908129"/>
                </a:lnTo>
                <a:lnTo>
                  <a:pt x="74589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14">
            <a:extLst>
              <a:ext uri="{FF2B5EF4-FFF2-40B4-BE49-F238E27FC236}">
                <a16:creationId xmlns:a16="http://schemas.microsoft.com/office/drawing/2014/main" id="{AD009646-F7F9-3949-FE3D-FB2DA19F20E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4967342"/>
            <a:ext cx="908050" cy="908685"/>
            <a:chOff x="0" y="4967342"/>
            <a:chExt cx="908050" cy="908685"/>
          </a:xfrm>
        </p:grpSpPr>
        <p:sp>
          <p:nvSpPr>
            <p:cNvPr id="6" name="object 15">
              <a:extLst>
                <a:ext uri="{FF2B5EF4-FFF2-40B4-BE49-F238E27FC236}">
                  <a16:creationId xmlns:a16="http://schemas.microsoft.com/office/drawing/2014/main" id="{4DE26C73-9A86-C85F-24BE-1C41F81B142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4613" y="5421957"/>
              <a:ext cx="453390" cy="453390"/>
            </a:xfrm>
            <a:custGeom>
              <a:avLst/>
              <a:gdLst/>
              <a:ahLst/>
              <a:cxnLst/>
              <a:rect l="l" t="t" r="r" b="b"/>
              <a:pathLst>
                <a:path w="453390" h="453389">
                  <a:moveTo>
                    <a:pt x="453138" y="0"/>
                  </a:moveTo>
                  <a:lnTo>
                    <a:pt x="0" y="453138"/>
                  </a:lnTo>
                  <a:lnTo>
                    <a:pt x="453138" y="453138"/>
                  </a:lnTo>
                  <a:lnTo>
                    <a:pt x="453138" y="0"/>
                  </a:lnTo>
                  <a:close/>
                </a:path>
              </a:pathLst>
            </a:custGeom>
            <a:solidFill>
              <a:srgbClr val="1300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16">
              <a:extLst>
                <a:ext uri="{FF2B5EF4-FFF2-40B4-BE49-F238E27FC236}">
                  <a16:creationId xmlns:a16="http://schemas.microsoft.com/office/drawing/2014/main" id="{BC43C959-647C-D962-1769-BD32D752CAC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4967342"/>
              <a:ext cx="908050" cy="908050"/>
            </a:xfrm>
            <a:custGeom>
              <a:avLst/>
              <a:gdLst/>
              <a:ahLst/>
              <a:cxnLst/>
              <a:rect l="l" t="t" r="r" b="b"/>
              <a:pathLst>
                <a:path w="908050" h="908050">
                  <a:moveTo>
                    <a:pt x="907752" y="0"/>
                  </a:moveTo>
                  <a:lnTo>
                    <a:pt x="0" y="907752"/>
                  </a:lnTo>
                  <a:lnTo>
                    <a:pt x="454614" y="907752"/>
                  </a:lnTo>
                  <a:lnTo>
                    <a:pt x="907752" y="454614"/>
                  </a:lnTo>
                  <a:lnTo>
                    <a:pt x="907752" y="0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7">
              <a:extLst>
                <a:ext uri="{FF2B5EF4-FFF2-40B4-BE49-F238E27FC236}">
                  <a16:creationId xmlns:a16="http://schemas.microsoft.com/office/drawing/2014/main" id="{BD3FCAA6-39B6-4194-1D23-006676D042F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4967344"/>
              <a:ext cx="908050" cy="908050"/>
            </a:xfrm>
            <a:custGeom>
              <a:avLst/>
              <a:gdLst/>
              <a:ahLst/>
              <a:cxnLst/>
              <a:rect l="l" t="t" r="r" b="b"/>
              <a:pathLst>
                <a:path w="908050" h="908050">
                  <a:moveTo>
                    <a:pt x="907752" y="0"/>
                  </a:moveTo>
                  <a:lnTo>
                    <a:pt x="454614" y="0"/>
                  </a:lnTo>
                  <a:lnTo>
                    <a:pt x="0" y="454614"/>
                  </a:lnTo>
                  <a:lnTo>
                    <a:pt x="0" y="907752"/>
                  </a:lnTo>
                  <a:lnTo>
                    <a:pt x="907752" y="0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8">
              <a:extLst>
                <a:ext uri="{FF2B5EF4-FFF2-40B4-BE49-F238E27FC236}">
                  <a16:creationId xmlns:a16="http://schemas.microsoft.com/office/drawing/2014/main" id="{698147B4-0633-9AC1-B554-491AE7236DD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4967343"/>
              <a:ext cx="454659" cy="454659"/>
            </a:xfrm>
            <a:custGeom>
              <a:avLst/>
              <a:gdLst/>
              <a:ahLst/>
              <a:cxnLst/>
              <a:rect l="l" t="t" r="r" b="b"/>
              <a:pathLst>
                <a:path w="454659" h="454660">
                  <a:moveTo>
                    <a:pt x="454614" y="0"/>
                  </a:moveTo>
                  <a:lnTo>
                    <a:pt x="0" y="0"/>
                  </a:lnTo>
                  <a:lnTo>
                    <a:pt x="0" y="454614"/>
                  </a:lnTo>
                  <a:lnTo>
                    <a:pt x="454614" y="0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9">
              <a:extLst>
                <a:ext uri="{FF2B5EF4-FFF2-40B4-BE49-F238E27FC236}">
                  <a16:creationId xmlns:a16="http://schemas.microsoft.com/office/drawing/2014/main" id="{FEE46C8E-F911-B3EB-7ECA-24E657DD144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81171" y="5648895"/>
              <a:ext cx="226695" cy="226695"/>
            </a:xfrm>
            <a:custGeom>
              <a:avLst/>
              <a:gdLst/>
              <a:ahLst/>
              <a:cxnLst/>
              <a:rect l="l" t="t" r="r" b="b"/>
              <a:pathLst>
                <a:path w="226694" h="226695">
                  <a:moveTo>
                    <a:pt x="226579" y="0"/>
                  </a:moveTo>
                  <a:lnTo>
                    <a:pt x="0" y="226579"/>
                  </a:lnTo>
                  <a:lnTo>
                    <a:pt x="226579" y="226579"/>
                  </a:lnTo>
                  <a:lnTo>
                    <a:pt x="226579" y="0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20">
              <a:extLst>
                <a:ext uri="{FF2B5EF4-FFF2-40B4-BE49-F238E27FC236}">
                  <a16:creationId xmlns:a16="http://schemas.microsoft.com/office/drawing/2014/main" id="{07D56EBF-5E80-C3C5-8C0D-C50154AE1A2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3847" y="5421573"/>
              <a:ext cx="454025" cy="454025"/>
            </a:xfrm>
            <a:custGeom>
              <a:avLst/>
              <a:gdLst/>
              <a:ahLst/>
              <a:cxnLst/>
              <a:rect l="l" t="t" r="r" b="b"/>
              <a:pathLst>
                <a:path w="454025" h="454025">
                  <a:moveTo>
                    <a:pt x="453902" y="0"/>
                  </a:moveTo>
                  <a:lnTo>
                    <a:pt x="0" y="453902"/>
                  </a:lnTo>
                  <a:lnTo>
                    <a:pt x="227322" y="453902"/>
                  </a:lnTo>
                  <a:lnTo>
                    <a:pt x="453902" y="227322"/>
                  </a:lnTo>
                  <a:lnTo>
                    <a:pt x="453902" y="0"/>
                  </a:lnTo>
                  <a:close/>
                </a:path>
              </a:pathLst>
            </a:custGeom>
            <a:solidFill>
              <a:srgbClr val="0501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21">
              <a:extLst>
                <a:ext uri="{FF2B5EF4-FFF2-40B4-BE49-F238E27FC236}">
                  <a16:creationId xmlns:a16="http://schemas.microsoft.com/office/drawing/2014/main" id="{5B117EC5-8E83-4D4B-B469-31F23BE2CC1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3847" y="5421576"/>
              <a:ext cx="454025" cy="454025"/>
            </a:xfrm>
            <a:custGeom>
              <a:avLst/>
              <a:gdLst/>
              <a:ahLst/>
              <a:cxnLst/>
              <a:rect l="l" t="t" r="r" b="b"/>
              <a:pathLst>
                <a:path w="454025" h="454025">
                  <a:moveTo>
                    <a:pt x="453902" y="0"/>
                  </a:moveTo>
                  <a:lnTo>
                    <a:pt x="227322" y="0"/>
                  </a:lnTo>
                  <a:lnTo>
                    <a:pt x="0" y="227322"/>
                  </a:lnTo>
                  <a:lnTo>
                    <a:pt x="0" y="453902"/>
                  </a:lnTo>
                  <a:lnTo>
                    <a:pt x="453902" y="0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22">
              <a:extLst>
                <a:ext uri="{FF2B5EF4-FFF2-40B4-BE49-F238E27FC236}">
                  <a16:creationId xmlns:a16="http://schemas.microsoft.com/office/drawing/2014/main" id="{6A42C8C6-94CD-4D66-310A-85DDC3FE8EE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3852" y="5421573"/>
              <a:ext cx="227329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7322" y="0"/>
                  </a:moveTo>
                  <a:lnTo>
                    <a:pt x="0" y="0"/>
                  </a:lnTo>
                  <a:lnTo>
                    <a:pt x="0" y="227322"/>
                  </a:lnTo>
                  <a:lnTo>
                    <a:pt x="227322" y="0"/>
                  </a:lnTo>
                  <a:close/>
                </a:path>
              </a:pathLst>
            </a:custGeom>
            <a:solidFill>
              <a:srgbClr val="0501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12">
            <a:extLst>
              <a:ext uri="{FF2B5EF4-FFF2-40B4-BE49-F238E27FC236}">
                <a16:creationId xmlns:a16="http://schemas.microsoft.com/office/drawing/2014/main" id="{FA157F7A-E6FA-98E8-7A43-FA3A0CA5485F}"/>
              </a:ext>
            </a:extLst>
          </p:cNvPr>
          <p:cNvSpPr txBox="1"/>
          <p:nvPr/>
        </p:nvSpPr>
        <p:spPr>
          <a:xfrm>
            <a:off x="1174945" y="5960772"/>
            <a:ext cx="4932680" cy="91582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9200"/>
              </a:lnSpc>
              <a:spcBef>
                <a:spcPts val="95"/>
              </a:spcBef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Lorem</a:t>
            </a:r>
            <a:r>
              <a:rPr sz="28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ipsum</a:t>
            </a:r>
            <a:r>
              <a:rPr sz="28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dolor</a:t>
            </a:r>
            <a:r>
              <a:rPr sz="28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sit</a:t>
            </a:r>
            <a:r>
              <a:rPr sz="28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amet,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consectetuer</a:t>
            </a:r>
            <a:r>
              <a:rPr sz="2800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sz="2800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B49DCF45-D35F-8EFA-9F0C-27F8EADA6BD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rgbClr val="1500D9"/>
                </a:solidFill>
              </a:rPr>
              <a:pPr marL="38100">
                <a:lnSpc>
                  <a:spcPts val="3010"/>
                </a:lnSpc>
              </a:pPr>
              <a:t>15</a:t>
            </a:fld>
            <a:endParaRPr lang="en-MY" spc="-25" dirty="0">
              <a:solidFill>
                <a:srgbClr val="1500D9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689EFD-8C45-EEF1-DE2D-2144917684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47307" y="-746125"/>
            <a:ext cx="3333906" cy="2667000"/>
          </a:xfrm>
          <a:prstGeom prst="rect">
            <a:avLst/>
          </a:prstGeom>
        </p:spPr>
      </p:pic>
      <p:sp>
        <p:nvSpPr>
          <p:cNvPr id="3" name="object 6">
            <a:extLst>
              <a:ext uri="{FF2B5EF4-FFF2-40B4-BE49-F238E27FC236}">
                <a16:creationId xmlns:a16="http://schemas.microsoft.com/office/drawing/2014/main" id="{8EA9F01D-5ED2-9AB7-F251-70E4EE44DE2C}"/>
              </a:ext>
            </a:extLst>
          </p:cNvPr>
          <p:cNvSpPr txBox="1">
            <a:spLocks/>
          </p:cNvSpPr>
          <p:nvPr/>
        </p:nvSpPr>
        <p:spPr>
          <a:xfrm>
            <a:off x="740779" y="5196373"/>
            <a:ext cx="8009890" cy="50718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400685">
              <a:spcBef>
                <a:spcPts val="114"/>
              </a:spcBef>
            </a:pPr>
            <a:r>
              <a:rPr lang="en-MY" sz="3200" spc="125" dirty="0">
                <a:solidFill>
                  <a:srgbClr val="170091"/>
                </a:solidFill>
              </a:rPr>
              <a:t>OPTION </a:t>
            </a:r>
            <a:r>
              <a:rPr lang="en-MY" sz="3200" spc="-50" dirty="0">
                <a:solidFill>
                  <a:srgbClr val="170091"/>
                </a:solidFill>
              </a:rPr>
              <a:t>6 </a:t>
            </a:r>
            <a:r>
              <a:rPr lang="en-MY" sz="3200" dirty="0">
                <a:solidFill>
                  <a:srgbClr val="170091"/>
                </a:solidFill>
              </a:rPr>
              <a:t>DIVIDER</a:t>
            </a:r>
            <a:r>
              <a:rPr lang="en-MY" sz="3200" spc="125" dirty="0">
                <a:solidFill>
                  <a:srgbClr val="170091"/>
                </a:solidFill>
              </a:rPr>
              <a:t> </a:t>
            </a:r>
            <a:r>
              <a:rPr lang="en-MY" sz="3200" dirty="0">
                <a:solidFill>
                  <a:srgbClr val="170091"/>
                </a:solidFill>
              </a:rPr>
              <a:t>PAGE</a:t>
            </a:r>
            <a:endParaRPr lang="en-MY" sz="3200" spc="-50" dirty="0">
              <a:solidFill>
                <a:srgbClr val="1700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675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3">
            <a:extLst>
              <a:ext uri="{FF2B5EF4-FFF2-40B4-BE49-F238E27FC236}">
                <a16:creationId xmlns:a16="http://schemas.microsoft.com/office/drawing/2014/main" id="{5455D0D0-DEEF-55BA-E2D1-D2903D14ACE1}"/>
              </a:ext>
            </a:extLst>
          </p:cNvPr>
          <p:cNvGrpSpPr/>
          <p:nvPr/>
        </p:nvGrpSpPr>
        <p:grpSpPr>
          <a:xfrm>
            <a:off x="889953" y="2495735"/>
            <a:ext cx="18324195" cy="5026025"/>
            <a:chOff x="888716" y="2495735"/>
            <a:chExt cx="18324195" cy="5026025"/>
          </a:xfrm>
        </p:grpSpPr>
        <p:sp>
          <p:nvSpPr>
            <p:cNvPr id="3" name="object 4">
              <a:extLst>
                <a:ext uri="{FF2B5EF4-FFF2-40B4-BE49-F238E27FC236}">
                  <a16:creationId xmlns:a16="http://schemas.microsoft.com/office/drawing/2014/main" id="{52083E93-A65D-C74F-1758-FB5F938F2637}"/>
                </a:ext>
              </a:extLst>
            </p:cNvPr>
            <p:cNvSpPr/>
            <p:nvPr/>
          </p:nvSpPr>
          <p:spPr>
            <a:xfrm>
              <a:off x="888716" y="2495735"/>
              <a:ext cx="18324195" cy="5026025"/>
            </a:xfrm>
            <a:custGeom>
              <a:avLst/>
              <a:gdLst/>
              <a:ahLst/>
              <a:cxnLst/>
              <a:rect l="l" t="t" r="r" b="b"/>
              <a:pathLst>
                <a:path w="18324195" h="5026025">
                  <a:moveTo>
                    <a:pt x="18324049" y="0"/>
                  </a:moveTo>
                  <a:lnTo>
                    <a:pt x="0" y="0"/>
                  </a:lnTo>
                  <a:lnTo>
                    <a:pt x="0" y="5026024"/>
                  </a:lnTo>
                  <a:lnTo>
                    <a:pt x="18324049" y="5026024"/>
                  </a:lnTo>
                  <a:lnTo>
                    <a:pt x="18324049" y="0"/>
                  </a:lnTo>
                  <a:close/>
                </a:path>
              </a:pathLst>
            </a:custGeom>
            <a:solidFill>
              <a:srgbClr val="17009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5">
              <a:extLst>
                <a:ext uri="{FF2B5EF4-FFF2-40B4-BE49-F238E27FC236}">
                  <a16:creationId xmlns:a16="http://schemas.microsoft.com/office/drawing/2014/main" id="{B80839FD-D8CE-0738-BF4B-2D49C26C9F1E}"/>
                </a:ext>
              </a:extLst>
            </p:cNvPr>
            <p:cNvSpPr/>
            <p:nvPr/>
          </p:nvSpPr>
          <p:spPr>
            <a:xfrm>
              <a:off x="2197582" y="5100246"/>
              <a:ext cx="15706725" cy="0"/>
            </a:xfrm>
            <a:custGeom>
              <a:avLst/>
              <a:gdLst/>
              <a:ahLst/>
              <a:cxnLst/>
              <a:rect l="l" t="t" r="r" b="b"/>
              <a:pathLst>
                <a:path w="15706725">
                  <a:moveTo>
                    <a:pt x="0" y="0"/>
                  </a:moveTo>
                  <a:lnTo>
                    <a:pt x="15706328" y="0"/>
                  </a:lnTo>
                </a:path>
              </a:pathLst>
            </a:custGeom>
            <a:ln w="52354">
              <a:solidFill>
                <a:srgbClr val="1700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6">
              <a:extLst>
                <a:ext uri="{FF2B5EF4-FFF2-40B4-BE49-F238E27FC236}">
                  <a16:creationId xmlns:a16="http://schemas.microsoft.com/office/drawing/2014/main" id="{FA9705FD-AF36-5539-1B49-FB665C05F3BA}"/>
                </a:ext>
              </a:extLst>
            </p:cNvPr>
            <p:cNvSpPr/>
            <p:nvPr/>
          </p:nvSpPr>
          <p:spPr>
            <a:xfrm>
              <a:off x="4064345" y="4953654"/>
              <a:ext cx="293370" cy="293370"/>
            </a:xfrm>
            <a:custGeom>
              <a:avLst/>
              <a:gdLst/>
              <a:ahLst/>
              <a:cxnLst/>
              <a:rect l="l" t="t" r="r" b="b"/>
              <a:pathLst>
                <a:path w="293370" h="293370">
                  <a:moveTo>
                    <a:pt x="146592" y="0"/>
                  </a:moveTo>
                  <a:lnTo>
                    <a:pt x="100257" y="7473"/>
                  </a:lnTo>
                  <a:lnTo>
                    <a:pt x="60016" y="28283"/>
                  </a:lnTo>
                  <a:lnTo>
                    <a:pt x="28283" y="60016"/>
                  </a:lnTo>
                  <a:lnTo>
                    <a:pt x="7473" y="100257"/>
                  </a:lnTo>
                  <a:lnTo>
                    <a:pt x="0" y="146592"/>
                  </a:lnTo>
                  <a:lnTo>
                    <a:pt x="7473" y="192926"/>
                  </a:lnTo>
                  <a:lnTo>
                    <a:pt x="28283" y="233168"/>
                  </a:lnTo>
                  <a:lnTo>
                    <a:pt x="60016" y="264901"/>
                  </a:lnTo>
                  <a:lnTo>
                    <a:pt x="100257" y="285711"/>
                  </a:lnTo>
                  <a:lnTo>
                    <a:pt x="146592" y="293184"/>
                  </a:lnTo>
                  <a:lnTo>
                    <a:pt x="192926" y="285711"/>
                  </a:lnTo>
                  <a:lnTo>
                    <a:pt x="233168" y="264901"/>
                  </a:lnTo>
                  <a:lnTo>
                    <a:pt x="264901" y="233168"/>
                  </a:lnTo>
                  <a:lnTo>
                    <a:pt x="285711" y="192926"/>
                  </a:lnTo>
                  <a:lnTo>
                    <a:pt x="293184" y="146592"/>
                  </a:lnTo>
                  <a:lnTo>
                    <a:pt x="285711" y="100257"/>
                  </a:lnTo>
                  <a:lnTo>
                    <a:pt x="264901" y="60016"/>
                  </a:lnTo>
                  <a:lnTo>
                    <a:pt x="233168" y="28283"/>
                  </a:lnTo>
                  <a:lnTo>
                    <a:pt x="192926" y="7473"/>
                  </a:lnTo>
                  <a:lnTo>
                    <a:pt x="146592" y="0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7">
            <a:extLst>
              <a:ext uri="{FF2B5EF4-FFF2-40B4-BE49-F238E27FC236}">
                <a16:creationId xmlns:a16="http://schemas.microsoft.com/office/drawing/2014/main" id="{99E22F5E-98CB-E6D3-484C-6A7F1A6FF98E}"/>
              </a:ext>
            </a:extLst>
          </p:cNvPr>
          <p:cNvSpPr txBox="1"/>
          <p:nvPr/>
        </p:nvSpPr>
        <p:spPr>
          <a:xfrm>
            <a:off x="3289340" y="3963056"/>
            <a:ext cx="1856739" cy="77978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20"/>
              </a:spcBef>
            </a:pPr>
            <a:r>
              <a:rPr sz="2450" dirty="0">
                <a:solidFill>
                  <a:srgbClr val="170091"/>
                </a:solidFill>
                <a:latin typeface="Roboto"/>
                <a:cs typeface="Roboto"/>
              </a:rPr>
              <a:t>Lorem</a:t>
            </a:r>
            <a:r>
              <a:rPr sz="2450" spc="-30" dirty="0">
                <a:solidFill>
                  <a:srgbClr val="170091"/>
                </a:solidFill>
                <a:latin typeface="Roboto"/>
                <a:cs typeface="Roboto"/>
              </a:rPr>
              <a:t> </a:t>
            </a:r>
            <a:r>
              <a:rPr sz="2450" spc="-10" dirty="0">
                <a:solidFill>
                  <a:srgbClr val="170091"/>
                </a:solidFill>
                <a:latin typeface="Roboto"/>
                <a:cs typeface="Roboto"/>
              </a:rPr>
              <a:t>Ipsum</a:t>
            </a:r>
            <a:endParaRPr sz="2450" dirty="0">
              <a:latin typeface="Roboto"/>
              <a:cs typeface="Roboto"/>
            </a:endParaRPr>
          </a:p>
          <a:p>
            <a:pPr marR="11430" algn="ctr">
              <a:lnSpc>
                <a:spcPct val="100000"/>
              </a:lnSpc>
              <a:spcBef>
                <a:spcPts val="30"/>
              </a:spcBef>
            </a:pPr>
            <a:r>
              <a:rPr sz="2450" b="1" spc="-20" dirty="0">
                <a:solidFill>
                  <a:srgbClr val="FF7900"/>
                </a:solidFill>
                <a:latin typeface="Roboto"/>
                <a:cs typeface="Roboto"/>
              </a:rPr>
              <a:t>2015</a:t>
            </a:r>
            <a:endParaRPr sz="2450" dirty="0">
              <a:solidFill>
                <a:srgbClr val="FF7900"/>
              </a:solidFill>
              <a:latin typeface="Roboto"/>
              <a:cs typeface="Roboto"/>
            </a:endParaRP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ECD7F3B4-B98B-5108-D2FF-FEE0289399C8}"/>
              </a:ext>
            </a:extLst>
          </p:cNvPr>
          <p:cNvSpPr txBox="1"/>
          <p:nvPr/>
        </p:nvSpPr>
        <p:spPr>
          <a:xfrm>
            <a:off x="3289340" y="5398928"/>
            <a:ext cx="1856739" cy="7632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11430" algn="ctr">
              <a:lnSpc>
                <a:spcPts val="2890"/>
              </a:lnSpc>
              <a:spcBef>
                <a:spcPts val="120"/>
              </a:spcBef>
            </a:pPr>
            <a:r>
              <a:rPr sz="2450" b="1" spc="-20" dirty="0">
                <a:solidFill>
                  <a:srgbClr val="FF7900"/>
                </a:solidFill>
                <a:latin typeface="Roboto"/>
                <a:cs typeface="Roboto"/>
              </a:rPr>
              <a:t>2015</a:t>
            </a:r>
            <a:endParaRPr sz="2450" dirty="0">
              <a:solidFill>
                <a:srgbClr val="FF7900"/>
              </a:solidFill>
              <a:latin typeface="Roboto"/>
              <a:cs typeface="Roboto"/>
            </a:endParaRPr>
          </a:p>
          <a:p>
            <a:pPr marR="5080" algn="ctr">
              <a:lnSpc>
                <a:spcPts val="2890"/>
              </a:lnSpc>
            </a:pPr>
            <a:r>
              <a:rPr sz="2450" dirty="0">
                <a:solidFill>
                  <a:srgbClr val="170091"/>
                </a:solidFill>
                <a:latin typeface="Roboto"/>
                <a:cs typeface="Roboto"/>
              </a:rPr>
              <a:t>Lorem</a:t>
            </a:r>
            <a:r>
              <a:rPr sz="2450" spc="-30" dirty="0">
                <a:solidFill>
                  <a:srgbClr val="170091"/>
                </a:solidFill>
                <a:latin typeface="Roboto"/>
                <a:cs typeface="Roboto"/>
              </a:rPr>
              <a:t> </a:t>
            </a:r>
            <a:r>
              <a:rPr sz="2450" spc="-10" dirty="0">
                <a:solidFill>
                  <a:srgbClr val="170091"/>
                </a:solidFill>
                <a:latin typeface="Roboto"/>
                <a:cs typeface="Roboto"/>
              </a:rPr>
              <a:t>Ipsum</a:t>
            </a:r>
            <a:endParaRPr sz="2450" dirty="0">
              <a:latin typeface="Roboto"/>
              <a:cs typeface="Roboto"/>
            </a:endParaRPr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FB3271ED-394F-1A74-A24D-FE9CC0CA2DFB}"/>
              </a:ext>
            </a:extLst>
          </p:cNvPr>
          <p:cNvSpPr txBox="1"/>
          <p:nvPr/>
        </p:nvSpPr>
        <p:spPr>
          <a:xfrm>
            <a:off x="8891473" y="5398928"/>
            <a:ext cx="1856739" cy="7632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11430" algn="ctr">
              <a:lnSpc>
                <a:spcPts val="2890"/>
              </a:lnSpc>
              <a:spcBef>
                <a:spcPts val="120"/>
              </a:spcBef>
            </a:pPr>
            <a:r>
              <a:rPr sz="2450" b="1" spc="-20" dirty="0">
                <a:solidFill>
                  <a:srgbClr val="FF7900"/>
                </a:solidFill>
                <a:latin typeface="Roboto"/>
                <a:cs typeface="Roboto"/>
              </a:rPr>
              <a:t>2022</a:t>
            </a:r>
            <a:endParaRPr sz="2450" dirty="0">
              <a:solidFill>
                <a:srgbClr val="FF7900"/>
              </a:solidFill>
              <a:latin typeface="Roboto"/>
              <a:cs typeface="Roboto"/>
            </a:endParaRPr>
          </a:p>
          <a:p>
            <a:pPr marR="5080" algn="ctr">
              <a:lnSpc>
                <a:spcPts val="2890"/>
              </a:lnSpc>
            </a:pPr>
            <a:r>
              <a:rPr sz="2450" dirty="0">
                <a:solidFill>
                  <a:srgbClr val="1700E6"/>
                </a:solidFill>
                <a:latin typeface="Roboto"/>
                <a:cs typeface="Roboto"/>
              </a:rPr>
              <a:t>Lorem</a:t>
            </a:r>
            <a:r>
              <a:rPr sz="2450" spc="-30" dirty="0">
                <a:solidFill>
                  <a:srgbClr val="1700E6"/>
                </a:solidFill>
                <a:latin typeface="Roboto"/>
                <a:cs typeface="Roboto"/>
              </a:rPr>
              <a:t> </a:t>
            </a:r>
            <a:r>
              <a:rPr sz="2450" spc="-10" dirty="0">
                <a:solidFill>
                  <a:srgbClr val="1700E6"/>
                </a:solidFill>
                <a:latin typeface="Roboto"/>
                <a:cs typeface="Roboto"/>
              </a:rPr>
              <a:t>Ipsum</a:t>
            </a:r>
            <a:endParaRPr sz="2450" dirty="0">
              <a:latin typeface="Roboto"/>
              <a:cs typeface="Roboto"/>
            </a:endParaRPr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C9DF60B8-B58C-94AE-62D0-83762BAF6D27}"/>
              </a:ext>
            </a:extLst>
          </p:cNvPr>
          <p:cNvSpPr txBox="1"/>
          <p:nvPr/>
        </p:nvSpPr>
        <p:spPr>
          <a:xfrm>
            <a:off x="11692540" y="5398928"/>
            <a:ext cx="1856739" cy="7632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11430" algn="ctr">
              <a:lnSpc>
                <a:spcPts val="2890"/>
              </a:lnSpc>
              <a:spcBef>
                <a:spcPts val="120"/>
              </a:spcBef>
            </a:pPr>
            <a:r>
              <a:rPr sz="2450" b="1" spc="-20" dirty="0">
                <a:solidFill>
                  <a:srgbClr val="FF7900"/>
                </a:solidFill>
                <a:latin typeface="Roboto"/>
                <a:cs typeface="Roboto"/>
              </a:rPr>
              <a:t>2030</a:t>
            </a:r>
            <a:endParaRPr sz="2450" dirty="0">
              <a:solidFill>
                <a:srgbClr val="FF7900"/>
              </a:solidFill>
              <a:latin typeface="Roboto"/>
              <a:cs typeface="Roboto"/>
            </a:endParaRPr>
          </a:p>
          <a:p>
            <a:pPr marR="5080" algn="ctr">
              <a:lnSpc>
                <a:spcPts val="2890"/>
              </a:lnSpc>
            </a:pPr>
            <a:r>
              <a:rPr sz="2450" dirty="0">
                <a:solidFill>
                  <a:srgbClr val="170091"/>
                </a:solidFill>
                <a:latin typeface="Roboto"/>
                <a:cs typeface="Roboto"/>
              </a:rPr>
              <a:t>Lorem</a:t>
            </a:r>
            <a:r>
              <a:rPr sz="2450" spc="-30" dirty="0">
                <a:solidFill>
                  <a:srgbClr val="170091"/>
                </a:solidFill>
                <a:latin typeface="Roboto"/>
                <a:cs typeface="Roboto"/>
              </a:rPr>
              <a:t> </a:t>
            </a:r>
            <a:r>
              <a:rPr sz="2450" spc="-10" dirty="0">
                <a:solidFill>
                  <a:srgbClr val="170091"/>
                </a:solidFill>
                <a:latin typeface="Roboto"/>
                <a:cs typeface="Roboto"/>
              </a:rPr>
              <a:t>Ipsum</a:t>
            </a:r>
            <a:endParaRPr sz="2450" dirty="0">
              <a:latin typeface="Roboto"/>
              <a:cs typeface="Roboto"/>
            </a:endParaRPr>
          </a:p>
        </p:txBody>
      </p:sp>
      <p:grpSp>
        <p:nvGrpSpPr>
          <p:cNvPr id="10" name="object 11">
            <a:extLst>
              <a:ext uri="{FF2B5EF4-FFF2-40B4-BE49-F238E27FC236}">
                <a16:creationId xmlns:a16="http://schemas.microsoft.com/office/drawing/2014/main" id="{0E57B714-C6F6-E84C-B741-2E9632024A4E}"/>
              </a:ext>
            </a:extLst>
          </p:cNvPr>
          <p:cNvGrpSpPr/>
          <p:nvPr/>
        </p:nvGrpSpPr>
        <p:grpSpPr>
          <a:xfrm>
            <a:off x="6733470" y="3070066"/>
            <a:ext cx="9030335" cy="2176780"/>
            <a:chOff x="6733470" y="3070066"/>
            <a:chExt cx="9030335" cy="2176780"/>
          </a:xfrm>
        </p:grpSpPr>
        <p:sp>
          <p:nvSpPr>
            <p:cNvPr id="11" name="object 12">
              <a:extLst>
                <a:ext uri="{FF2B5EF4-FFF2-40B4-BE49-F238E27FC236}">
                  <a16:creationId xmlns:a16="http://schemas.microsoft.com/office/drawing/2014/main" id="{C2BA4E84-47B4-99E4-542A-DDD098A6ABC5}"/>
                </a:ext>
              </a:extLst>
            </p:cNvPr>
            <p:cNvSpPr/>
            <p:nvPr/>
          </p:nvSpPr>
          <p:spPr>
            <a:xfrm>
              <a:off x="6865391" y="4953666"/>
              <a:ext cx="3094355" cy="293370"/>
            </a:xfrm>
            <a:custGeom>
              <a:avLst/>
              <a:gdLst/>
              <a:ahLst/>
              <a:cxnLst/>
              <a:rect l="l" t="t" r="r" b="b"/>
              <a:pathLst>
                <a:path w="3094354" h="293370">
                  <a:moveTo>
                    <a:pt x="293179" y="146583"/>
                  </a:moveTo>
                  <a:lnTo>
                    <a:pt x="285711" y="100253"/>
                  </a:lnTo>
                  <a:lnTo>
                    <a:pt x="264896" y="60007"/>
                  </a:lnTo>
                  <a:lnTo>
                    <a:pt x="233172" y="28282"/>
                  </a:lnTo>
                  <a:lnTo>
                    <a:pt x="192925" y="7467"/>
                  </a:lnTo>
                  <a:lnTo>
                    <a:pt x="146596" y="0"/>
                  </a:lnTo>
                  <a:lnTo>
                    <a:pt x="100253" y="7467"/>
                  </a:lnTo>
                  <a:lnTo>
                    <a:pt x="60020" y="28282"/>
                  </a:lnTo>
                  <a:lnTo>
                    <a:pt x="28282" y="60007"/>
                  </a:lnTo>
                  <a:lnTo>
                    <a:pt x="7467" y="100253"/>
                  </a:lnTo>
                  <a:lnTo>
                    <a:pt x="0" y="146583"/>
                  </a:lnTo>
                  <a:lnTo>
                    <a:pt x="7467" y="192925"/>
                  </a:lnTo>
                  <a:lnTo>
                    <a:pt x="28282" y="233159"/>
                  </a:lnTo>
                  <a:lnTo>
                    <a:pt x="60020" y="264896"/>
                  </a:lnTo>
                  <a:lnTo>
                    <a:pt x="100253" y="285699"/>
                  </a:lnTo>
                  <a:lnTo>
                    <a:pt x="146596" y="293179"/>
                  </a:lnTo>
                  <a:lnTo>
                    <a:pt x="192925" y="285699"/>
                  </a:lnTo>
                  <a:lnTo>
                    <a:pt x="233172" y="264896"/>
                  </a:lnTo>
                  <a:lnTo>
                    <a:pt x="264896" y="233159"/>
                  </a:lnTo>
                  <a:lnTo>
                    <a:pt x="285711" y="192925"/>
                  </a:lnTo>
                  <a:lnTo>
                    <a:pt x="293179" y="146583"/>
                  </a:lnTo>
                  <a:close/>
                </a:path>
                <a:path w="3094354" h="293370">
                  <a:moveTo>
                    <a:pt x="3094240" y="146583"/>
                  </a:moveTo>
                  <a:lnTo>
                    <a:pt x="3086760" y="100253"/>
                  </a:lnTo>
                  <a:lnTo>
                    <a:pt x="3065957" y="60007"/>
                  </a:lnTo>
                  <a:lnTo>
                    <a:pt x="3034220" y="28282"/>
                  </a:lnTo>
                  <a:lnTo>
                    <a:pt x="2993987" y="7467"/>
                  </a:lnTo>
                  <a:lnTo>
                    <a:pt x="2947644" y="0"/>
                  </a:lnTo>
                  <a:lnTo>
                    <a:pt x="2901315" y="7467"/>
                  </a:lnTo>
                  <a:lnTo>
                    <a:pt x="2861068" y="28282"/>
                  </a:lnTo>
                  <a:lnTo>
                    <a:pt x="2829344" y="60007"/>
                  </a:lnTo>
                  <a:lnTo>
                    <a:pt x="2808528" y="100253"/>
                  </a:lnTo>
                  <a:lnTo>
                    <a:pt x="2801048" y="146583"/>
                  </a:lnTo>
                  <a:lnTo>
                    <a:pt x="2808528" y="192925"/>
                  </a:lnTo>
                  <a:lnTo>
                    <a:pt x="2829344" y="233159"/>
                  </a:lnTo>
                  <a:lnTo>
                    <a:pt x="2861068" y="264896"/>
                  </a:lnTo>
                  <a:lnTo>
                    <a:pt x="2901315" y="285699"/>
                  </a:lnTo>
                  <a:lnTo>
                    <a:pt x="2947644" y="293179"/>
                  </a:lnTo>
                  <a:lnTo>
                    <a:pt x="2993987" y="285699"/>
                  </a:lnTo>
                  <a:lnTo>
                    <a:pt x="3034220" y="264896"/>
                  </a:lnTo>
                  <a:lnTo>
                    <a:pt x="3065957" y="233159"/>
                  </a:lnTo>
                  <a:lnTo>
                    <a:pt x="3086760" y="192925"/>
                  </a:lnTo>
                  <a:lnTo>
                    <a:pt x="3094240" y="146583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3">
              <a:extLst>
                <a:ext uri="{FF2B5EF4-FFF2-40B4-BE49-F238E27FC236}">
                  <a16:creationId xmlns:a16="http://schemas.microsoft.com/office/drawing/2014/main" id="{41641FE9-6265-C6C2-D048-7F980CE56C3D}"/>
                </a:ext>
              </a:extLst>
            </p:cNvPr>
            <p:cNvSpPr/>
            <p:nvPr/>
          </p:nvSpPr>
          <p:spPr>
            <a:xfrm>
              <a:off x="12467501" y="4953666"/>
              <a:ext cx="3094355" cy="293370"/>
            </a:xfrm>
            <a:custGeom>
              <a:avLst/>
              <a:gdLst/>
              <a:ahLst/>
              <a:cxnLst/>
              <a:rect l="l" t="t" r="r" b="b"/>
              <a:pathLst>
                <a:path w="3094355" h="293370">
                  <a:moveTo>
                    <a:pt x="293179" y="146583"/>
                  </a:moveTo>
                  <a:lnTo>
                    <a:pt x="285711" y="100253"/>
                  </a:lnTo>
                  <a:lnTo>
                    <a:pt x="264896" y="60007"/>
                  </a:lnTo>
                  <a:lnTo>
                    <a:pt x="233172" y="28282"/>
                  </a:lnTo>
                  <a:lnTo>
                    <a:pt x="192925" y="7467"/>
                  </a:lnTo>
                  <a:lnTo>
                    <a:pt x="146596" y="0"/>
                  </a:lnTo>
                  <a:lnTo>
                    <a:pt x="100253" y="7467"/>
                  </a:lnTo>
                  <a:lnTo>
                    <a:pt x="60020" y="28282"/>
                  </a:lnTo>
                  <a:lnTo>
                    <a:pt x="28282" y="60007"/>
                  </a:lnTo>
                  <a:lnTo>
                    <a:pt x="7467" y="100253"/>
                  </a:lnTo>
                  <a:lnTo>
                    <a:pt x="0" y="146583"/>
                  </a:lnTo>
                  <a:lnTo>
                    <a:pt x="7467" y="192925"/>
                  </a:lnTo>
                  <a:lnTo>
                    <a:pt x="28282" y="233159"/>
                  </a:lnTo>
                  <a:lnTo>
                    <a:pt x="60020" y="264896"/>
                  </a:lnTo>
                  <a:lnTo>
                    <a:pt x="100253" y="285699"/>
                  </a:lnTo>
                  <a:lnTo>
                    <a:pt x="146596" y="293179"/>
                  </a:lnTo>
                  <a:lnTo>
                    <a:pt x="192925" y="285699"/>
                  </a:lnTo>
                  <a:lnTo>
                    <a:pt x="233172" y="264896"/>
                  </a:lnTo>
                  <a:lnTo>
                    <a:pt x="264896" y="233159"/>
                  </a:lnTo>
                  <a:lnTo>
                    <a:pt x="285711" y="192925"/>
                  </a:lnTo>
                  <a:lnTo>
                    <a:pt x="293179" y="146583"/>
                  </a:lnTo>
                  <a:close/>
                </a:path>
                <a:path w="3094355" h="293370">
                  <a:moveTo>
                    <a:pt x="3094240" y="146583"/>
                  </a:moveTo>
                  <a:lnTo>
                    <a:pt x="3086760" y="100253"/>
                  </a:lnTo>
                  <a:lnTo>
                    <a:pt x="3065957" y="60007"/>
                  </a:lnTo>
                  <a:lnTo>
                    <a:pt x="3034220" y="28282"/>
                  </a:lnTo>
                  <a:lnTo>
                    <a:pt x="2993974" y="7467"/>
                  </a:lnTo>
                  <a:lnTo>
                    <a:pt x="2947644" y="0"/>
                  </a:lnTo>
                  <a:lnTo>
                    <a:pt x="2901315" y="7467"/>
                  </a:lnTo>
                  <a:lnTo>
                    <a:pt x="2861068" y="28282"/>
                  </a:lnTo>
                  <a:lnTo>
                    <a:pt x="2829331" y="60007"/>
                  </a:lnTo>
                  <a:lnTo>
                    <a:pt x="2808528" y="100253"/>
                  </a:lnTo>
                  <a:lnTo>
                    <a:pt x="2801048" y="146583"/>
                  </a:lnTo>
                  <a:lnTo>
                    <a:pt x="2808528" y="192925"/>
                  </a:lnTo>
                  <a:lnTo>
                    <a:pt x="2829331" y="233159"/>
                  </a:lnTo>
                  <a:lnTo>
                    <a:pt x="2861068" y="264896"/>
                  </a:lnTo>
                  <a:lnTo>
                    <a:pt x="2901315" y="285699"/>
                  </a:lnTo>
                  <a:lnTo>
                    <a:pt x="2947644" y="293179"/>
                  </a:lnTo>
                  <a:lnTo>
                    <a:pt x="2993974" y="285699"/>
                  </a:lnTo>
                  <a:lnTo>
                    <a:pt x="3034220" y="264896"/>
                  </a:lnTo>
                  <a:lnTo>
                    <a:pt x="3065957" y="233159"/>
                  </a:lnTo>
                  <a:lnTo>
                    <a:pt x="3086760" y="192925"/>
                  </a:lnTo>
                  <a:lnTo>
                    <a:pt x="3094240" y="146583"/>
                  </a:lnTo>
                  <a:close/>
                </a:path>
              </a:pathLst>
            </a:custGeom>
            <a:solidFill>
              <a:srgbClr val="0501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4">
              <a:extLst>
                <a:ext uri="{FF2B5EF4-FFF2-40B4-BE49-F238E27FC236}">
                  <a16:creationId xmlns:a16="http://schemas.microsoft.com/office/drawing/2014/main" id="{7BF9260A-4FCC-3C4C-5470-29E3A795AB56}"/>
                </a:ext>
              </a:extLst>
            </p:cNvPr>
            <p:cNvSpPr/>
            <p:nvPr/>
          </p:nvSpPr>
          <p:spPr>
            <a:xfrm>
              <a:off x="6733464" y="3070065"/>
              <a:ext cx="9030335" cy="696595"/>
            </a:xfrm>
            <a:custGeom>
              <a:avLst/>
              <a:gdLst/>
              <a:ahLst/>
              <a:cxnLst/>
              <a:rect l="l" t="t" r="r" b="b"/>
              <a:pathLst>
                <a:path w="9030335" h="696595">
                  <a:moveTo>
                    <a:pt x="557047" y="577164"/>
                  </a:moveTo>
                  <a:lnTo>
                    <a:pt x="349135" y="577164"/>
                  </a:lnTo>
                  <a:lnTo>
                    <a:pt x="349135" y="659790"/>
                  </a:lnTo>
                  <a:lnTo>
                    <a:pt x="557047" y="659790"/>
                  </a:lnTo>
                  <a:lnTo>
                    <a:pt x="557047" y="577164"/>
                  </a:lnTo>
                  <a:close/>
                </a:path>
                <a:path w="9030335" h="696595">
                  <a:moveTo>
                    <a:pt x="557047" y="0"/>
                  </a:moveTo>
                  <a:lnTo>
                    <a:pt x="0" y="0"/>
                  </a:lnTo>
                  <a:lnTo>
                    <a:pt x="0" y="72390"/>
                  </a:lnTo>
                  <a:lnTo>
                    <a:pt x="0" y="539750"/>
                  </a:lnTo>
                  <a:lnTo>
                    <a:pt x="0" y="576580"/>
                  </a:lnTo>
                  <a:lnTo>
                    <a:pt x="0" y="660400"/>
                  </a:lnTo>
                  <a:lnTo>
                    <a:pt x="0" y="695960"/>
                  </a:lnTo>
                  <a:lnTo>
                    <a:pt x="557047" y="695960"/>
                  </a:lnTo>
                  <a:lnTo>
                    <a:pt x="557047" y="660400"/>
                  </a:lnTo>
                  <a:lnTo>
                    <a:pt x="207899" y="660400"/>
                  </a:lnTo>
                  <a:lnTo>
                    <a:pt x="207899" y="576580"/>
                  </a:lnTo>
                  <a:lnTo>
                    <a:pt x="557047" y="576580"/>
                  </a:lnTo>
                  <a:lnTo>
                    <a:pt x="557047" y="539750"/>
                  </a:lnTo>
                  <a:lnTo>
                    <a:pt x="83731" y="539750"/>
                  </a:lnTo>
                  <a:lnTo>
                    <a:pt x="83731" y="72390"/>
                  </a:lnTo>
                  <a:lnTo>
                    <a:pt x="473316" y="72390"/>
                  </a:lnTo>
                  <a:lnTo>
                    <a:pt x="473316" y="539216"/>
                  </a:lnTo>
                  <a:lnTo>
                    <a:pt x="557047" y="539216"/>
                  </a:lnTo>
                  <a:lnTo>
                    <a:pt x="557047" y="72390"/>
                  </a:lnTo>
                  <a:lnTo>
                    <a:pt x="557047" y="72021"/>
                  </a:lnTo>
                  <a:lnTo>
                    <a:pt x="557047" y="0"/>
                  </a:lnTo>
                  <a:close/>
                </a:path>
                <a:path w="9030335" h="696595">
                  <a:moveTo>
                    <a:pt x="3358096" y="577164"/>
                  </a:moveTo>
                  <a:lnTo>
                    <a:pt x="3150184" y="577164"/>
                  </a:lnTo>
                  <a:lnTo>
                    <a:pt x="3150184" y="659790"/>
                  </a:lnTo>
                  <a:lnTo>
                    <a:pt x="3358096" y="659790"/>
                  </a:lnTo>
                  <a:lnTo>
                    <a:pt x="3358096" y="577164"/>
                  </a:lnTo>
                  <a:close/>
                </a:path>
                <a:path w="9030335" h="696595">
                  <a:moveTo>
                    <a:pt x="3358096" y="0"/>
                  </a:moveTo>
                  <a:lnTo>
                    <a:pt x="2801048" y="0"/>
                  </a:lnTo>
                  <a:lnTo>
                    <a:pt x="2801048" y="72390"/>
                  </a:lnTo>
                  <a:lnTo>
                    <a:pt x="2801048" y="539750"/>
                  </a:lnTo>
                  <a:lnTo>
                    <a:pt x="2801048" y="576580"/>
                  </a:lnTo>
                  <a:lnTo>
                    <a:pt x="2801048" y="660400"/>
                  </a:lnTo>
                  <a:lnTo>
                    <a:pt x="2801048" y="695960"/>
                  </a:lnTo>
                  <a:lnTo>
                    <a:pt x="3358096" y="695960"/>
                  </a:lnTo>
                  <a:lnTo>
                    <a:pt x="3358096" y="660400"/>
                  </a:lnTo>
                  <a:lnTo>
                    <a:pt x="3008960" y="660400"/>
                  </a:lnTo>
                  <a:lnTo>
                    <a:pt x="3008960" y="576580"/>
                  </a:lnTo>
                  <a:lnTo>
                    <a:pt x="3358096" y="576580"/>
                  </a:lnTo>
                  <a:lnTo>
                    <a:pt x="3358096" y="539750"/>
                  </a:lnTo>
                  <a:lnTo>
                    <a:pt x="2884779" y="539750"/>
                  </a:lnTo>
                  <a:lnTo>
                    <a:pt x="2884779" y="72390"/>
                  </a:lnTo>
                  <a:lnTo>
                    <a:pt x="3274377" y="72390"/>
                  </a:lnTo>
                  <a:lnTo>
                    <a:pt x="3274377" y="539216"/>
                  </a:lnTo>
                  <a:lnTo>
                    <a:pt x="3358096" y="539216"/>
                  </a:lnTo>
                  <a:lnTo>
                    <a:pt x="3358096" y="72390"/>
                  </a:lnTo>
                  <a:lnTo>
                    <a:pt x="3358096" y="72021"/>
                  </a:lnTo>
                  <a:lnTo>
                    <a:pt x="3358096" y="0"/>
                  </a:lnTo>
                  <a:close/>
                </a:path>
                <a:path w="9030335" h="696595">
                  <a:moveTo>
                    <a:pt x="9029840" y="243078"/>
                  </a:moveTo>
                  <a:lnTo>
                    <a:pt x="9029167" y="243078"/>
                  </a:lnTo>
                  <a:lnTo>
                    <a:pt x="8679028" y="139"/>
                  </a:lnTo>
                  <a:lnTo>
                    <a:pt x="8333524" y="242404"/>
                  </a:lnTo>
                  <a:lnTo>
                    <a:pt x="8333524" y="696455"/>
                  </a:lnTo>
                  <a:lnTo>
                    <a:pt x="8577212" y="696455"/>
                  </a:lnTo>
                  <a:lnTo>
                    <a:pt x="8577212" y="383095"/>
                  </a:lnTo>
                  <a:lnTo>
                    <a:pt x="8786127" y="383095"/>
                  </a:lnTo>
                  <a:lnTo>
                    <a:pt x="8786127" y="696455"/>
                  </a:lnTo>
                  <a:lnTo>
                    <a:pt x="9029840" y="696455"/>
                  </a:lnTo>
                  <a:lnTo>
                    <a:pt x="9029840" y="243078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5">
            <a:extLst>
              <a:ext uri="{FF2B5EF4-FFF2-40B4-BE49-F238E27FC236}">
                <a16:creationId xmlns:a16="http://schemas.microsoft.com/office/drawing/2014/main" id="{DD02C36E-B897-37CB-4E78-9B91722E5D7E}"/>
              </a:ext>
            </a:extLst>
          </p:cNvPr>
          <p:cNvSpPr txBox="1"/>
          <p:nvPr/>
        </p:nvSpPr>
        <p:spPr>
          <a:xfrm>
            <a:off x="6090394" y="3963056"/>
            <a:ext cx="1856739" cy="77978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20"/>
              </a:spcBef>
            </a:pPr>
            <a:r>
              <a:rPr sz="2450" dirty="0">
                <a:solidFill>
                  <a:srgbClr val="1700E6"/>
                </a:solidFill>
                <a:latin typeface="Roboto"/>
                <a:cs typeface="Roboto"/>
              </a:rPr>
              <a:t>Lorem</a:t>
            </a:r>
            <a:r>
              <a:rPr sz="2450" spc="-30" dirty="0">
                <a:solidFill>
                  <a:srgbClr val="1700E6"/>
                </a:solidFill>
                <a:latin typeface="Roboto"/>
                <a:cs typeface="Roboto"/>
              </a:rPr>
              <a:t> </a:t>
            </a:r>
            <a:r>
              <a:rPr sz="2450" spc="-10" dirty="0">
                <a:solidFill>
                  <a:srgbClr val="1700E6"/>
                </a:solidFill>
                <a:latin typeface="Roboto"/>
                <a:cs typeface="Roboto"/>
              </a:rPr>
              <a:t>Ipsum</a:t>
            </a:r>
            <a:endParaRPr sz="2450" dirty="0">
              <a:latin typeface="Roboto"/>
              <a:cs typeface="Roboto"/>
            </a:endParaRPr>
          </a:p>
          <a:p>
            <a:pPr marR="11430" algn="ctr">
              <a:lnSpc>
                <a:spcPct val="100000"/>
              </a:lnSpc>
              <a:spcBef>
                <a:spcPts val="30"/>
              </a:spcBef>
            </a:pPr>
            <a:r>
              <a:rPr sz="2450" b="1" spc="-20" dirty="0">
                <a:solidFill>
                  <a:srgbClr val="FF7900"/>
                </a:solidFill>
                <a:latin typeface="Roboto"/>
                <a:cs typeface="Roboto"/>
              </a:rPr>
              <a:t>2018</a:t>
            </a:r>
            <a:endParaRPr sz="2450" dirty="0">
              <a:solidFill>
                <a:srgbClr val="FF7900"/>
              </a:solidFill>
              <a:latin typeface="Roboto"/>
              <a:cs typeface="Roboto"/>
            </a:endParaRPr>
          </a:p>
        </p:txBody>
      </p:sp>
      <p:sp>
        <p:nvSpPr>
          <p:cNvPr id="15" name="object 16">
            <a:extLst>
              <a:ext uri="{FF2B5EF4-FFF2-40B4-BE49-F238E27FC236}">
                <a16:creationId xmlns:a16="http://schemas.microsoft.com/office/drawing/2014/main" id="{DE414516-BF6D-8AC6-0B80-1804A90A5143}"/>
              </a:ext>
            </a:extLst>
          </p:cNvPr>
          <p:cNvSpPr txBox="1"/>
          <p:nvPr/>
        </p:nvSpPr>
        <p:spPr>
          <a:xfrm>
            <a:off x="8891448" y="3963056"/>
            <a:ext cx="1856739" cy="77978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20"/>
              </a:spcBef>
            </a:pPr>
            <a:r>
              <a:rPr sz="2450" dirty="0">
                <a:solidFill>
                  <a:srgbClr val="1700E6"/>
                </a:solidFill>
                <a:latin typeface="Roboto"/>
                <a:cs typeface="Roboto"/>
              </a:rPr>
              <a:t>Lorem</a:t>
            </a:r>
            <a:r>
              <a:rPr sz="2450" spc="-30" dirty="0">
                <a:solidFill>
                  <a:srgbClr val="1700E6"/>
                </a:solidFill>
                <a:latin typeface="Roboto"/>
                <a:cs typeface="Roboto"/>
              </a:rPr>
              <a:t> </a:t>
            </a:r>
            <a:r>
              <a:rPr sz="2450" spc="-10" dirty="0">
                <a:solidFill>
                  <a:srgbClr val="1700E6"/>
                </a:solidFill>
                <a:latin typeface="Roboto"/>
                <a:cs typeface="Roboto"/>
              </a:rPr>
              <a:t>Ipsum</a:t>
            </a:r>
            <a:endParaRPr sz="2450" dirty="0">
              <a:latin typeface="Roboto"/>
              <a:cs typeface="Roboto"/>
            </a:endParaRPr>
          </a:p>
          <a:p>
            <a:pPr marR="11430" algn="ctr">
              <a:lnSpc>
                <a:spcPct val="100000"/>
              </a:lnSpc>
              <a:spcBef>
                <a:spcPts val="30"/>
              </a:spcBef>
            </a:pPr>
            <a:r>
              <a:rPr sz="2450" b="1" spc="-20" dirty="0">
                <a:solidFill>
                  <a:srgbClr val="FF7900"/>
                </a:solidFill>
                <a:latin typeface="Roboto"/>
                <a:cs typeface="Roboto"/>
              </a:rPr>
              <a:t>2022</a:t>
            </a:r>
            <a:endParaRPr sz="2450" dirty="0">
              <a:solidFill>
                <a:srgbClr val="FF7900"/>
              </a:solidFill>
              <a:latin typeface="Roboto"/>
              <a:cs typeface="Roboto"/>
            </a:endParaRPr>
          </a:p>
        </p:txBody>
      </p:sp>
      <p:sp>
        <p:nvSpPr>
          <p:cNvPr id="16" name="object 17">
            <a:extLst>
              <a:ext uri="{FF2B5EF4-FFF2-40B4-BE49-F238E27FC236}">
                <a16:creationId xmlns:a16="http://schemas.microsoft.com/office/drawing/2014/main" id="{C80806B2-2E54-6E2E-0028-0333F7DB38F2}"/>
              </a:ext>
            </a:extLst>
          </p:cNvPr>
          <p:cNvSpPr txBox="1"/>
          <p:nvPr/>
        </p:nvSpPr>
        <p:spPr>
          <a:xfrm>
            <a:off x="11692502" y="3963056"/>
            <a:ext cx="1856739" cy="77978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20"/>
              </a:spcBef>
            </a:pPr>
            <a:r>
              <a:rPr sz="2450" dirty="0">
                <a:solidFill>
                  <a:srgbClr val="170091"/>
                </a:solidFill>
                <a:latin typeface="Roboto"/>
                <a:cs typeface="Roboto"/>
              </a:rPr>
              <a:t>Lorem</a:t>
            </a:r>
            <a:r>
              <a:rPr sz="2450" spc="-30" dirty="0">
                <a:solidFill>
                  <a:srgbClr val="170091"/>
                </a:solidFill>
                <a:latin typeface="Roboto"/>
                <a:cs typeface="Roboto"/>
              </a:rPr>
              <a:t> </a:t>
            </a:r>
            <a:r>
              <a:rPr sz="2450" spc="-10" dirty="0">
                <a:solidFill>
                  <a:srgbClr val="170091"/>
                </a:solidFill>
                <a:latin typeface="Roboto"/>
                <a:cs typeface="Roboto"/>
              </a:rPr>
              <a:t>Ipsum</a:t>
            </a:r>
            <a:endParaRPr sz="2450" dirty="0">
              <a:latin typeface="Roboto"/>
              <a:cs typeface="Roboto"/>
            </a:endParaRPr>
          </a:p>
          <a:p>
            <a:pPr marR="11430" algn="ctr">
              <a:lnSpc>
                <a:spcPct val="100000"/>
              </a:lnSpc>
              <a:spcBef>
                <a:spcPts val="30"/>
              </a:spcBef>
            </a:pPr>
            <a:r>
              <a:rPr sz="2450" b="1" spc="-20" dirty="0">
                <a:solidFill>
                  <a:srgbClr val="FF7900"/>
                </a:solidFill>
                <a:latin typeface="Roboto"/>
                <a:cs typeface="Roboto"/>
              </a:rPr>
              <a:t>2030</a:t>
            </a:r>
            <a:endParaRPr sz="2450" dirty="0">
              <a:solidFill>
                <a:srgbClr val="FF7900"/>
              </a:solidFill>
              <a:latin typeface="Roboto"/>
              <a:cs typeface="Roboto"/>
            </a:endParaRPr>
          </a:p>
        </p:txBody>
      </p:sp>
      <p:sp>
        <p:nvSpPr>
          <p:cNvPr id="17" name="object 18">
            <a:extLst>
              <a:ext uri="{FF2B5EF4-FFF2-40B4-BE49-F238E27FC236}">
                <a16:creationId xmlns:a16="http://schemas.microsoft.com/office/drawing/2014/main" id="{7995D52D-6A14-82DE-C7E8-F0580317A87E}"/>
              </a:ext>
            </a:extLst>
          </p:cNvPr>
          <p:cNvSpPr txBox="1"/>
          <p:nvPr/>
        </p:nvSpPr>
        <p:spPr>
          <a:xfrm>
            <a:off x="14493557" y="3963056"/>
            <a:ext cx="1856739" cy="77978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20"/>
              </a:spcBef>
            </a:pPr>
            <a:r>
              <a:rPr sz="2450" dirty="0">
                <a:solidFill>
                  <a:srgbClr val="170091"/>
                </a:solidFill>
                <a:latin typeface="Roboto"/>
                <a:cs typeface="Roboto"/>
              </a:rPr>
              <a:t>Lorem</a:t>
            </a:r>
            <a:r>
              <a:rPr sz="2450" spc="-30" dirty="0">
                <a:solidFill>
                  <a:srgbClr val="170091"/>
                </a:solidFill>
                <a:latin typeface="Roboto"/>
                <a:cs typeface="Roboto"/>
              </a:rPr>
              <a:t> </a:t>
            </a:r>
            <a:r>
              <a:rPr sz="2450" spc="-10" dirty="0">
                <a:solidFill>
                  <a:srgbClr val="170091"/>
                </a:solidFill>
                <a:latin typeface="Roboto"/>
                <a:cs typeface="Roboto"/>
              </a:rPr>
              <a:t>Ipsum</a:t>
            </a:r>
            <a:endParaRPr sz="2450" dirty="0">
              <a:latin typeface="Roboto"/>
              <a:cs typeface="Roboto"/>
            </a:endParaRPr>
          </a:p>
          <a:p>
            <a:pPr marR="11430" algn="ctr">
              <a:lnSpc>
                <a:spcPct val="100000"/>
              </a:lnSpc>
              <a:spcBef>
                <a:spcPts val="30"/>
              </a:spcBef>
            </a:pPr>
            <a:r>
              <a:rPr sz="2450" b="1" spc="-20" dirty="0">
                <a:solidFill>
                  <a:srgbClr val="FF7900"/>
                </a:solidFill>
                <a:latin typeface="Roboto"/>
                <a:cs typeface="Roboto"/>
              </a:rPr>
              <a:t>2050</a:t>
            </a:r>
            <a:endParaRPr sz="2450" dirty="0">
              <a:solidFill>
                <a:srgbClr val="FF7900"/>
              </a:solidFill>
              <a:latin typeface="Roboto"/>
              <a:cs typeface="Roboto"/>
            </a:endParaRPr>
          </a:p>
        </p:txBody>
      </p:sp>
      <p:sp>
        <p:nvSpPr>
          <p:cNvPr id="18" name="object 19">
            <a:extLst>
              <a:ext uri="{FF2B5EF4-FFF2-40B4-BE49-F238E27FC236}">
                <a16:creationId xmlns:a16="http://schemas.microsoft.com/office/drawing/2014/main" id="{4D83E092-B682-6E6B-539F-674408FEE150}"/>
              </a:ext>
            </a:extLst>
          </p:cNvPr>
          <p:cNvSpPr txBox="1"/>
          <p:nvPr/>
        </p:nvSpPr>
        <p:spPr>
          <a:xfrm>
            <a:off x="2708431" y="8193375"/>
            <a:ext cx="2606040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spc="95" dirty="0">
                <a:solidFill>
                  <a:srgbClr val="170091"/>
                </a:solidFill>
                <a:latin typeface="Arial Black"/>
                <a:cs typeface="Arial Black"/>
              </a:rPr>
              <a:t>Timeline</a:t>
            </a:r>
            <a:endParaRPr sz="4100">
              <a:latin typeface="Arial Black"/>
              <a:cs typeface="Arial Black"/>
            </a:endParaRPr>
          </a:p>
        </p:txBody>
      </p:sp>
      <p:sp>
        <p:nvSpPr>
          <p:cNvPr id="19" name="object 20">
            <a:extLst>
              <a:ext uri="{FF2B5EF4-FFF2-40B4-BE49-F238E27FC236}">
                <a16:creationId xmlns:a16="http://schemas.microsoft.com/office/drawing/2014/main" id="{766978AC-540F-00B1-3F16-B0AEA80840D0}"/>
              </a:ext>
            </a:extLst>
          </p:cNvPr>
          <p:cNvSpPr txBox="1"/>
          <p:nvPr/>
        </p:nvSpPr>
        <p:spPr>
          <a:xfrm>
            <a:off x="2708431" y="8676083"/>
            <a:ext cx="4225925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spc="125" dirty="0">
                <a:solidFill>
                  <a:srgbClr val="170091"/>
                </a:solidFill>
                <a:latin typeface="Arial Black"/>
                <a:cs typeface="Arial Black"/>
              </a:rPr>
              <a:t>Chart</a:t>
            </a:r>
            <a:r>
              <a:rPr sz="4100" spc="220" dirty="0">
                <a:solidFill>
                  <a:srgbClr val="170091"/>
                </a:solidFill>
                <a:latin typeface="Arial Black"/>
                <a:cs typeface="Arial Black"/>
              </a:rPr>
              <a:t> </a:t>
            </a:r>
            <a:r>
              <a:rPr sz="4100" spc="95" dirty="0">
                <a:solidFill>
                  <a:srgbClr val="170091"/>
                </a:solidFill>
                <a:latin typeface="Arial Black"/>
                <a:cs typeface="Arial Black"/>
              </a:rPr>
              <a:t>Subtitle</a:t>
            </a:r>
            <a:endParaRPr sz="4100">
              <a:latin typeface="Arial Black"/>
              <a:cs typeface="Arial Black"/>
            </a:endParaRPr>
          </a:p>
        </p:txBody>
      </p:sp>
      <p:sp>
        <p:nvSpPr>
          <p:cNvPr id="20" name="object 21">
            <a:extLst>
              <a:ext uri="{FF2B5EF4-FFF2-40B4-BE49-F238E27FC236}">
                <a16:creationId xmlns:a16="http://schemas.microsoft.com/office/drawing/2014/main" id="{659493DC-B18E-2CC3-318A-93A3B15202C9}"/>
              </a:ext>
            </a:extLst>
          </p:cNvPr>
          <p:cNvSpPr txBox="1"/>
          <p:nvPr/>
        </p:nvSpPr>
        <p:spPr>
          <a:xfrm>
            <a:off x="7418995" y="8179366"/>
            <a:ext cx="8862060" cy="102489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25"/>
              </a:spcBef>
            </a:pPr>
            <a:r>
              <a:rPr sz="2150" dirty="0">
                <a:latin typeface="Arial"/>
                <a:cs typeface="Arial"/>
              </a:rPr>
              <a:t>Lorem</a:t>
            </a:r>
            <a:r>
              <a:rPr sz="2150" spc="-10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ipsum</a:t>
            </a:r>
            <a:r>
              <a:rPr sz="2150" spc="-6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dolor</a:t>
            </a:r>
            <a:r>
              <a:rPr sz="2150" spc="-6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sit</a:t>
            </a:r>
            <a:r>
              <a:rPr sz="2150" spc="-6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amet,</a:t>
            </a:r>
            <a:r>
              <a:rPr sz="2150" spc="-6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consectetuer</a:t>
            </a:r>
            <a:r>
              <a:rPr sz="2150" spc="-60" dirty="0">
                <a:latin typeface="Arial"/>
                <a:cs typeface="Arial"/>
              </a:rPr>
              <a:t> </a:t>
            </a:r>
            <a:r>
              <a:rPr sz="2150" spc="-20" dirty="0">
                <a:latin typeface="Arial"/>
                <a:cs typeface="Arial"/>
              </a:rPr>
              <a:t>adipiscing.</a:t>
            </a:r>
            <a:r>
              <a:rPr sz="2150" spc="-13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Aenean</a:t>
            </a:r>
            <a:r>
              <a:rPr sz="2150" spc="-65" dirty="0">
                <a:latin typeface="Arial"/>
                <a:cs typeface="Arial"/>
              </a:rPr>
              <a:t> </a:t>
            </a:r>
            <a:r>
              <a:rPr sz="2150" spc="-10" dirty="0">
                <a:latin typeface="Arial"/>
                <a:cs typeface="Arial"/>
              </a:rPr>
              <a:t>commodo </a:t>
            </a:r>
            <a:r>
              <a:rPr sz="2150" dirty="0">
                <a:latin typeface="Arial"/>
                <a:cs typeface="Arial"/>
              </a:rPr>
              <a:t>ligula</a:t>
            </a:r>
            <a:r>
              <a:rPr sz="2150" spc="-13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eget</a:t>
            </a:r>
            <a:r>
              <a:rPr sz="2150" spc="-75" dirty="0">
                <a:latin typeface="Arial"/>
                <a:cs typeface="Arial"/>
              </a:rPr>
              <a:t> </a:t>
            </a:r>
            <a:r>
              <a:rPr sz="2150" spc="-35" dirty="0">
                <a:latin typeface="Arial"/>
                <a:cs typeface="Arial"/>
              </a:rPr>
              <a:t>dolor.</a:t>
            </a:r>
            <a:r>
              <a:rPr sz="2150" spc="-12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Aenean</a:t>
            </a:r>
            <a:r>
              <a:rPr sz="2150" spc="-7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massa.Cum</a:t>
            </a:r>
            <a:r>
              <a:rPr sz="2150" spc="-7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sociis</a:t>
            </a:r>
            <a:r>
              <a:rPr sz="2150" spc="-8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natoque</a:t>
            </a:r>
            <a:r>
              <a:rPr sz="2150" spc="-7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penatibus</a:t>
            </a:r>
            <a:r>
              <a:rPr sz="2150" spc="-7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et</a:t>
            </a:r>
            <a:r>
              <a:rPr sz="2150" spc="-75" dirty="0">
                <a:latin typeface="Arial"/>
                <a:cs typeface="Arial"/>
              </a:rPr>
              <a:t> </a:t>
            </a:r>
            <a:r>
              <a:rPr sz="2150" spc="-10" dirty="0">
                <a:latin typeface="Arial"/>
                <a:cs typeface="Arial"/>
              </a:rPr>
              <a:t>magnis </a:t>
            </a:r>
            <a:r>
              <a:rPr sz="2150" dirty="0">
                <a:latin typeface="Arial"/>
                <a:cs typeface="Arial"/>
              </a:rPr>
              <a:t>dis</a:t>
            </a:r>
            <a:r>
              <a:rPr sz="2150" spc="-9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parturient</a:t>
            </a:r>
            <a:r>
              <a:rPr sz="2150" spc="-9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montes,</a:t>
            </a:r>
            <a:r>
              <a:rPr sz="2150" spc="-9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nascetur</a:t>
            </a:r>
            <a:r>
              <a:rPr sz="2150" spc="-9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ridiculus</a:t>
            </a:r>
            <a:r>
              <a:rPr sz="2150" spc="-95" dirty="0">
                <a:latin typeface="Arial"/>
                <a:cs typeface="Arial"/>
              </a:rPr>
              <a:t> </a:t>
            </a:r>
            <a:r>
              <a:rPr sz="2150" spc="-20" dirty="0">
                <a:latin typeface="Arial"/>
                <a:cs typeface="Arial"/>
              </a:rPr>
              <a:t>mus.</a:t>
            </a:r>
            <a:endParaRPr sz="2150">
              <a:latin typeface="Arial"/>
              <a:cs typeface="Arial"/>
            </a:endParaRPr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838A48CB-2484-DCAE-C35B-FE0BDC9A0FF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chemeClr val="bg1"/>
                </a:solidFill>
              </a:rPr>
              <a:pPr marL="38100">
                <a:lnSpc>
                  <a:spcPts val="3010"/>
                </a:lnSpc>
              </a:pPr>
              <a:t>16</a:t>
            </a:fld>
            <a:endParaRPr lang="en-MY" spc="-25" dirty="0">
              <a:solidFill>
                <a:schemeClr val="bg1"/>
              </a:solidFill>
            </a:endParaRPr>
          </a:p>
        </p:txBody>
      </p:sp>
      <p:sp>
        <p:nvSpPr>
          <p:cNvPr id="23" name="object 35">
            <a:extLst>
              <a:ext uri="{FF2B5EF4-FFF2-40B4-BE49-F238E27FC236}">
                <a16:creationId xmlns:a16="http://schemas.microsoft.com/office/drawing/2014/main" id="{62905077-2F1A-4489-B7EE-4C5C9DEC9265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17009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HEADLINE OF TIMELINE HERE</a:t>
            </a:r>
            <a:endParaRPr lang="en-MY" sz="3200" b="1" spc="90" dirty="0">
              <a:solidFill>
                <a:srgbClr val="17009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3740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>
            <a:extLst>
              <a:ext uri="{FF2B5EF4-FFF2-40B4-BE49-F238E27FC236}">
                <a16:creationId xmlns:a16="http://schemas.microsoft.com/office/drawing/2014/main" id="{8D5C24AE-02A0-CADF-6430-584D54C5CA9E}"/>
              </a:ext>
            </a:extLst>
          </p:cNvPr>
          <p:cNvGrpSpPr/>
          <p:nvPr/>
        </p:nvGrpSpPr>
        <p:grpSpPr>
          <a:xfrm>
            <a:off x="792499" y="2292956"/>
            <a:ext cx="5736590" cy="7077709"/>
            <a:chOff x="792499" y="2292956"/>
            <a:chExt cx="5736590" cy="7077709"/>
          </a:xfrm>
        </p:grpSpPr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A76E385F-D43F-934B-F882-F86024BEE712}"/>
                </a:ext>
              </a:extLst>
            </p:cNvPr>
            <p:cNvSpPr/>
            <p:nvPr/>
          </p:nvSpPr>
          <p:spPr>
            <a:xfrm>
              <a:off x="792492" y="2292965"/>
              <a:ext cx="5736590" cy="7077709"/>
            </a:xfrm>
            <a:custGeom>
              <a:avLst/>
              <a:gdLst/>
              <a:ahLst/>
              <a:cxnLst/>
              <a:rect l="l" t="t" r="r" b="b"/>
              <a:pathLst>
                <a:path w="5736590" h="7077709">
                  <a:moveTo>
                    <a:pt x="5736374" y="2127580"/>
                  </a:moveTo>
                  <a:lnTo>
                    <a:pt x="5684012" y="2127580"/>
                  </a:lnTo>
                  <a:lnTo>
                    <a:pt x="5684012" y="7025360"/>
                  </a:lnTo>
                  <a:lnTo>
                    <a:pt x="5736374" y="7025360"/>
                  </a:lnTo>
                  <a:lnTo>
                    <a:pt x="5736374" y="2127580"/>
                  </a:lnTo>
                  <a:close/>
                </a:path>
                <a:path w="5736590" h="7077709">
                  <a:moveTo>
                    <a:pt x="5736374" y="2075040"/>
                  </a:moveTo>
                  <a:lnTo>
                    <a:pt x="5736006" y="2075040"/>
                  </a:lnTo>
                  <a:lnTo>
                    <a:pt x="5736006" y="0"/>
                  </a:lnTo>
                  <a:lnTo>
                    <a:pt x="0" y="0"/>
                  </a:lnTo>
                  <a:lnTo>
                    <a:pt x="0" y="2075230"/>
                  </a:lnTo>
                  <a:lnTo>
                    <a:pt x="368" y="2075230"/>
                  </a:lnTo>
                  <a:lnTo>
                    <a:pt x="368" y="2127110"/>
                  </a:lnTo>
                  <a:lnTo>
                    <a:pt x="368" y="7025500"/>
                  </a:lnTo>
                  <a:lnTo>
                    <a:pt x="368" y="7077570"/>
                  </a:lnTo>
                  <a:lnTo>
                    <a:pt x="5736374" y="7077570"/>
                  </a:lnTo>
                  <a:lnTo>
                    <a:pt x="5736374" y="7025500"/>
                  </a:lnTo>
                  <a:lnTo>
                    <a:pt x="52717" y="7025500"/>
                  </a:lnTo>
                  <a:lnTo>
                    <a:pt x="52717" y="2127110"/>
                  </a:lnTo>
                  <a:lnTo>
                    <a:pt x="5736374" y="2127110"/>
                  </a:lnTo>
                  <a:lnTo>
                    <a:pt x="5736374" y="2075040"/>
                  </a:lnTo>
                  <a:close/>
                </a:path>
              </a:pathLst>
            </a:custGeom>
            <a:solidFill>
              <a:srgbClr val="17009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D2CD5EC4-BA46-2EE5-8550-AB2CF21718E1}"/>
                </a:ext>
              </a:extLst>
            </p:cNvPr>
            <p:cNvSpPr/>
            <p:nvPr/>
          </p:nvSpPr>
          <p:spPr>
            <a:xfrm>
              <a:off x="2951971" y="2611326"/>
              <a:ext cx="1417320" cy="1417320"/>
            </a:xfrm>
            <a:custGeom>
              <a:avLst/>
              <a:gdLst/>
              <a:ahLst/>
              <a:cxnLst/>
              <a:rect l="l" t="t" r="r" b="b"/>
              <a:pathLst>
                <a:path w="1417320" h="1417320">
                  <a:moveTo>
                    <a:pt x="703130" y="0"/>
                  </a:moveTo>
                  <a:lnTo>
                    <a:pt x="0" y="493032"/>
                  </a:lnTo>
                  <a:lnTo>
                    <a:pt x="0" y="1417056"/>
                  </a:lnTo>
                  <a:lnTo>
                    <a:pt x="495943" y="1417056"/>
                  </a:lnTo>
                  <a:lnTo>
                    <a:pt x="495943" y="779368"/>
                  </a:lnTo>
                  <a:lnTo>
                    <a:pt x="921092" y="779368"/>
                  </a:lnTo>
                  <a:lnTo>
                    <a:pt x="921092" y="1417056"/>
                  </a:lnTo>
                  <a:lnTo>
                    <a:pt x="1417056" y="1417056"/>
                  </a:lnTo>
                  <a:lnTo>
                    <a:pt x="1417056" y="494414"/>
                  </a:lnTo>
                  <a:lnTo>
                    <a:pt x="1415716" y="494414"/>
                  </a:lnTo>
                  <a:lnTo>
                    <a:pt x="703130" y="0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>
            <a:extLst>
              <a:ext uri="{FF2B5EF4-FFF2-40B4-BE49-F238E27FC236}">
                <a16:creationId xmlns:a16="http://schemas.microsoft.com/office/drawing/2014/main" id="{D4D73AB7-A1A7-095E-A52C-F7FAED9A7FF5}"/>
              </a:ext>
            </a:extLst>
          </p:cNvPr>
          <p:cNvSpPr/>
          <p:nvPr/>
        </p:nvSpPr>
        <p:spPr>
          <a:xfrm>
            <a:off x="7177824" y="2292965"/>
            <a:ext cx="5736590" cy="7077709"/>
          </a:xfrm>
          <a:custGeom>
            <a:avLst/>
            <a:gdLst/>
            <a:ahLst/>
            <a:cxnLst/>
            <a:rect l="l" t="t" r="r" b="b"/>
            <a:pathLst>
              <a:path w="5736590" h="7077709">
                <a:moveTo>
                  <a:pt x="5736387" y="2127580"/>
                </a:moveTo>
                <a:lnTo>
                  <a:pt x="5684024" y="2127580"/>
                </a:lnTo>
                <a:lnTo>
                  <a:pt x="5684024" y="7025360"/>
                </a:lnTo>
                <a:lnTo>
                  <a:pt x="5736387" y="7025360"/>
                </a:lnTo>
                <a:lnTo>
                  <a:pt x="5736387" y="2127580"/>
                </a:lnTo>
                <a:close/>
              </a:path>
              <a:path w="5736590" h="7077709">
                <a:moveTo>
                  <a:pt x="5736387" y="2075040"/>
                </a:moveTo>
                <a:lnTo>
                  <a:pt x="5736006" y="2075040"/>
                </a:lnTo>
                <a:lnTo>
                  <a:pt x="5736006" y="0"/>
                </a:lnTo>
                <a:lnTo>
                  <a:pt x="0" y="0"/>
                </a:lnTo>
                <a:lnTo>
                  <a:pt x="0" y="2075230"/>
                </a:lnTo>
                <a:lnTo>
                  <a:pt x="381" y="2075230"/>
                </a:lnTo>
                <a:lnTo>
                  <a:pt x="381" y="2127110"/>
                </a:lnTo>
                <a:lnTo>
                  <a:pt x="381" y="7025500"/>
                </a:lnTo>
                <a:lnTo>
                  <a:pt x="381" y="7077570"/>
                </a:lnTo>
                <a:lnTo>
                  <a:pt x="5736387" y="7077570"/>
                </a:lnTo>
                <a:lnTo>
                  <a:pt x="5736387" y="7025500"/>
                </a:lnTo>
                <a:lnTo>
                  <a:pt x="52730" y="7025500"/>
                </a:lnTo>
                <a:lnTo>
                  <a:pt x="52730" y="2127110"/>
                </a:lnTo>
                <a:lnTo>
                  <a:pt x="5736387" y="2127110"/>
                </a:lnTo>
                <a:lnTo>
                  <a:pt x="5736387" y="2075040"/>
                </a:lnTo>
                <a:close/>
              </a:path>
            </a:pathLst>
          </a:custGeom>
          <a:solidFill>
            <a:srgbClr val="170091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03D65CD8-1909-F0A6-828C-12935A2347A7}"/>
              </a:ext>
            </a:extLst>
          </p:cNvPr>
          <p:cNvSpPr/>
          <p:nvPr/>
        </p:nvSpPr>
        <p:spPr>
          <a:xfrm>
            <a:off x="13618768" y="2284646"/>
            <a:ext cx="5736590" cy="7078345"/>
          </a:xfrm>
          <a:custGeom>
            <a:avLst/>
            <a:gdLst/>
            <a:ahLst/>
            <a:cxnLst/>
            <a:rect l="l" t="t" r="r" b="b"/>
            <a:pathLst>
              <a:path w="5736590" h="7078345">
                <a:moveTo>
                  <a:pt x="5735993" y="0"/>
                </a:moveTo>
                <a:lnTo>
                  <a:pt x="0" y="0"/>
                </a:lnTo>
                <a:lnTo>
                  <a:pt x="0" y="2075230"/>
                </a:lnTo>
                <a:lnTo>
                  <a:pt x="5735993" y="2075230"/>
                </a:lnTo>
                <a:lnTo>
                  <a:pt x="5735993" y="0"/>
                </a:lnTo>
                <a:close/>
              </a:path>
              <a:path w="5736590" h="7078345">
                <a:moveTo>
                  <a:pt x="5736361" y="2075738"/>
                </a:moveTo>
                <a:lnTo>
                  <a:pt x="5684012" y="2075738"/>
                </a:lnTo>
                <a:lnTo>
                  <a:pt x="5684012" y="2127808"/>
                </a:lnTo>
                <a:lnTo>
                  <a:pt x="5684012" y="7024929"/>
                </a:lnTo>
                <a:lnTo>
                  <a:pt x="52717" y="7024929"/>
                </a:lnTo>
                <a:lnTo>
                  <a:pt x="52717" y="2127808"/>
                </a:lnTo>
                <a:lnTo>
                  <a:pt x="5684012" y="2127808"/>
                </a:lnTo>
                <a:lnTo>
                  <a:pt x="5684012" y="2075738"/>
                </a:lnTo>
                <a:lnTo>
                  <a:pt x="355" y="2075738"/>
                </a:lnTo>
                <a:lnTo>
                  <a:pt x="355" y="2127808"/>
                </a:lnTo>
                <a:lnTo>
                  <a:pt x="355" y="7024929"/>
                </a:lnTo>
                <a:lnTo>
                  <a:pt x="355" y="7078269"/>
                </a:lnTo>
                <a:lnTo>
                  <a:pt x="5736361" y="7078269"/>
                </a:lnTo>
                <a:lnTo>
                  <a:pt x="5736361" y="7025373"/>
                </a:lnTo>
                <a:lnTo>
                  <a:pt x="5736361" y="7024929"/>
                </a:lnTo>
                <a:lnTo>
                  <a:pt x="5736361" y="2127808"/>
                </a:lnTo>
                <a:lnTo>
                  <a:pt x="5736361" y="2127580"/>
                </a:lnTo>
                <a:lnTo>
                  <a:pt x="5736361" y="2075738"/>
                </a:lnTo>
                <a:close/>
              </a:path>
            </a:pathLst>
          </a:custGeom>
          <a:solidFill>
            <a:srgbClr val="170091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81DE7A12-D023-A2CE-B800-BF962886FA25}"/>
              </a:ext>
            </a:extLst>
          </p:cNvPr>
          <p:cNvSpPr txBox="1"/>
          <p:nvPr/>
        </p:nvSpPr>
        <p:spPr>
          <a:xfrm>
            <a:off x="2373404" y="6912016"/>
            <a:ext cx="3212465" cy="631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ts val="2585"/>
              </a:lnSpc>
              <a:spcBef>
                <a:spcPts val="105"/>
              </a:spcBef>
            </a:pPr>
            <a:r>
              <a:rPr sz="2300" spc="45" dirty="0">
                <a:solidFill>
                  <a:srgbClr val="FF7900"/>
                </a:solidFill>
                <a:latin typeface="Arial Black"/>
                <a:cs typeface="Arial Black"/>
              </a:rPr>
              <a:t>Subtitle</a:t>
            </a:r>
            <a:endParaRPr sz="2300">
              <a:latin typeface="Arial Black"/>
              <a:cs typeface="Arial Black"/>
            </a:endParaRPr>
          </a:p>
          <a:p>
            <a:pPr>
              <a:lnSpc>
                <a:spcPts val="2165"/>
              </a:lnSpc>
            </a:pP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Lorem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ipsum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dolor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sit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40" dirty="0">
                <a:solidFill>
                  <a:srgbClr val="05003B"/>
                </a:solidFill>
                <a:latin typeface="Arial"/>
                <a:cs typeface="Arial"/>
              </a:rPr>
              <a:t>amet</a:t>
            </a:r>
            <a:endParaRPr sz="1950">
              <a:latin typeface="Arial"/>
              <a:cs typeface="Arial"/>
            </a:endParaRPr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A53C48C4-4512-DAF8-0673-09C898DCDC63}"/>
              </a:ext>
            </a:extLst>
          </p:cNvPr>
          <p:cNvSpPr txBox="1"/>
          <p:nvPr/>
        </p:nvSpPr>
        <p:spPr>
          <a:xfrm>
            <a:off x="2363137" y="8044016"/>
            <a:ext cx="3212465" cy="631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ts val="2585"/>
              </a:lnSpc>
              <a:spcBef>
                <a:spcPts val="105"/>
              </a:spcBef>
            </a:pPr>
            <a:r>
              <a:rPr sz="2300" spc="45" dirty="0">
                <a:solidFill>
                  <a:srgbClr val="FF7900"/>
                </a:solidFill>
                <a:latin typeface="Arial Black"/>
                <a:cs typeface="Arial Black"/>
              </a:rPr>
              <a:t>Subtitle</a:t>
            </a:r>
            <a:endParaRPr sz="2300">
              <a:latin typeface="Arial Black"/>
              <a:cs typeface="Arial Black"/>
            </a:endParaRPr>
          </a:p>
          <a:p>
            <a:pPr>
              <a:lnSpc>
                <a:spcPts val="2165"/>
              </a:lnSpc>
            </a:pP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Lorem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ipsum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dolor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sit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40" dirty="0">
                <a:solidFill>
                  <a:srgbClr val="05003B"/>
                </a:solidFill>
                <a:latin typeface="Arial"/>
                <a:cs typeface="Arial"/>
              </a:rPr>
              <a:t>amet</a:t>
            </a:r>
            <a:endParaRPr sz="1950">
              <a:latin typeface="Arial"/>
              <a:cs typeface="Arial"/>
            </a:endParaRPr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9A9C8C4A-353B-0A76-F25B-54D7E0C9513C}"/>
              </a:ext>
            </a:extLst>
          </p:cNvPr>
          <p:cNvSpPr txBox="1"/>
          <p:nvPr/>
        </p:nvSpPr>
        <p:spPr>
          <a:xfrm>
            <a:off x="1404407" y="4769013"/>
            <a:ext cx="4199255" cy="16122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3600" spc="75" dirty="0">
                <a:solidFill>
                  <a:srgbClr val="170091"/>
                </a:solidFill>
                <a:latin typeface="Arial Black"/>
                <a:cs typeface="Arial Black"/>
              </a:rPr>
              <a:t>Headline</a:t>
            </a:r>
            <a:r>
              <a:rPr sz="3600" spc="225" dirty="0">
                <a:solidFill>
                  <a:srgbClr val="170091"/>
                </a:solidFill>
                <a:latin typeface="Arial Black"/>
                <a:cs typeface="Arial Black"/>
              </a:rPr>
              <a:t> </a:t>
            </a:r>
            <a:r>
              <a:rPr sz="3600" spc="-50" dirty="0">
                <a:solidFill>
                  <a:srgbClr val="170091"/>
                </a:solidFill>
                <a:latin typeface="Arial Black"/>
                <a:cs typeface="Arial Black"/>
              </a:rPr>
              <a:t>1</a:t>
            </a:r>
            <a:endParaRPr sz="3600">
              <a:latin typeface="Arial Black"/>
              <a:cs typeface="Arial Black"/>
            </a:endParaRPr>
          </a:p>
          <a:p>
            <a:pPr marL="986155">
              <a:lnSpc>
                <a:spcPts val="2585"/>
              </a:lnSpc>
              <a:spcBef>
                <a:spcPts val="3390"/>
              </a:spcBef>
            </a:pPr>
            <a:r>
              <a:rPr sz="2300" spc="45" dirty="0">
                <a:solidFill>
                  <a:srgbClr val="FF7900"/>
                </a:solidFill>
                <a:latin typeface="Arial Black"/>
                <a:cs typeface="Arial Black"/>
              </a:rPr>
              <a:t>Subtitle</a:t>
            </a:r>
            <a:endParaRPr sz="2300">
              <a:latin typeface="Arial Black"/>
              <a:cs typeface="Arial Black"/>
            </a:endParaRPr>
          </a:p>
          <a:p>
            <a:pPr marL="986155">
              <a:lnSpc>
                <a:spcPts val="2165"/>
              </a:lnSpc>
            </a:pP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Lorem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ipsum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dolor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sit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40" dirty="0">
                <a:solidFill>
                  <a:srgbClr val="05003B"/>
                </a:solidFill>
                <a:latin typeface="Arial"/>
                <a:cs typeface="Arial"/>
              </a:rPr>
              <a:t>amet</a:t>
            </a:r>
            <a:endParaRPr sz="1950">
              <a:latin typeface="Arial"/>
              <a:cs typeface="Arial"/>
            </a:endParaRPr>
          </a:p>
        </p:txBody>
      </p:sp>
      <p:grpSp>
        <p:nvGrpSpPr>
          <p:cNvPr id="11" name="object 12">
            <a:extLst>
              <a:ext uri="{FF2B5EF4-FFF2-40B4-BE49-F238E27FC236}">
                <a16:creationId xmlns:a16="http://schemas.microsoft.com/office/drawing/2014/main" id="{FA2E2428-E009-76CC-0784-9C41A323F29A}"/>
              </a:ext>
            </a:extLst>
          </p:cNvPr>
          <p:cNvGrpSpPr/>
          <p:nvPr/>
        </p:nvGrpSpPr>
        <p:grpSpPr>
          <a:xfrm>
            <a:off x="1404406" y="5745506"/>
            <a:ext cx="733425" cy="3044190"/>
            <a:chOff x="1404406" y="5745506"/>
            <a:chExt cx="733425" cy="3044190"/>
          </a:xfrm>
        </p:grpSpPr>
        <p:sp>
          <p:nvSpPr>
            <p:cNvPr id="12" name="object 13">
              <a:extLst>
                <a:ext uri="{FF2B5EF4-FFF2-40B4-BE49-F238E27FC236}">
                  <a16:creationId xmlns:a16="http://schemas.microsoft.com/office/drawing/2014/main" id="{791376C1-8DCE-6F43-287C-067F11DC32C2}"/>
                </a:ext>
              </a:extLst>
            </p:cNvPr>
            <p:cNvSpPr/>
            <p:nvPr/>
          </p:nvSpPr>
          <p:spPr>
            <a:xfrm>
              <a:off x="1429639" y="8108117"/>
              <a:ext cx="682625" cy="681355"/>
            </a:xfrm>
            <a:custGeom>
              <a:avLst/>
              <a:gdLst/>
              <a:ahLst/>
              <a:cxnLst/>
              <a:rect l="l" t="t" r="r" b="b"/>
              <a:pathLst>
                <a:path w="682625" h="681354">
                  <a:moveTo>
                    <a:pt x="339242" y="218401"/>
                  </a:moveTo>
                  <a:lnTo>
                    <a:pt x="305206" y="184213"/>
                  </a:lnTo>
                  <a:lnTo>
                    <a:pt x="299808" y="184200"/>
                  </a:lnTo>
                  <a:lnTo>
                    <a:pt x="293166" y="190830"/>
                  </a:lnTo>
                  <a:lnTo>
                    <a:pt x="293141" y="196215"/>
                  </a:lnTo>
                  <a:lnTo>
                    <a:pt x="310591" y="213728"/>
                  </a:lnTo>
                  <a:lnTo>
                    <a:pt x="267144" y="224764"/>
                  </a:lnTo>
                  <a:lnTo>
                    <a:pt x="228536" y="245516"/>
                  </a:lnTo>
                  <a:lnTo>
                    <a:pt x="196138" y="274510"/>
                  </a:lnTo>
                  <a:lnTo>
                    <a:pt x="171310" y="310311"/>
                  </a:lnTo>
                  <a:lnTo>
                    <a:pt x="155409" y="351434"/>
                  </a:lnTo>
                  <a:lnTo>
                    <a:pt x="149821" y="396455"/>
                  </a:lnTo>
                  <a:lnTo>
                    <a:pt x="155498" y="442353"/>
                  </a:lnTo>
                  <a:lnTo>
                    <a:pt x="171665" y="484085"/>
                  </a:lnTo>
                  <a:lnTo>
                    <a:pt x="197002" y="520179"/>
                  </a:lnTo>
                  <a:lnTo>
                    <a:pt x="230149" y="549160"/>
                  </a:lnTo>
                  <a:lnTo>
                    <a:pt x="269811" y="569544"/>
                  </a:lnTo>
                  <a:lnTo>
                    <a:pt x="315531" y="579907"/>
                  </a:lnTo>
                  <a:lnTo>
                    <a:pt x="319849" y="579907"/>
                  </a:lnTo>
                  <a:lnTo>
                    <a:pt x="323545" y="576643"/>
                  </a:lnTo>
                  <a:lnTo>
                    <a:pt x="324459" y="567601"/>
                  </a:lnTo>
                  <a:lnTo>
                    <a:pt x="321056" y="563410"/>
                  </a:lnTo>
                  <a:lnTo>
                    <a:pt x="316382" y="562952"/>
                  </a:lnTo>
                  <a:lnTo>
                    <a:pt x="268084" y="550570"/>
                  </a:lnTo>
                  <a:lnTo>
                    <a:pt x="226910" y="525411"/>
                  </a:lnTo>
                  <a:lnTo>
                    <a:pt x="194919" y="489813"/>
                  </a:lnTo>
                  <a:lnTo>
                    <a:pt x="174193" y="446049"/>
                  </a:lnTo>
                  <a:lnTo>
                    <a:pt x="166827" y="396468"/>
                  </a:lnTo>
                  <a:lnTo>
                    <a:pt x="173799" y="348716"/>
                  </a:lnTo>
                  <a:lnTo>
                    <a:pt x="193408" y="306158"/>
                  </a:lnTo>
                  <a:lnTo>
                    <a:pt x="223621" y="270941"/>
                  </a:lnTo>
                  <a:lnTo>
                    <a:pt x="262445" y="245224"/>
                  </a:lnTo>
                  <a:lnTo>
                    <a:pt x="307860" y="231190"/>
                  </a:lnTo>
                  <a:lnTo>
                    <a:pt x="293141" y="245948"/>
                  </a:lnTo>
                  <a:lnTo>
                    <a:pt x="293166" y="251345"/>
                  </a:lnTo>
                  <a:lnTo>
                    <a:pt x="298145" y="256311"/>
                  </a:lnTo>
                  <a:lnTo>
                    <a:pt x="300329" y="257136"/>
                  </a:lnTo>
                  <a:lnTo>
                    <a:pt x="304685" y="257136"/>
                  </a:lnTo>
                  <a:lnTo>
                    <a:pt x="306857" y="256298"/>
                  </a:lnTo>
                  <a:lnTo>
                    <a:pt x="339242" y="223774"/>
                  </a:lnTo>
                  <a:lnTo>
                    <a:pt x="339242" y="218401"/>
                  </a:lnTo>
                  <a:close/>
                </a:path>
                <a:path w="682625" h="681354">
                  <a:moveTo>
                    <a:pt x="532650" y="396036"/>
                  </a:moveTo>
                  <a:lnTo>
                    <a:pt x="526961" y="350139"/>
                  </a:lnTo>
                  <a:lnTo>
                    <a:pt x="510794" y="308406"/>
                  </a:lnTo>
                  <a:lnTo>
                    <a:pt x="485470" y="272313"/>
                  </a:lnTo>
                  <a:lnTo>
                    <a:pt x="452310" y="243332"/>
                  </a:lnTo>
                  <a:lnTo>
                    <a:pt x="412661" y="222948"/>
                  </a:lnTo>
                  <a:lnTo>
                    <a:pt x="367817" y="212623"/>
                  </a:lnTo>
                  <a:lnTo>
                    <a:pt x="363258" y="212115"/>
                  </a:lnTo>
                  <a:lnTo>
                    <a:pt x="358965" y="215557"/>
                  </a:lnTo>
                  <a:lnTo>
                    <a:pt x="358013" y="224904"/>
                  </a:lnTo>
                  <a:lnTo>
                    <a:pt x="361416" y="229082"/>
                  </a:lnTo>
                  <a:lnTo>
                    <a:pt x="366077" y="229565"/>
                  </a:lnTo>
                  <a:lnTo>
                    <a:pt x="414375" y="241935"/>
                  </a:lnTo>
                  <a:lnTo>
                    <a:pt x="455561" y="267093"/>
                  </a:lnTo>
                  <a:lnTo>
                    <a:pt x="487553" y="302704"/>
                  </a:lnTo>
                  <a:lnTo>
                    <a:pt x="508266" y="346456"/>
                  </a:lnTo>
                  <a:lnTo>
                    <a:pt x="515632" y="396036"/>
                  </a:lnTo>
                  <a:lnTo>
                    <a:pt x="508660" y="443788"/>
                  </a:lnTo>
                  <a:lnTo>
                    <a:pt x="489051" y="486346"/>
                  </a:lnTo>
                  <a:lnTo>
                    <a:pt x="458838" y="521563"/>
                  </a:lnTo>
                  <a:lnTo>
                    <a:pt x="420014" y="547268"/>
                  </a:lnTo>
                  <a:lnTo>
                    <a:pt x="374599" y="561301"/>
                  </a:lnTo>
                  <a:lnTo>
                    <a:pt x="389318" y="546544"/>
                  </a:lnTo>
                  <a:lnTo>
                    <a:pt x="389293" y="541159"/>
                  </a:lnTo>
                  <a:lnTo>
                    <a:pt x="382651" y="534530"/>
                  </a:lnTo>
                  <a:lnTo>
                    <a:pt x="377253" y="534543"/>
                  </a:lnTo>
                  <a:lnTo>
                    <a:pt x="343217" y="568731"/>
                  </a:lnTo>
                  <a:lnTo>
                    <a:pt x="343217" y="574103"/>
                  </a:lnTo>
                  <a:lnTo>
                    <a:pt x="375589" y="606628"/>
                  </a:lnTo>
                  <a:lnTo>
                    <a:pt x="377774" y="607466"/>
                  </a:lnTo>
                  <a:lnTo>
                    <a:pt x="382117" y="607466"/>
                  </a:lnTo>
                  <a:lnTo>
                    <a:pt x="384302" y="606640"/>
                  </a:lnTo>
                  <a:lnTo>
                    <a:pt x="389293" y="601662"/>
                  </a:lnTo>
                  <a:lnTo>
                    <a:pt x="389305" y="596277"/>
                  </a:lnTo>
                  <a:lnTo>
                    <a:pt x="371856" y="578764"/>
                  </a:lnTo>
                  <a:lnTo>
                    <a:pt x="415315" y="567728"/>
                  </a:lnTo>
                  <a:lnTo>
                    <a:pt x="453923" y="546976"/>
                  </a:lnTo>
                  <a:lnTo>
                    <a:pt x="486321" y="517982"/>
                  </a:lnTo>
                  <a:lnTo>
                    <a:pt x="511149" y="482180"/>
                  </a:lnTo>
                  <a:lnTo>
                    <a:pt x="527050" y="441045"/>
                  </a:lnTo>
                  <a:lnTo>
                    <a:pt x="532650" y="396036"/>
                  </a:lnTo>
                  <a:close/>
                </a:path>
                <a:path w="682625" h="681354">
                  <a:moveTo>
                    <a:pt x="682485" y="316001"/>
                  </a:moveTo>
                  <a:lnTo>
                    <a:pt x="682244" y="310616"/>
                  </a:lnTo>
                  <a:lnTo>
                    <a:pt x="639572" y="271576"/>
                  </a:lnTo>
                  <a:lnTo>
                    <a:pt x="597357" y="232968"/>
                  </a:lnTo>
                  <a:lnTo>
                    <a:pt x="597357" y="256032"/>
                  </a:lnTo>
                  <a:lnTo>
                    <a:pt x="597357" y="664349"/>
                  </a:lnTo>
                  <a:lnTo>
                    <a:pt x="82994" y="664349"/>
                  </a:lnTo>
                  <a:lnTo>
                    <a:pt x="82994" y="271576"/>
                  </a:lnTo>
                  <a:lnTo>
                    <a:pt x="82994" y="256032"/>
                  </a:lnTo>
                  <a:lnTo>
                    <a:pt x="340182" y="20789"/>
                  </a:lnTo>
                  <a:lnTo>
                    <a:pt x="597357" y="256032"/>
                  </a:lnTo>
                  <a:lnTo>
                    <a:pt x="597357" y="232968"/>
                  </a:lnTo>
                  <a:lnTo>
                    <a:pt x="574154" y="211734"/>
                  </a:lnTo>
                  <a:lnTo>
                    <a:pt x="574154" y="196164"/>
                  </a:lnTo>
                  <a:lnTo>
                    <a:pt x="574154" y="44005"/>
                  </a:lnTo>
                  <a:lnTo>
                    <a:pt x="574154" y="30784"/>
                  </a:lnTo>
                  <a:lnTo>
                    <a:pt x="570331" y="26974"/>
                  </a:lnTo>
                  <a:lnTo>
                    <a:pt x="557123" y="26974"/>
                  </a:lnTo>
                  <a:lnTo>
                    <a:pt x="557123" y="44005"/>
                  </a:lnTo>
                  <a:lnTo>
                    <a:pt x="557123" y="196164"/>
                  </a:lnTo>
                  <a:lnTo>
                    <a:pt x="468122" y="114744"/>
                  </a:lnTo>
                  <a:lnTo>
                    <a:pt x="468122" y="99187"/>
                  </a:lnTo>
                  <a:lnTo>
                    <a:pt x="468109" y="44005"/>
                  </a:lnTo>
                  <a:lnTo>
                    <a:pt x="557123" y="44005"/>
                  </a:lnTo>
                  <a:lnTo>
                    <a:pt x="557123" y="26974"/>
                  </a:lnTo>
                  <a:lnTo>
                    <a:pt x="459613" y="26974"/>
                  </a:lnTo>
                  <a:lnTo>
                    <a:pt x="454914" y="26974"/>
                  </a:lnTo>
                  <a:lnTo>
                    <a:pt x="451104" y="30784"/>
                  </a:lnTo>
                  <a:lnTo>
                    <a:pt x="451104" y="99187"/>
                  </a:lnTo>
                  <a:lnTo>
                    <a:pt x="365404" y="20789"/>
                  </a:lnTo>
                  <a:lnTo>
                    <a:pt x="342684" y="0"/>
                  </a:lnTo>
                  <a:lnTo>
                    <a:pt x="337680" y="0"/>
                  </a:lnTo>
                  <a:lnTo>
                    <a:pt x="241" y="308673"/>
                  </a:lnTo>
                  <a:lnTo>
                    <a:pt x="0" y="314045"/>
                  </a:lnTo>
                  <a:lnTo>
                    <a:pt x="6337" y="320992"/>
                  </a:lnTo>
                  <a:lnTo>
                    <a:pt x="11734" y="321221"/>
                  </a:lnTo>
                  <a:lnTo>
                    <a:pt x="15189" y="318046"/>
                  </a:lnTo>
                  <a:lnTo>
                    <a:pt x="65989" y="271576"/>
                  </a:lnTo>
                  <a:lnTo>
                    <a:pt x="65989" y="677532"/>
                  </a:lnTo>
                  <a:lnTo>
                    <a:pt x="69799" y="681342"/>
                  </a:lnTo>
                  <a:lnTo>
                    <a:pt x="610565" y="681342"/>
                  </a:lnTo>
                  <a:lnTo>
                    <a:pt x="614375" y="677532"/>
                  </a:lnTo>
                  <a:lnTo>
                    <a:pt x="614375" y="664349"/>
                  </a:lnTo>
                  <a:lnTo>
                    <a:pt x="614375" y="271576"/>
                  </a:lnTo>
                  <a:lnTo>
                    <a:pt x="668934" y="321500"/>
                  </a:lnTo>
                  <a:lnTo>
                    <a:pt x="670991" y="322224"/>
                  </a:lnTo>
                  <a:lnTo>
                    <a:pt x="675347" y="322224"/>
                  </a:lnTo>
                  <a:lnTo>
                    <a:pt x="677646" y="321297"/>
                  </a:lnTo>
                  <a:lnTo>
                    <a:pt x="682485" y="316001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4">
              <a:extLst>
                <a:ext uri="{FF2B5EF4-FFF2-40B4-BE49-F238E27FC236}">
                  <a16:creationId xmlns:a16="http://schemas.microsoft.com/office/drawing/2014/main" id="{4204A3D8-230F-4E85-3255-D8F255C97F5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89397" y="8377387"/>
              <a:ext cx="165343" cy="242610"/>
            </a:xfrm>
            <a:prstGeom prst="rect">
              <a:avLst/>
            </a:prstGeom>
          </p:spPr>
        </p:pic>
        <p:sp>
          <p:nvSpPr>
            <p:cNvPr id="14" name="object 15">
              <a:extLst>
                <a:ext uri="{FF2B5EF4-FFF2-40B4-BE49-F238E27FC236}">
                  <a16:creationId xmlns:a16="http://schemas.microsoft.com/office/drawing/2014/main" id="{9C3464BE-CA53-33A8-9069-390463CDE06A}"/>
                </a:ext>
              </a:extLst>
            </p:cNvPr>
            <p:cNvSpPr/>
            <p:nvPr/>
          </p:nvSpPr>
          <p:spPr>
            <a:xfrm>
              <a:off x="1505792" y="5745506"/>
              <a:ext cx="296545" cy="358775"/>
            </a:xfrm>
            <a:custGeom>
              <a:avLst/>
              <a:gdLst/>
              <a:ahLst/>
              <a:cxnLst/>
              <a:rect l="l" t="t" r="r" b="b"/>
              <a:pathLst>
                <a:path w="296544" h="358775">
                  <a:moveTo>
                    <a:pt x="148100" y="0"/>
                  </a:moveTo>
                  <a:lnTo>
                    <a:pt x="91690" y="11219"/>
                  </a:lnTo>
                  <a:lnTo>
                    <a:pt x="43998" y="43422"/>
                  </a:lnTo>
                  <a:lnTo>
                    <a:pt x="12014" y="91227"/>
                  </a:lnTo>
                  <a:lnTo>
                    <a:pt x="0" y="147985"/>
                  </a:lnTo>
                  <a:lnTo>
                    <a:pt x="3965" y="186058"/>
                  </a:lnTo>
                  <a:lnTo>
                    <a:pt x="17360" y="224315"/>
                  </a:lnTo>
                  <a:lnTo>
                    <a:pt x="39936" y="262222"/>
                  </a:lnTo>
                  <a:lnTo>
                    <a:pt x="71442" y="299247"/>
                  </a:lnTo>
                  <a:lnTo>
                    <a:pt x="118479" y="340087"/>
                  </a:lnTo>
                  <a:lnTo>
                    <a:pt x="143660" y="357298"/>
                  </a:lnTo>
                  <a:lnTo>
                    <a:pt x="144937" y="358188"/>
                  </a:lnTo>
                  <a:lnTo>
                    <a:pt x="146487" y="358701"/>
                  </a:lnTo>
                  <a:lnTo>
                    <a:pt x="149786" y="358701"/>
                  </a:lnTo>
                  <a:lnTo>
                    <a:pt x="151325" y="358188"/>
                  </a:lnTo>
                  <a:lnTo>
                    <a:pt x="152592" y="357298"/>
                  </a:lnTo>
                  <a:lnTo>
                    <a:pt x="161116" y="351849"/>
                  </a:lnTo>
                  <a:lnTo>
                    <a:pt x="175512" y="341685"/>
                  </a:lnTo>
                  <a:lnTo>
                    <a:pt x="148131" y="341685"/>
                  </a:lnTo>
                  <a:lnTo>
                    <a:pt x="125364" y="325651"/>
                  </a:lnTo>
                  <a:lnTo>
                    <a:pt x="90956" y="296417"/>
                  </a:lnTo>
                  <a:lnTo>
                    <a:pt x="54722" y="255927"/>
                  </a:lnTo>
                  <a:lnTo>
                    <a:pt x="26332" y="205930"/>
                  </a:lnTo>
                  <a:lnTo>
                    <a:pt x="15591" y="148341"/>
                  </a:lnTo>
                  <a:lnTo>
                    <a:pt x="23024" y="105962"/>
                  </a:lnTo>
                  <a:lnTo>
                    <a:pt x="42016" y="69475"/>
                  </a:lnTo>
                  <a:lnTo>
                    <a:pt x="70546" y="40905"/>
                  </a:lnTo>
                  <a:lnTo>
                    <a:pt x="106591" y="22275"/>
                  </a:lnTo>
                  <a:lnTo>
                    <a:pt x="148131" y="15612"/>
                  </a:lnTo>
                  <a:lnTo>
                    <a:pt x="212711" y="15612"/>
                  </a:lnTo>
                  <a:lnTo>
                    <a:pt x="204561" y="11219"/>
                  </a:lnTo>
                  <a:lnTo>
                    <a:pt x="177128" y="2853"/>
                  </a:lnTo>
                  <a:lnTo>
                    <a:pt x="148100" y="0"/>
                  </a:lnTo>
                  <a:close/>
                </a:path>
                <a:path w="296544" h="358775">
                  <a:moveTo>
                    <a:pt x="212711" y="15612"/>
                  </a:moveTo>
                  <a:lnTo>
                    <a:pt x="148131" y="15612"/>
                  </a:lnTo>
                  <a:lnTo>
                    <a:pt x="189671" y="22275"/>
                  </a:lnTo>
                  <a:lnTo>
                    <a:pt x="225717" y="40905"/>
                  </a:lnTo>
                  <a:lnTo>
                    <a:pt x="254248" y="69475"/>
                  </a:lnTo>
                  <a:lnTo>
                    <a:pt x="273244" y="105962"/>
                  </a:lnTo>
                  <a:lnTo>
                    <a:pt x="280682" y="148341"/>
                  </a:lnTo>
                  <a:lnTo>
                    <a:pt x="269933" y="205880"/>
                  </a:lnTo>
                  <a:lnTo>
                    <a:pt x="241536" y="255866"/>
                  </a:lnTo>
                  <a:lnTo>
                    <a:pt x="205205" y="296462"/>
                  </a:lnTo>
                  <a:lnTo>
                    <a:pt x="170838" y="325671"/>
                  </a:lnTo>
                  <a:lnTo>
                    <a:pt x="148131" y="341685"/>
                  </a:lnTo>
                  <a:lnTo>
                    <a:pt x="175512" y="341685"/>
                  </a:lnTo>
                  <a:lnTo>
                    <a:pt x="224809" y="299247"/>
                  </a:lnTo>
                  <a:lnTo>
                    <a:pt x="256316" y="262217"/>
                  </a:lnTo>
                  <a:lnTo>
                    <a:pt x="278892" y="224311"/>
                  </a:lnTo>
                  <a:lnTo>
                    <a:pt x="292287" y="186057"/>
                  </a:lnTo>
                  <a:lnTo>
                    <a:pt x="296252" y="147985"/>
                  </a:lnTo>
                  <a:lnTo>
                    <a:pt x="292878" y="118807"/>
                  </a:lnTo>
                  <a:lnTo>
                    <a:pt x="284238" y="91227"/>
                  </a:lnTo>
                  <a:lnTo>
                    <a:pt x="270606" y="65886"/>
                  </a:lnTo>
                  <a:lnTo>
                    <a:pt x="252254" y="43422"/>
                  </a:lnTo>
                  <a:lnTo>
                    <a:pt x="229815" y="24831"/>
                  </a:lnTo>
                  <a:lnTo>
                    <a:pt x="212711" y="15612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6">
              <a:extLst>
                <a:ext uri="{FF2B5EF4-FFF2-40B4-BE49-F238E27FC236}">
                  <a16:creationId xmlns:a16="http://schemas.microsoft.com/office/drawing/2014/main" id="{1D0CB739-1CE2-0862-850A-284ACCC5CAF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83750" y="5823506"/>
              <a:ext cx="140351" cy="140351"/>
            </a:xfrm>
            <a:prstGeom prst="rect">
              <a:avLst/>
            </a:prstGeom>
          </p:spPr>
        </p:pic>
        <p:sp>
          <p:nvSpPr>
            <p:cNvPr id="16" name="object 17">
              <a:extLst>
                <a:ext uri="{FF2B5EF4-FFF2-40B4-BE49-F238E27FC236}">
                  <a16:creationId xmlns:a16="http://schemas.microsoft.com/office/drawing/2014/main" id="{A25ADB27-ADF2-F5D5-F896-8EEFDF8B0B88}"/>
                </a:ext>
              </a:extLst>
            </p:cNvPr>
            <p:cNvSpPr/>
            <p:nvPr/>
          </p:nvSpPr>
          <p:spPr>
            <a:xfrm>
              <a:off x="1435582" y="5995040"/>
              <a:ext cx="702310" cy="327660"/>
            </a:xfrm>
            <a:custGeom>
              <a:avLst/>
              <a:gdLst/>
              <a:ahLst/>
              <a:cxnLst/>
              <a:rect l="l" t="t" r="r" b="b"/>
              <a:pathLst>
                <a:path w="702310" h="327660">
                  <a:moveTo>
                    <a:pt x="701776" y="175044"/>
                  </a:moveTo>
                  <a:lnTo>
                    <a:pt x="698284" y="171551"/>
                  </a:lnTo>
                  <a:lnTo>
                    <a:pt x="679767" y="142494"/>
                  </a:lnTo>
                  <a:lnTo>
                    <a:pt x="679767" y="171551"/>
                  </a:lnTo>
                  <a:lnTo>
                    <a:pt x="467855" y="171551"/>
                  </a:lnTo>
                  <a:lnTo>
                    <a:pt x="467855" y="15595"/>
                  </a:lnTo>
                  <a:lnTo>
                    <a:pt x="580529" y="15595"/>
                  </a:lnTo>
                  <a:lnTo>
                    <a:pt x="679767" y="171551"/>
                  </a:lnTo>
                  <a:lnTo>
                    <a:pt x="679767" y="142494"/>
                  </a:lnTo>
                  <a:lnTo>
                    <a:pt x="589965" y="1358"/>
                  </a:lnTo>
                  <a:lnTo>
                    <a:pt x="587476" y="0"/>
                  </a:lnTo>
                  <a:lnTo>
                    <a:pt x="455752" y="0"/>
                  </a:lnTo>
                  <a:lnTo>
                    <a:pt x="452259" y="3492"/>
                  </a:lnTo>
                  <a:lnTo>
                    <a:pt x="452259" y="171551"/>
                  </a:lnTo>
                  <a:lnTo>
                    <a:pt x="440156" y="171551"/>
                  </a:lnTo>
                  <a:lnTo>
                    <a:pt x="3492" y="171551"/>
                  </a:lnTo>
                  <a:lnTo>
                    <a:pt x="0" y="175056"/>
                  </a:lnTo>
                  <a:lnTo>
                    <a:pt x="0" y="324015"/>
                  </a:lnTo>
                  <a:lnTo>
                    <a:pt x="3492" y="327507"/>
                  </a:lnTo>
                  <a:lnTo>
                    <a:pt x="74485" y="327507"/>
                  </a:lnTo>
                  <a:lnTo>
                    <a:pt x="77978" y="324015"/>
                  </a:lnTo>
                  <a:lnTo>
                    <a:pt x="77978" y="315404"/>
                  </a:lnTo>
                  <a:lnTo>
                    <a:pt x="74485" y="311912"/>
                  </a:lnTo>
                  <a:lnTo>
                    <a:pt x="15595" y="311912"/>
                  </a:lnTo>
                  <a:lnTo>
                    <a:pt x="15595" y="187159"/>
                  </a:lnTo>
                  <a:lnTo>
                    <a:pt x="452259" y="187159"/>
                  </a:lnTo>
                  <a:lnTo>
                    <a:pt x="452259" y="311912"/>
                  </a:lnTo>
                  <a:lnTo>
                    <a:pt x="190627" y="311912"/>
                  </a:lnTo>
                  <a:lnTo>
                    <a:pt x="187147" y="315404"/>
                  </a:lnTo>
                  <a:lnTo>
                    <a:pt x="187147" y="324015"/>
                  </a:lnTo>
                  <a:lnTo>
                    <a:pt x="190627" y="327507"/>
                  </a:lnTo>
                  <a:lnTo>
                    <a:pt x="460057" y="327507"/>
                  </a:lnTo>
                  <a:lnTo>
                    <a:pt x="464362" y="327507"/>
                  </a:lnTo>
                  <a:lnTo>
                    <a:pt x="511149" y="327494"/>
                  </a:lnTo>
                  <a:lnTo>
                    <a:pt x="514642" y="324015"/>
                  </a:lnTo>
                  <a:lnTo>
                    <a:pt x="514642" y="315391"/>
                  </a:lnTo>
                  <a:lnTo>
                    <a:pt x="511149" y="311899"/>
                  </a:lnTo>
                  <a:lnTo>
                    <a:pt x="467855" y="311899"/>
                  </a:lnTo>
                  <a:lnTo>
                    <a:pt x="467855" y="187147"/>
                  </a:lnTo>
                  <a:lnTo>
                    <a:pt x="686181" y="187147"/>
                  </a:lnTo>
                  <a:lnTo>
                    <a:pt x="686181" y="311912"/>
                  </a:lnTo>
                  <a:lnTo>
                    <a:pt x="627291" y="311912"/>
                  </a:lnTo>
                  <a:lnTo>
                    <a:pt x="623811" y="315404"/>
                  </a:lnTo>
                  <a:lnTo>
                    <a:pt x="623811" y="324015"/>
                  </a:lnTo>
                  <a:lnTo>
                    <a:pt x="627291" y="327507"/>
                  </a:lnTo>
                  <a:lnTo>
                    <a:pt x="693978" y="327494"/>
                  </a:lnTo>
                  <a:lnTo>
                    <a:pt x="698284" y="327494"/>
                  </a:lnTo>
                  <a:lnTo>
                    <a:pt x="701776" y="324002"/>
                  </a:lnTo>
                  <a:lnTo>
                    <a:pt x="701776" y="183654"/>
                  </a:lnTo>
                  <a:lnTo>
                    <a:pt x="701776" y="177850"/>
                  </a:lnTo>
                  <a:lnTo>
                    <a:pt x="701776" y="175044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8">
              <a:extLst>
                <a:ext uri="{FF2B5EF4-FFF2-40B4-BE49-F238E27FC236}">
                  <a16:creationId xmlns:a16="http://schemas.microsoft.com/office/drawing/2014/main" id="{F50C02AE-223F-FF06-EE1E-B8D0DE4942B4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34634" y="6244570"/>
              <a:ext cx="140351" cy="140351"/>
            </a:xfrm>
            <a:prstGeom prst="rect">
              <a:avLst/>
            </a:prstGeom>
          </p:spPr>
        </p:pic>
        <p:pic>
          <p:nvPicPr>
            <p:cNvPr id="18" name="object 19">
              <a:extLst>
                <a:ext uri="{FF2B5EF4-FFF2-40B4-BE49-F238E27FC236}">
                  <a16:creationId xmlns:a16="http://schemas.microsoft.com/office/drawing/2014/main" id="{2604FEB0-FAA8-08FB-DA29-60B956BB3F20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97972" y="6244570"/>
              <a:ext cx="140351" cy="140351"/>
            </a:xfrm>
            <a:prstGeom prst="rect">
              <a:avLst/>
            </a:prstGeom>
          </p:spPr>
        </p:pic>
        <p:sp>
          <p:nvSpPr>
            <p:cNvPr id="19" name="object 20">
              <a:extLst>
                <a:ext uri="{FF2B5EF4-FFF2-40B4-BE49-F238E27FC236}">
                  <a16:creationId xmlns:a16="http://schemas.microsoft.com/office/drawing/2014/main" id="{AC04840D-929A-508C-07D0-9040EFB2C68D}"/>
                </a:ext>
              </a:extLst>
            </p:cNvPr>
            <p:cNvSpPr/>
            <p:nvPr/>
          </p:nvSpPr>
          <p:spPr>
            <a:xfrm>
              <a:off x="1404404" y="5839084"/>
              <a:ext cx="499109" cy="530860"/>
            </a:xfrm>
            <a:custGeom>
              <a:avLst/>
              <a:gdLst/>
              <a:ahLst/>
              <a:cxnLst/>
              <a:rect l="l" t="t" r="r" b="b"/>
              <a:pathLst>
                <a:path w="499110" h="530860">
                  <a:moveTo>
                    <a:pt x="343077" y="253022"/>
                  </a:moveTo>
                  <a:lnTo>
                    <a:pt x="339585" y="249529"/>
                  </a:lnTo>
                  <a:lnTo>
                    <a:pt x="159435" y="249529"/>
                  </a:lnTo>
                  <a:lnTo>
                    <a:pt x="155943" y="253022"/>
                  </a:lnTo>
                  <a:lnTo>
                    <a:pt x="155943" y="261632"/>
                  </a:lnTo>
                  <a:lnTo>
                    <a:pt x="159435" y="265125"/>
                  </a:lnTo>
                  <a:lnTo>
                    <a:pt x="335280" y="265125"/>
                  </a:lnTo>
                  <a:lnTo>
                    <a:pt x="339585" y="265125"/>
                  </a:lnTo>
                  <a:lnTo>
                    <a:pt x="343077" y="261632"/>
                  </a:lnTo>
                  <a:lnTo>
                    <a:pt x="343077" y="253022"/>
                  </a:lnTo>
                  <a:close/>
                </a:path>
                <a:path w="499110" h="530860">
                  <a:moveTo>
                    <a:pt x="436651" y="471360"/>
                  </a:moveTo>
                  <a:lnTo>
                    <a:pt x="433171" y="467868"/>
                  </a:lnTo>
                  <a:lnTo>
                    <a:pt x="420281" y="467868"/>
                  </a:lnTo>
                  <a:lnTo>
                    <a:pt x="420281" y="483463"/>
                  </a:lnTo>
                  <a:lnTo>
                    <a:pt x="415429" y="495833"/>
                  </a:lnTo>
                  <a:lnTo>
                    <a:pt x="406882" y="505714"/>
                  </a:lnTo>
                  <a:lnTo>
                    <a:pt x="395478" y="512279"/>
                  </a:lnTo>
                  <a:lnTo>
                    <a:pt x="382079" y="514654"/>
                  </a:lnTo>
                  <a:lnTo>
                    <a:pt x="335292" y="514654"/>
                  </a:lnTo>
                  <a:lnTo>
                    <a:pt x="321894" y="512279"/>
                  </a:lnTo>
                  <a:lnTo>
                    <a:pt x="310489" y="505714"/>
                  </a:lnTo>
                  <a:lnTo>
                    <a:pt x="301942" y="495833"/>
                  </a:lnTo>
                  <a:lnTo>
                    <a:pt x="297091" y="483463"/>
                  </a:lnTo>
                  <a:lnTo>
                    <a:pt x="420281" y="483463"/>
                  </a:lnTo>
                  <a:lnTo>
                    <a:pt x="420281" y="467868"/>
                  </a:lnTo>
                  <a:lnTo>
                    <a:pt x="284200" y="467868"/>
                  </a:lnTo>
                  <a:lnTo>
                    <a:pt x="280708" y="471360"/>
                  </a:lnTo>
                  <a:lnTo>
                    <a:pt x="280708" y="475653"/>
                  </a:lnTo>
                  <a:lnTo>
                    <a:pt x="285013" y="496887"/>
                  </a:lnTo>
                  <a:lnTo>
                    <a:pt x="296710" y="514235"/>
                  </a:lnTo>
                  <a:lnTo>
                    <a:pt x="314058" y="525945"/>
                  </a:lnTo>
                  <a:lnTo>
                    <a:pt x="335292" y="530237"/>
                  </a:lnTo>
                  <a:lnTo>
                    <a:pt x="382079" y="530237"/>
                  </a:lnTo>
                  <a:lnTo>
                    <a:pt x="420039" y="514654"/>
                  </a:lnTo>
                  <a:lnTo>
                    <a:pt x="436651" y="475653"/>
                  </a:lnTo>
                  <a:lnTo>
                    <a:pt x="436651" y="471360"/>
                  </a:lnTo>
                  <a:close/>
                </a:path>
                <a:path w="499110" h="530860">
                  <a:moveTo>
                    <a:pt x="499033" y="393382"/>
                  </a:moveTo>
                  <a:lnTo>
                    <a:pt x="495541" y="389890"/>
                  </a:lnTo>
                  <a:lnTo>
                    <a:pt x="268605" y="389890"/>
                  </a:lnTo>
                  <a:lnTo>
                    <a:pt x="265112" y="393382"/>
                  </a:lnTo>
                  <a:lnTo>
                    <a:pt x="265112" y="401980"/>
                  </a:lnTo>
                  <a:lnTo>
                    <a:pt x="268605" y="405485"/>
                  </a:lnTo>
                  <a:lnTo>
                    <a:pt x="491236" y="405485"/>
                  </a:lnTo>
                  <a:lnTo>
                    <a:pt x="495541" y="405485"/>
                  </a:lnTo>
                  <a:lnTo>
                    <a:pt x="499033" y="401980"/>
                  </a:lnTo>
                  <a:lnTo>
                    <a:pt x="499033" y="393382"/>
                  </a:lnTo>
                  <a:close/>
                </a:path>
                <a:path w="499110" h="530860">
                  <a:moveTo>
                    <a:pt x="499033" y="3505"/>
                  </a:moveTo>
                  <a:lnTo>
                    <a:pt x="495541" y="0"/>
                  </a:lnTo>
                  <a:lnTo>
                    <a:pt x="376872" y="0"/>
                  </a:lnTo>
                  <a:lnTo>
                    <a:pt x="373392" y="3505"/>
                  </a:lnTo>
                  <a:lnTo>
                    <a:pt x="373392" y="12103"/>
                  </a:lnTo>
                  <a:lnTo>
                    <a:pt x="376872" y="15608"/>
                  </a:lnTo>
                  <a:lnTo>
                    <a:pt x="483438" y="15608"/>
                  </a:lnTo>
                  <a:lnTo>
                    <a:pt x="483438" y="327507"/>
                  </a:lnTo>
                  <a:lnTo>
                    <a:pt x="15582" y="327507"/>
                  </a:lnTo>
                  <a:lnTo>
                    <a:pt x="15582" y="15608"/>
                  </a:lnTo>
                  <a:lnTo>
                    <a:pt x="122161" y="15608"/>
                  </a:lnTo>
                  <a:lnTo>
                    <a:pt x="125641" y="12103"/>
                  </a:lnTo>
                  <a:lnTo>
                    <a:pt x="125641" y="3505"/>
                  </a:lnTo>
                  <a:lnTo>
                    <a:pt x="122161" y="0"/>
                  </a:lnTo>
                  <a:lnTo>
                    <a:pt x="3492" y="0"/>
                  </a:lnTo>
                  <a:lnTo>
                    <a:pt x="0" y="3505"/>
                  </a:lnTo>
                  <a:lnTo>
                    <a:pt x="0" y="339610"/>
                  </a:lnTo>
                  <a:lnTo>
                    <a:pt x="3492" y="343103"/>
                  </a:lnTo>
                  <a:lnTo>
                    <a:pt x="491236" y="343103"/>
                  </a:lnTo>
                  <a:lnTo>
                    <a:pt x="495541" y="343103"/>
                  </a:lnTo>
                  <a:lnTo>
                    <a:pt x="499033" y="339610"/>
                  </a:lnTo>
                  <a:lnTo>
                    <a:pt x="499033" y="3505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1">
              <a:extLst>
                <a:ext uri="{FF2B5EF4-FFF2-40B4-BE49-F238E27FC236}">
                  <a16:creationId xmlns:a16="http://schemas.microsoft.com/office/drawing/2014/main" id="{F1362508-69C6-E9F4-9D35-530270D02CF5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87855" y="5932668"/>
              <a:ext cx="171544" cy="77966"/>
            </a:xfrm>
            <a:prstGeom prst="rect">
              <a:avLst/>
            </a:prstGeom>
          </p:spPr>
        </p:pic>
        <p:sp>
          <p:nvSpPr>
            <p:cNvPr id="21" name="object 22">
              <a:extLst>
                <a:ext uri="{FF2B5EF4-FFF2-40B4-BE49-F238E27FC236}">
                  <a16:creationId xmlns:a16="http://schemas.microsoft.com/office/drawing/2014/main" id="{301AE03A-C5F2-AC5F-E3C7-E4EE58B339C4}"/>
                </a:ext>
              </a:extLst>
            </p:cNvPr>
            <p:cNvSpPr/>
            <p:nvPr/>
          </p:nvSpPr>
          <p:spPr>
            <a:xfrm>
              <a:off x="1527074" y="6836894"/>
              <a:ext cx="487680" cy="733425"/>
            </a:xfrm>
            <a:custGeom>
              <a:avLst/>
              <a:gdLst/>
              <a:ahLst/>
              <a:cxnLst/>
              <a:rect l="l" t="t" r="r" b="b"/>
              <a:pathLst>
                <a:path w="487680" h="733425">
                  <a:moveTo>
                    <a:pt x="429379" y="732961"/>
                  </a:moveTo>
                  <a:lnTo>
                    <a:pt x="58249" y="732961"/>
                  </a:lnTo>
                  <a:lnTo>
                    <a:pt x="35577" y="728385"/>
                  </a:lnTo>
                  <a:lnTo>
                    <a:pt x="17062" y="715904"/>
                  </a:lnTo>
                  <a:lnTo>
                    <a:pt x="4578" y="697393"/>
                  </a:lnTo>
                  <a:lnTo>
                    <a:pt x="0" y="674722"/>
                  </a:lnTo>
                  <a:lnTo>
                    <a:pt x="0" y="58239"/>
                  </a:lnTo>
                  <a:lnTo>
                    <a:pt x="4578" y="35568"/>
                  </a:lnTo>
                  <a:lnTo>
                    <a:pt x="17062" y="17057"/>
                  </a:lnTo>
                  <a:lnTo>
                    <a:pt x="35577" y="4576"/>
                  </a:lnTo>
                  <a:lnTo>
                    <a:pt x="58249" y="0"/>
                  </a:lnTo>
                  <a:lnTo>
                    <a:pt x="429379" y="0"/>
                  </a:lnTo>
                  <a:lnTo>
                    <a:pt x="452049" y="4576"/>
                  </a:lnTo>
                  <a:lnTo>
                    <a:pt x="470561" y="17057"/>
                  </a:lnTo>
                  <a:lnTo>
                    <a:pt x="483042" y="35568"/>
                  </a:lnTo>
                  <a:lnTo>
                    <a:pt x="487618" y="58239"/>
                  </a:lnTo>
                  <a:lnTo>
                    <a:pt x="487618" y="674722"/>
                  </a:lnTo>
                  <a:lnTo>
                    <a:pt x="483042" y="697393"/>
                  </a:lnTo>
                  <a:lnTo>
                    <a:pt x="470561" y="715904"/>
                  </a:lnTo>
                  <a:lnTo>
                    <a:pt x="452049" y="728385"/>
                  </a:lnTo>
                  <a:lnTo>
                    <a:pt x="429379" y="732961"/>
                  </a:lnTo>
                  <a:close/>
                </a:path>
              </a:pathLst>
            </a:custGeom>
            <a:ln w="10470">
              <a:solidFill>
                <a:srgbClr val="1700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3">
              <a:extLst>
                <a:ext uri="{FF2B5EF4-FFF2-40B4-BE49-F238E27FC236}">
                  <a16:creationId xmlns:a16="http://schemas.microsoft.com/office/drawing/2014/main" id="{844E2823-B0BC-3BF8-B6AB-D6E4B709DA55}"/>
                </a:ext>
              </a:extLst>
            </p:cNvPr>
            <p:cNvSpPr/>
            <p:nvPr/>
          </p:nvSpPr>
          <p:spPr>
            <a:xfrm>
              <a:off x="1617764" y="6877640"/>
              <a:ext cx="306705" cy="513080"/>
            </a:xfrm>
            <a:custGeom>
              <a:avLst/>
              <a:gdLst/>
              <a:ahLst/>
              <a:cxnLst/>
              <a:rect l="l" t="t" r="r" b="b"/>
              <a:pathLst>
                <a:path w="306705" h="513079">
                  <a:moveTo>
                    <a:pt x="80581" y="502869"/>
                  </a:moveTo>
                  <a:lnTo>
                    <a:pt x="77774" y="500049"/>
                  </a:lnTo>
                  <a:lnTo>
                    <a:pt x="74320" y="500049"/>
                  </a:lnTo>
                  <a:lnTo>
                    <a:pt x="12547" y="500049"/>
                  </a:lnTo>
                  <a:lnTo>
                    <a:pt x="12547" y="434886"/>
                  </a:lnTo>
                  <a:lnTo>
                    <a:pt x="9728" y="432079"/>
                  </a:lnTo>
                  <a:lnTo>
                    <a:pt x="2844" y="432079"/>
                  </a:lnTo>
                  <a:lnTo>
                    <a:pt x="25" y="434886"/>
                  </a:lnTo>
                  <a:lnTo>
                    <a:pt x="25" y="509752"/>
                  </a:lnTo>
                  <a:lnTo>
                    <a:pt x="2844" y="512572"/>
                  </a:lnTo>
                  <a:lnTo>
                    <a:pt x="77774" y="512572"/>
                  </a:lnTo>
                  <a:lnTo>
                    <a:pt x="80581" y="509752"/>
                  </a:lnTo>
                  <a:lnTo>
                    <a:pt x="80581" y="502869"/>
                  </a:lnTo>
                  <a:close/>
                </a:path>
                <a:path w="306705" h="513079">
                  <a:moveTo>
                    <a:pt x="80581" y="209181"/>
                  </a:moveTo>
                  <a:lnTo>
                    <a:pt x="77762" y="206349"/>
                  </a:lnTo>
                  <a:lnTo>
                    <a:pt x="2832" y="206349"/>
                  </a:lnTo>
                  <a:lnTo>
                    <a:pt x="12" y="209169"/>
                  </a:lnTo>
                  <a:lnTo>
                    <a:pt x="12" y="284099"/>
                  </a:lnTo>
                  <a:lnTo>
                    <a:pt x="2832" y="286918"/>
                  </a:lnTo>
                  <a:lnTo>
                    <a:pt x="6273" y="286918"/>
                  </a:lnTo>
                  <a:lnTo>
                    <a:pt x="9728" y="286918"/>
                  </a:lnTo>
                  <a:lnTo>
                    <a:pt x="12534" y="284099"/>
                  </a:lnTo>
                  <a:lnTo>
                    <a:pt x="12534" y="218871"/>
                  </a:lnTo>
                  <a:lnTo>
                    <a:pt x="77762" y="218871"/>
                  </a:lnTo>
                  <a:lnTo>
                    <a:pt x="80581" y="216052"/>
                  </a:lnTo>
                  <a:lnTo>
                    <a:pt x="80581" y="209181"/>
                  </a:lnTo>
                  <a:close/>
                </a:path>
                <a:path w="306705" h="513079">
                  <a:moveTo>
                    <a:pt x="108432" y="244856"/>
                  </a:moveTo>
                  <a:lnTo>
                    <a:pt x="105613" y="242049"/>
                  </a:lnTo>
                  <a:lnTo>
                    <a:pt x="95910" y="242049"/>
                  </a:lnTo>
                  <a:lnTo>
                    <a:pt x="95910" y="254558"/>
                  </a:lnTo>
                  <a:lnTo>
                    <a:pt x="95910" y="298005"/>
                  </a:lnTo>
                  <a:lnTo>
                    <a:pt x="52476" y="298005"/>
                  </a:lnTo>
                  <a:lnTo>
                    <a:pt x="52476" y="254558"/>
                  </a:lnTo>
                  <a:lnTo>
                    <a:pt x="95910" y="254558"/>
                  </a:lnTo>
                  <a:lnTo>
                    <a:pt x="95910" y="242049"/>
                  </a:lnTo>
                  <a:lnTo>
                    <a:pt x="42697" y="242036"/>
                  </a:lnTo>
                  <a:lnTo>
                    <a:pt x="39954" y="244856"/>
                  </a:lnTo>
                  <a:lnTo>
                    <a:pt x="39954" y="307708"/>
                  </a:lnTo>
                  <a:lnTo>
                    <a:pt x="42760" y="310527"/>
                  </a:lnTo>
                  <a:lnTo>
                    <a:pt x="105613" y="310527"/>
                  </a:lnTo>
                  <a:lnTo>
                    <a:pt x="108432" y="307708"/>
                  </a:lnTo>
                  <a:lnTo>
                    <a:pt x="108432" y="298005"/>
                  </a:lnTo>
                  <a:lnTo>
                    <a:pt x="108432" y="254558"/>
                  </a:lnTo>
                  <a:lnTo>
                    <a:pt x="108432" y="244856"/>
                  </a:lnTo>
                  <a:close/>
                </a:path>
                <a:path w="306705" h="513079">
                  <a:moveTo>
                    <a:pt x="116078" y="376237"/>
                  </a:moveTo>
                  <a:lnTo>
                    <a:pt x="113258" y="373430"/>
                  </a:lnTo>
                  <a:lnTo>
                    <a:pt x="68186" y="373430"/>
                  </a:lnTo>
                  <a:lnTo>
                    <a:pt x="64744" y="373430"/>
                  </a:lnTo>
                  <a:lnTo>
                    <a:pt x="61925" y="376237"/>
                  </a:lnTo>
                  <a:lnTo>
                    <a:pt x="61925" y="383120"/>
                  </a:lnTo>
                  <a:lnTo>
                    <a:pt x="64744" y="385953"/>
                  </a:lnTo>
                  <a:lnTo>
                    <a:pt x="113245" y="385953"/>
                  </a:lnTo>
                  <a:lnTo>
                    <a:pt x="116078" y="383133"/>
                  </a:lnTo>
                  <a:lnTo>
                    <a:pt x="116078" y="376237"/>
                  </a:lnTo>
                  <a:close/>
                </a:path>
                <a:path w="306705" h="513079">
                  <a:moveTo>
                    <a:pt x="120015" y="439267"/>
                  </a:moveTo>
                  <a:lnTo>
                    <a:pt x="117208" y="436448"/>
                  </a:lnTo>
                  <a:lnTo>
                    <a:pt x="66052" y="436448"/>
                  </a:lnTo>
                  <a:lnTo>
                    <a:pt x="63246" y="439267"/>
                  </a:lnTo>
                  <a:lnTo>
                    <a:pt x="63246" y="464426"/>
                  </a:lnTo>
                  <a:lnTo>
                    <a:pt x="34188" y="464426"/>
                  </a:lnTo>
                  <a:lnTo>
                    <a:pt x="31381" y="467245"/>
                  </a:lnTo>
                  <a:lnTo>
                    <a:pt x="31381" y="474141"/>
                  </a:lnTo>
                  <a:lnTo>
                    <a:pt x="34188" y="476961"/>
                  </a:lnTo>
                  <a:lnTo>
                    <a:pt x="69507" y="476961"/>
                  </a:lnTo>
                  <a:lnTo>
                    <a:pt x="72948" y="476961"/>
                  </a:lnTo>
                  <a:lnTo>
                    <a:pt x="75768" y="474141"/>
                  </a:lnTo>
                  <a:lnTo>
                    <a:pt x="75768" y="448983"/>
                  </a:lnTo>
                  <a:lnTo>
                    <a:pt x="117195" y="448983"/>
                  </a:lnTo>
                  <a:lnTo>
                    <a:pt x="120015" y="446163"/>
                  </a:lnTo>
                  <a:lnTo>
                    <a:pt x="120015" y="439267"/>
                  </a:lnTo>
                  <a:close/>
                </a:path>
                <a:path w="306705" h="513079">
                  <a:moveTo>
                    <a:pt x="165900" y="2832"/>
                  </a:moveTo>
                  <a:lnTo>
                    <a:pt x="163080" y="0"/>
                  </a:lnTo>
                  <a:lnTo>
                    <a:pt x="101536" y="0"/>
                  </a:lnTo>
                  <a:lnTo>
                    <a:pt x="98729" y="2819"/>
                  </a:lnTo>
                  <a:lnTo>
                    <a:pt x="98729" y="9715"/>
                  </a:lnTo>
                  <a:lnTo>
                    <a:pt x="101536" y="12522"/>
                  </a:lnTo>
                  <a:lnTo>
                    <a:pt x="104990" y="12522"/>
                  </a:lnTo>
                  <a:lnTo>
                    <a:pt x="163068" y="12522"/>
                  </a:lnTo>
                  <a:lnTo>
                    <a:pt x="165900" y="9715"/>
                  </a:lnTo>
                  <a:lnTo>
                    <a:pt x="165900" y="2832"/>
                  </a:lnTo>
                  <a:close/>
                </a:path>
                <a:path w="306705" h="513079">
                  <a:moveTo>
                    <a:pt x="180606" y="467245"/>
                  </a:moveTo>
                  <a:lnTo>
                    <a:pt x="177800" y="464439"/>
                  </a:lnTo>
                  <a:lnTo>
                    <a:pt x="174345" y="464439"/>
                  </a:lnTo>
                  <a:lnTo>
                    <a:pt x="95542" y="464439"/>
                  </a:lnTo>
                  <a:lnTo>
                    <a:pt x="92722" y="467245"/>
                  </a:lnTo>
                  <a:lnTo>
                    <a:pt x="92722" y="474129"/>
                  </a:lnTo>
                  <a:lnTo>
                    <a:pt x="95529" y="476961"/>
                  </a:lnTo>
                  <a:lnTo>
                    <a:pt x="177800" y="476961"/>
                  </a:lnTo>
                  <a:lnTo>
                    <a:pt x="180606" y="474141"/>
                  </a:lnTo>
                  <a:lnTo>
                    <a:pt x="180606" y="467245"/>
                  </a:lnTo>
                  <a:close/>
                </a:path>
                <a:path w="306705" h="513079">
                  <a:moveTo>
                    <a:pt x="180606" y="439267"/>
                  </a:moveTo>
                  <a:lnTo>
                    <a:pt x="177800" y="436460"/>
                  </a:lnTo>
                  <a:lnTo>
                    <a:pt x="174345" y="436460"/>
                  </a:lnTo>
                  <a:lnTo>
                    <a:pt x="139039" y="436460"/>
                  </a:lnTo>
                  <a:lnTo>
                    <a:pt x="136220" y="439267"/>
                  </a:lnTo>
                  <a:lnTo>
                    <a:pt x="136220" y="446151"/>
                  </a:lnTo>
                  <a:lnTo>
                    <a:pt x="139039" y="448983"/>
                  </a:lnTo>
                  <a:lnTo>
                    <a:pt x="177800" y="448983"/>
                  </a:lnTo>
                  <a:lnTo>
                    <a:pt x="180606" y="446163"/>
                  </a:lnTo>
                  <a:lnTo>
                    <a:pt x="180606" y="439267"/>
                  </a:lnTo>
                  <a:close/>
                </a:path>
                <a:path w="306705" h="513079">
                  <a:moveTo>
                    <a:pt x="200012" y="366737"/>
                  </a:moveTo>
                  <a:lnTo>
                    <a:pt x="197192" y="363918"/>
                  </a:lnTo>
                  <a:lnTo>
                    <a:pt x="193751" y="363918"/>
                  </a:lnTo>
                  <a:lnTo>
                    <a:pt x="169405" y="363918"/>
                  </a:lnTo>
                  <a:lnTo>
                    <a:pt x="166585" y="366737"/>
                  </a:lnTo>
                  <a:lnTo>
                    <a:pt x="166585" y="373608"/>
                  </a:lnTo>
                  <a:lnTo>
                    <a:pt x="169392" y="376440"/>
                  </a:lnTo>
                  <a:lnTo>
                    <a:pt x="197192" y="376440"/>
                  </a:lnTo>
                  <a:lnTo>
                    <a:pt x="200012" y="373621"/>
                  </a:lnTo>
                  <a:lnTo>
                    <a:pt x="200012" y="366737"/>
                  </a:lnTo>
                  <a:close/>
                </a:path>
                <a:path w="306705" h="513079">
                  <a:moveTo>
                    <a:pt x="207518" y="2832"/>
                  </a:moveTo>
                  <a:lnTo>
                    <a:pt x="204698" y="0"/>
                  </a:lnTo>
                  <a:lnTo>
                    <a:pt x="184099" y="0"/>
                  </a:lnTo>
                  <a:lnTo>
                    <a:pt x="181279" y="2819"/>
                  </a:lnTo>
                  <a:lnTo>
                    <a:pt x="181279" y="9715"/>
                  </a:lnTo>
                  <a:lnTo>
                    <a:pt x="184099" y="12522"/>
                  </a:lnTo>
                  <a:lnTo>
                    <a:pt x="187540" y="12522"/>
                  </a:lnTo>
                  <a:lnTo>
                    <a:pt x="204698" y="12522"/>
                  </a:lnTo>
                  <a:lnTo>
                    <a:pt x="207518" y="9715"/>
                  </a:lnTo>
                  <a:lnTo>
                    <a:pt x="207518" y="2832"/>
                  </a:lnTo>
                  <a:close/>
                </a:path>
                <a:path w="306705" h="513079">
                  <a:moveTo>
                    <a:pt x="214210" y="272846"/>
                  </a:moveTo>
                  <a:lnTo>
                    <a:pt x="211404" y="270014"/>
                  </a:lnTo>
                  <a:lnTo>
                    <a:pt x="170027" y="270027"/>
                  </a:lnTo>
                  <a:lnTo>
                    <a:pt x="170027" y="244868"/>
                  </a:lnTo>
                  <a:lnTo>
                    <a:pt x="167208" y="242049"/>
                  </a:lnTo>
                  <a:lnTo>
                    <a:pt x="128460" y="242049"/>
                  </a:lnTo>
                  <a:lnTo>
                    <a:pt x="125641" y="244868"/>
                  </a:lnTo>
                  <a:lnTo>
                    <a:pt x="125641" y="251739"/>
                  </a:lnTo>
                  <a:lnTo>
                    <a:pt x="128460" y="254558"/>
                  </a:lnTo>
                  <a:lnTo>
                    <a:pt x="131902" y="254558"/>
                  </a:lnTo>
                  <a:lnTo>
                    <a:pt x="157505" y="254558"/>
                  </a:lnTo>
                  <a:lnTo>
                    <a:pt x="157505" y="279717"/>
                  </a:lnTo>
                  <a:lnTo>
                    <a:pt x="160324" y="282536"/>
                  </a:lnTo>
                  <a:lnTo>
                    <a:pt x="211391" y="282536"/>
                  </a:lnTo>
                  <a:lnTo>
                    <a:pt x="214210" y="279717"/>
                  </a:lnTo>
                  <a:lnTo>
                    <a:pt x="214210" y="272846"/>
                  </a:lnTo>
                  <a:close/>
                </a:path>
                <a:path w="306705" h="513079">
                  <a:moveTo>
                    <a:pt x="243522" y="297878"/>
                  </a:moveTo>
                  <a:lnTo>
                    <a:pt x="240703" y="295059"/>
                  </a:lnTo>
                  <a:lnTo>
                    <a:pt x="233807" y="295059"/>
                  </a:lnTo>
                  <a:lnTo>
                    <a:pt x="231000" y="297815"/>
                  </a:lnTo>
                  <a:lnTo>
                    <a:pt x="231000" y="301320"/>
                  </a:lnTo>
                  <a:lnTo>
                    <a:pt x="231000" y="325666"/>
                  </a:lnTo>
                  <a:lnTo>
                    <a:pt x="233807" y="328485"/>
                  </a:lnTo>
                  <a:lnTo>
                    <a:pt x="240690" y="328485"/>
                  </a:lnTo>
                  <a:lnTo>
                    <a:pt x="243522" y="325678"/>
                  </a:lnTo>
                  <a:lnTo>
                    <a:pt x="243522" y="297878"/>
                  </a:lnTo>
                  <a:close/>
                </a:path>
                <a:path w="306705" h="513079">
                  <a:moveTo>
                    <a:pt x="274802" y="272834"/>
                  </a:moveTo>
                  <a:lnTo>
                    <a:pt x="271995" y="270014"/>
                  </a:lnTo>
                  <a:lnTo>
                    <a:pt x="233248" y="270014"/>
                  </a:lnTo>
                  <a:lnTo>
                    <a:pt x="230416" y="272834"/>
                  </a:lnTo>
                  <a:lnTo>
                    <a:pt x="230416" y="279717"/>
                  </a:lnTo>
                  <a:lnTo>
                    <a:pt x="233235" y="282536"/>
                  </a:lnTo>
                  <a:lnTo>
                    <a:pt x="272059" y="282524"/>
                  </a:lnTo>
                  <a:lnTo>
                    <a:pt x="274802" y="279717"/>
                  </a:lnTo>
                  <a:lnTo>
                    <a:pt x="274802" y="276275"/>
                  </a:lnTo>
                  <a:lnTo>
                    <a:pt x="274802" y="272834"/>
                  </a:lnTo>
                  <a:close/>
                </a:path>
                <a:path w="306705" h="513079">
                  <a:moveTo>
                    <a:pt x="274815" y="411289"/>
                  </a:moveTo>
                  <a:lnTo>
                    <a:pt x="271995" y="408482"/>
                  </a:lnTo>
                  <a:lnTo>
                    <a:pt x="262293" y="408482"/>
                  </a:lnTo>
                  <a:lnTo>
                    <a:pt x="262293" y="420992"/>
                  </a:lnTo>
                  <a:lnTo>
                    <a:pt x="262293" y="464439"/>
                  </a:lnTo>
                  <a:lnTo>
                    <a:pt x="218846" y="464439"/>
                  </a:lnTo>
                  <a:lnTo>
                    <a:pt x="218846" y="420992"/>
                  </a:lnTo>
                  <a:lnTo>
                    <a:pt x="262293" y="420992"/>
                  </a:lnTo>
                  <a:lnTo>
                    <a:pt x="262293" y="408482"/>
                  </a:lnTo>
                  <a:lnTo>
                    <a:pt x="209143" y="408482"/>
                  </a:lnTo>
                  <a:lnTo>
                    <a:pt x="206336" y="411289"/>
                  </a:lnTo>
                  <a:lnTo>
                    <a:pt x="206336" y="474141"/>
                  </a:lnTo>
                  <a:lnTo>
                    <a:pt x="209143" y="476961"/>
                  </a:lnTo>
                  <a:lnTo>
                    <a:pt x="272059" y="476961"/>
                  </a:lnTo>
                  <a:lnTo>
                    <a:pt x="274815" y="474141"/>
                  </a:lnTo>
                  <a:lnTo>
                    <a:pt x="274815" y="464439"/>
                  </a:lnTo>
                  <a:lnTo>
                    <a:pt x="274815" y="420992"/>
                  </a:lnTo>
                  <a:lnTo>
                    <a:pt x="274815" y="411289"/>
                  </a:lnTo>
                  <a:close/>
                </a:path>
                <a:path w="306705" h="513079">
                  <a:moveTo>
                    <a:pt x="274878" y="244868"/>
                  </a:moveTo>
                  <a:lnTo>
                    <a:pt x="272072" y="242036"/>
                  </a:lnTo>
                  <a:lnTo>
                    <a:pt x="189801" y="242036"/>
                  </a:lnTo>
                  <a:lnTo>
                    <a:pt x="186994" y="244856"/>
                  </a:lnTo>
                  <a:lnTo>
                    <a:pt x="186994" y="251739"/>
                  </a:lnTo>
                  <a:lnTo>
                    <a:pt x="189738" y="254558"/>
                  </a:lnTo>
                  <a:lnTo>
                    <a:pt x="193255" y="254558"/>
                  </a:lnTo>
                  <a:lnTo>
                    <a:pt x="272059" y="254558"/>
                  </a:lnTo>
                  <a:lnTo>
                    <a:pt x="274878" y="251739"/>
                  </a:lnTo>
                  <a:lnTo>
                    <a:pt x="274878" y="244868"/>
                  </a:lnTo>
                  <a:close/>
                </a:path>
                <a:path w="306705" h="513079">
                  <a:moveTo>
                    <a:pt x="306235" y="434898"/>
                  </a:moveTo>
                  <a:lnTo>
                    <a:pt x="303415" y="432079"/>
                  </a:lnTo>
                  <a:lnTo>
                    <a:pt x="299974" y="432079"/>
                  </a:lnTo>
                  <a:lnTo>
                    <a:pt x="296532" y="432079"/>
                  </a:lnTo>
                  <a:lnTo>
                    <a:pt x="293712" y="434898"/>
                  </a:lnTo>
                  <a:lnTo>
                    <a:pt x="293712" y="500062"/>
                  </a:lnTo>
                  <a:lnTo>
                    <a:pt x="228549" y="500062"/>
                  </a:lnTo>
                  <a:lnTo>
                    <a:pt x="225729" y="502869"/>
                  </a:lnTo>
                  <a:lnTo>
                    <a:pt x="225729" y="509765"/>
                  </a:lnTo>
                  <a:lnTo>
                    <a:pt x="228536" y="512584"/>
                  </a:lnTo>
                  <a:lnTo>
                    <a:pt x="303415" y="512584"/>
                  </a:lnTo>
                  <a:lnTo>
                    <a:pt x="306235" y="509765"/>
                  </a:lnTo>
                  <a:lnTo>
                    <a:pt x="306235" y="434898"/>
                  </a:lnTo>
                  <a:close/>
                </a:path>
                <a:path w="306705" h="513079">
                  <a:moveTo>
                    <a:pt x="306235" y="345503"/>
                  </a:moveTo>
                  <a:lnTo>
                    <a:pt x="303415" y="342696"/>
                  </a:lnTo>
                  <a:lnTo>
                    <a:pt x="299974" y="342696"/>
                  </a:lnTo>
                  <a:lnTo>
                    <a:pt x="274307" y="342696"/>
                  </a:lnTo>
                  <a:lnTo>
                    <a:pt x="274307" y="297878"/>
                  </a:lnTo>
                  <a:lnTo>
                    <a:pt x="271487" y="295046"/>
                  </a:lnTo>
                  <a:lnTo>
                    <a:pt x="264617" y="295046"/>
                  </a:lnTo>
                  <a:lnTo>
                    <a:pt x="261785" y="297865"/>
                  </a:lnTo>
                  <a:lnTo>
                    <a:pt x="261785" y="342696"/>
                  </a:lnTo>
                  <a:lnTo>
                    <a:pt x="209207" y="342696"/>
                  </a:lnTo>
                  <a:lnTo>
                    <a:pt x="210337" y="340563"/>
                  </a:lnTo>
                  <a:lnTo>
                    <a:pt x="210337" y="335864"/>
                  </a:lnTo>
                  <a:lnTo>
                    <a:pt x="207518" y="333044"/>
                  </a:lnTo>
                  <a:lnTo>
                    <a:pt x="159016" y="333044"/>
                  </a:lnTo>
                  <a:lnTo>
                    <a:pt x="156184" y="335864"/>
                  </a:lnTo>
                  <a:lnTo>
                    <a:pt x="156184" y="340563"/>
                  </a:lnTo>
                  <a:lnTo>
                    <a:pt x="157314" y="342696"/>
                  </a:lnTo>
                  <a:lnTo>
                    <a:pt x="143865" y="342696"/>
                  </a:lnTo>
                  <a:lnTo>
                    <a:pt x="143865" y="314083"/>
                  </a:lnTo>
                  <a:lnTo>
                    <a:pt x="204190" y="314083"/>
                  </a:lnTo>
                  <a:lnTo>
                    <a:pt x="207022" y="311264"/>
                  </a:lnTo>
                  <a:lnTo>
                    <a:pt x="207022" y="304393"/>
                  </a:lnTo>
                  <a:lnTo>
                    <a:pt x="204203" y="301561"/>
                  </a:lnTo>
                  <a:lnTo>
                    <a:pt x="134150" y="301561"/>
                  </a:lnTo>
                  <a:lnTo>
                    <a:pt x="131343" y="304380"/>
                  </a:lnTo>
                  <a:lnTo>
                    <a:pt x="131343" y="342696"/>
                  </a:lnTo>
                  <a:lnTo>
                    <a:pt x="99783" y="342696"/>
                  </a:lnTo>
                  <a:lnTo>
                    <a:pt x="99479" y="342569"/>
                  </a:lnTo>
                  <a:lnTo>
                    <a:pt x="43942" y="342696"/>
                  </a:lnTo>
                  <a:lnTo>
                    <a:pt x="43942" y="328422"/>
                  </a:lnTo>
                  <a:lnTo>
                    <a:pt x="41135" y="325602"/>
                  </a:lnTo>
                  <a:lnTo>
                    <a:pt x="34251" y="325602"/>
                  </a:lnTo>
                  <a:lnTo>
                    <a:pt x="31419" y="328409"/>
                  </a:lnTo>
                  <a:lnTo>
                    <a:pt x="31419" y="342696"/>
                  </a:lnTo>
                  <a:lnTo>
                    <a:pt x="2832" y="342696"/>
                  </a:lnTo>
                  <a:lnTo>
                    <a:pt x="0" y="345503"/>
                  </a:lnTo>
                  <a:lnTo>
                    <a:pt x="0" y="352386"/>
                  </a:lnTo>
                  <a:lnTo>
                    <a:pt x="2819" y="355219"/>
                  </a:lnTo>
                  <a:lnTo>
                    <a:pt x="31419" y="355219"/>
                  </a:lnTo>
                  <a:lnTo>
                    <a:pt x="31419" y="414604"/>
                  </a:lnTo>
                  <a:lnTo>
                    <a:pt x="34239" y="417436"/>
                  </a:lnTo>
                  <a:lnTo>
                    <a:pt x="176263" y="417436"/>
                  </a:lnTo>
                  <a:lnTo>
                    <a:pt x="179095" y="414616"/>
                  </a:lnTo>
                  <a:lnTo>
                    <a:pt x="179095" y="407720"/>
                  </a:lnTo>
                  <a:lnTo>
                    <a:pt x="176276" y="404914"/>
                  </a:lnTo>
                  <a:lnTo>
                    <a:pt x="43954" y="404914"/>
                  </a:lnTo>
                  <a:lnTo>
                    <a:pt x="43954" y="355206"/>
                  </a:lnTo>
                  <a:lnTo>
                    <a:pt x="131343" y="355206"/>
                  </a:lnTo>
                  <a:lnTo>
                    <a:pt x="131343" y="390563"/>
                  </a:lnTo>
                  <a:lnTo>
                    <a:pt x="134150" y="393382"/>
                  </a:lnTo>
                  <a:lnTo>
                    <a:pt x="141046" y="393382"/>
                  </a:lnTo>
                  <a:lnTo>
                    <a:pt x="143865" y="390575"/>
                  </a:lnTo>
                  <a:lnTo>
                    <a:pt x="143865" y="355206"/>
                  </a:lnTo>
                  <a:lnTo>
                    <a:pt x="230987" y="355206"/>
                  </a:lnTo>
                  <a:lnTo>
                    <a:pt x="230987" y="373595"/>
                  </a:lnTo>
                  <a:lnTo>
                    <a:pt x="233807" y="376428"/>
                  </a:lnTo>
                  <a:lnTo>
                    <a:pt x="261861" y="376428"/>
                  </a:lnTo>
                  <a:lnTo>
                    <a:pt x="261861" y="394512"/>
                  </a:lnTo>
                  <a:lnTo>
                    <a:pt x="264668" y="397332"/>
                  </a:lnTo>
                  <a:lnTo>
                    <a:pt x="271551" y="397332"/>
                  </a:lnTo>
                  <a:lnTo>
                    <a:pt x="274370" y="394512"/>
                  </a:lnTo>
                  <a:lnTo>
                    <a:pt x="274370" y="366725"/>
                  </a:lnTo>
                  <a:lnTo>
                    <a:pt x="271564" y="363905"/>
                  </a:lnTo>
                  <a:lnTo>
                    <a:pt x="243509" y="363905"/>
                  </a:lnTo>
                  <a:lnTo>
                    <a:pt x="243509" y="355206"/>
                  </a:lnTo>
                  <a:lnTo>
                    <a:pt x="303415" y="355206"/>
                  </a:lnTo>
                  <a:lnTo>
                    <a:pt x="306235" y="352386"/>
                  </a:lnTo>
                  <a:lnTo>
                    <a:pt x="306235" y="345503"/>
                  </a:lnTo>
                  <a:close/>
                </a:path>
                <a:path w="306705" h="513079">
                  <a:moveTo>
                    <a:pt x="306235" y="209181"/>
                  </a:moveTo>
                  <a:lnTo>
                    <a:pt x="303415" y="206362"/>
                  </a:lnTo>
                  <a:lnTo>
                    <a:pt x="299974" y="206362"/>
                  </a:lnTo>
                  <a:lnTo>
                    <a:pt x="228549" y="206362"/>
                  </a:lnTo>
                  <a:lnTo>
                    <a:pt x="225729" y="209181"/>
                  </a:lnTo>
                  <a:lnTo>
                    <a:pt x="225729" y="216052"/>
                  </a:lnTo>
                  <a:lnTo>
                    <a:pt x="228536" y="218884"/>
                  </a:lnTo>
                  <a:lnTo>
                    <a:pt x="293712" y="218884"/>
                  </a:lnTo>
                  <a:lnTo>
                    <a:pt x="293712" y="284099"/>
                  </a:lnTo>
                  <a:lnTo>
                    <a:pt x="296532" y="286918"/>
                  </a:lnTo>
                  <a:lnTo>
                    <a:pt x="303415" y="286918"/>
                  </a:lnTo>
                  <a:lnTo>
                    <a:pt x="306235" y="284111"/>
                  </a:lnTo>
                  <a:lnTo>
                    <a:pt x="306235" y="209181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4">
              <a:extLst>
                <a:ext uri="{FF2B5EF4-FFF2-40B4-BE49-F238E27FC236}">
                  <a16:creationId xmlns:a16="http://schemas.microsoft.com/office/drawing/2014/main" id="{76849373-099F-16B5-40D9-416761BF5A3E}"/>
                </a:ext>
              </a:extLst>
            </p:cNvPr>
            <p:cNvSpPr/>
            <p:nvPr/>
          </p:nvSpPr>
          <p:spPr>
            <a:xfrm>
              <a:off x="1527080" y="6927662"/>
              <a:ext cx="487680" cy="0"/>
            </a:xfrm>
            <a:custGeom>
              <a:avLst/>
              <a:gdLst/>
              <a:ahLst/>
              <a:cxnLst/>
              <a:rect l="l" t="t" r="r" b="b"/>
              <a:pathLst>
                <a:path w="487680">
                  <a:moveTo>
                    <a:pt x="0" y="0"/>
                  </a:moveTo>
                  <a:lnTo>
                    <a:pt x="487618" y="0"/>
                  </a:lnTo>
                </a:path>
              </a:pathLst>
            </a:custGeom>
            <a:ln w="10470">
              <a:solidFill>
                <a:srgbClr val="1700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5">
            <a:extLst>
              <a:ext uri="{FF2B5EF4-FFF2-40B4-BE49-F238E27FC236}">
                <a16:creationId xmlns:a16="http://schemas.microsoft.com/office/drawing/2014/main" id="{E73C1B3A-5F6D-B283-341A-C554F9A76C2E}"/>
              </a:ext>
            </a:extLst>
          </p:cNvPr>
          <p:cNvSpPr txBox="1"/>
          <p:nvPr/>
        </p:nvSpPr>
        <p:spPr>
          <a:xfrm>
            <a:off x="8834441" y="6912016"/>
            <a:ext cx="3212465" cy="631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ts val="2585"/>
              </a:lnSpc>
              <a:spcBef>
                <a:spcPts val="105"/>
              </a:spcBef>
            </a:pPr>
            <a:r>
              <a:rPr sz="2300" spc="45" dirty="0">
                <a:solidFill>
                  <a:srgbClr val="FF7900"/>
                </a:solidFill>
                <a:latin typeface="Arial Black"/>
                <a:cs typeface="Arial Black"/>
              </a:rPr>
              <a:t>Subtitle</a:t>
            </a:r>
            <a:endParaRPr sz="2300">
              <a:latin typeface="Arial Black"/>
              <a:cs typeface="Arial Black"/>
            </a:endParaRPr>
          </a:p>
          <a:p>
            <a:pPr>
              <a:lnSpc>
                <a:spcPts val="2165"/>
              </a:lnSpc>
            </a:pP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Lorem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ipsum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dolor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sit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40" dirty="0">
                <a:solidFill>
                  <a:srgbClr val="05003B"/>
                </a:solidFill>
                <a:latin typeface="Arial"/>
                <a:cs typeface="Arial"/>
              </a:rPr>
              <a:t>amet</a:t>
            </a:r>
            <a:endParaRPr sz="1950">
              <a:latin typeface="Arial"/>
              <a:cs typeface="Arial"/>
            </a:endParaRPr>
          </a:p>
        </p:txBody>
      </p:sp>
      <p:sp>
        <p:nvSpPr>
          <p:cNvPr id="25" name="object 26">
            <a:extLst>
              <a:ext uri="{FF2B5EF4-FFF2-40B4-BE49-F238E27FC236}">
                <a16:creationId xmlns:a16="http://schemas.microsoft.com/office/drawing/2014/main" id="{A5E42F4D-6C25-A2BF-6772-0CF6FC657633}"/>
              </a:ext>
            </a:extLst>
          </p:cNvPr>
          <p:cNvSpPr txBox="1"/>
          <p:nvPr/>
        </p:nvSpPr>
        <p:spPr>
          <a:xfrm>
            <a:off x="8824186" y="8044016"/>
            <a:ext cx="3212465" cy="631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ts val="2585"/>
              </a:lnSpc>
              <a:spcBef>
                <a:spcPts val="105"/>
              </a:spcBef>
            </a:pPr>
            <a:r>
              <a:rPr sz="2300" spc="45" dirty="0">
                <a:solidFill>
                  <a:srgbClr val="FF7900"/>
                </a:solidFill>
                <a:latin typeface="Arial Black"/>
                <a:cs typeface="Arial Black"/>
              </a:rPr>
              <a:t>Subtitle</a:t>
            </a:r>
            <a:endParaRPr sz="2300">
              <a:latin typeface="Arial Black"/>
              <a:cs typeface="Arial Black"/>
            </a:endParaRPr>
          </a:p>
          <a:p>
            <a:pPr>
              <a:lnSpc>
                <a:spcPts val="2165"/>
              </a:lnSpc>
            </a:pP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Lorem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ipsum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dolor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sit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40" dirty="0">
                <a:solidFill>
                  <a:srgbClr val="05003B"/>
                </a:solidFill>
                <a:latin typeface="Arial"/>
                <a:cs typeface="Arial"/>
              </a:rPr>
              <a:t>amet</a:t>
            </a:r>
            <a:endParaRPr sz="1950">
              <a:latin typeface="Arial"/>
              <a:cs typeface="Arial"/>
            </a:endParaRPr>
          </a:p>
        </p:txBody>
      </p:sp>
      <p:sp>
        <p:nvSpPr>
          <p:cNvPr id="26" name="object 27">
            <a:extLst>
              <a:ext uri="{FF2B5EF4-FFF2-40B4-BE49-F238E27FC236}">
                <a16:creationId xmlns:a16="http://schemas.microsoft.com/office/drawing/2014/main" id="{13E8166C-B7FC-F7F6-657B-0226692CA75D}"/>
              </a:ext>
            </a:extLst>
          </p:cNvPr>
          <p:cNvSpPr txBox="1"/>
          <p:nvPr/>
        </p:nvSpPr>
        <p:spPr>
          <a:xfrm>
            <a:off x="7865454" y="4769013"/>
            <a:ext cx="4199255" cy="16122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3600" spc="75" dirty="0">
                <a:solidFill>
                  <a:srgbClr val="170091"/>
                </a:solidFill>
                <a:latin typeface="Arial Black"/>
                <a:cs typeface="Arial Black"/>
              </a:rPr>
              <a:t>Headline</a:t>
            </a:r>
            <a:r>
              <a:rPr sz="3600" spc="225" dirty="0">
                <a:solidFill>
                  <a:srgbClr val="170091"/>
                </a:solidFill>
                <a:latin typeface="Arial Black"/>
                <a:cs typeface="Arial Black"/>
              </a:rPr>
              <a:t> </a:t>
            </a:r>
            <a:r>
              <a:rPr sz="3600" spc="-50" dirty="0">
                <a:solidFill>
                  <a:srgbClr val="170091"/>
                </a:solidFill>
                <a:latin typeface="Arial Black"/>
                <a:cs typeface="Arial Black"/>
              </a:rPr>
              <a:t>2</a:t>
            </a:r>
            <a:endParaRPr sz="3600">
              <a:latin typeface="Arial Black"/>
              <a:cs typeface="Arial Black"/>
            </a:endParaRPr>
          </a:p>
          <a:p>
            <a:pPr marL="986155">
              <a:lnSpc>
                <a:spcPts val="2585"/>
              </a:lnSpc>
              <a:spcBef>
                <a:spcPts val="3390"/>
              </a:spcBef>
            </a:pPr>
            <a:r>
              <a:rPr sz="2300" spc="45" dirty="0">
                <a:solidFill>
                  <a:srgbClr val="FF7900"/>
                </a:solidFill>
                <a:latin typeface="Arial Black"/>
                <a:cs typeface="Arial Black"/>
              </a:rPr>
              <a:t>Subtitle</a:t>
            </a:r>
            <a:endParaRPr sz="2300">
              <a:latin typeface="Arial Black"/>
              <a:cs typeface="Arial Black"/>
            </a:endParaRPr>
          </a:p>
          <a:p>
            <a:pPr marL="986155">
              <a:lnSpc>
                <a:spcPts val="2165"/>
              </a:lnSpc>
            </a:pP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Lorem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ipsum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dolor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sit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40" dirty="0">
                <a:solidFill>
                  <a:srgbClr val="05003B"/>
                </a:solidFill>
                <a:latin typeface="Arial"/>
                <a:cs typeface="Arial"/>
              </a:rPr>
              <a:t>amet</a:t>
            </a:r>
            <a:endParaRPr sz="1950">
              <a:latin typeface="Arial"/>
              <a:cs typeface="Arial"/>
            </a:endParaRPr>
          </a:p>
        </p:txBody>
      </p:sp>
      <p:grpSp>
        <p:nvGrpSpPr>
          <p:cNvPr id="27" name="object 28">
            <a:extLst>
              <a:ext uri="{FF2B5EF4-FFF2-40B4-BE49-F238E27FC236}">
                <a16:creationId xmlns:a16="http://schemas.microsoft.com/office/drawing/2014/main" id="{AF4F9D39-CD76-ACE4-78A6-E16589C891A2}"/>
              </a:ext>
            </a:extLst>
          </p:cNvPr>
          <p:cNvGrpSpPr/>
          <p:nvPr/>
        </p:nvGrpSpPr>
        <p:grpSpPr>
          <a:xfrm>
            <a:off x="7865450" y="2732144"/>
            <a:ext cx="2789555" cy="6057900"/>
            <a:chOff x="7865450" y="2732144"/>
            <a:chExt cx="2789555" cy="6057900"/>
          </a:xfrm>
        </p:grpSpPr>
        <p:sp>
          <p:nvSpPr>
            <p:cNvPr id="28" name="object 29">
              <a:extLst>
                <a:ext uri="{FF2B5EF4-FFF2-40B4-BE49-F238E27FC236}">
                  <a16:creationId xmlns:a16="http://schemas.microsoft.com/office/drawing/2014/main" id="{48553B86-A97D-2EBF-8AC9-D69EB80E010C}"/>
                </a:ext>
              </a:extLst>
            </p:cNvPr>
            <p:cNvSpPr/>
            <p:nvPr/>
          </p:nvSpPr>
          <p:spPr>
            <a:xfrm>
              <a:off x="7890675" y="8108117"/>
              <a:ext cx="682625" cy="681355"/>
            </a:xfrm>
            <a:custGeom>
              <a:avLst/>
              <a:gdLst/>
              <a:ahLst/>
              <a:cxnLst/>
              <a:rect l="l" t="t" r="r" b="b"/>
              <a:pathLst>
                <a:path w="682625" h="681354">
                  <a:moveTo>
                    <a:pt x="339255" y="218401"/>
                  </a:moveTo>
                  <a:lnTo>
                    <a:pt x="305219" y="184213"/>
                  </a:lnTo>
                  <a:lnTo>
                    <a:pt x="299834" y="184200"/>
                  </a:lnTo>
                  <a:lnTo>
                    <a:pt x="293166" y="190830"/>
                  </a:lnTo>
                  <a:lnTo>
                    <a:pt x="293154" y="196215"/>
                  </a:lnTo>
                  <a:lnTo>
                    <a:pt x="310591" y="213728"/>
                  </a:lnTo>
                  <a:lnTo>
                    <a:pt x="267144" y="224764"/>
                  </a:lnTo>
                  <a:lnTo>
                    <a:pt x="228536" y="245516"/>
                  </a:lnTo>
                  <a:lnTo>
                    <a:pt x="196138" y="274510"/>
                  </a:lnTo>
                  <a:lnTo>
                    <a:pt x="171310" y="310311"/>
                  </a:lnTo>
                  <a:lnTo>
                    <a:pt x="155422" y="351434"/>
                  </a:lnTo>
                  <a:lnTo>
                    <a:pt x="149821" y="396455"/>
                  </a:lnTo>
                  <a:lnTo>
                    <a:pt x="155511" y="442353"/>
                  </a:lnTo>
                  <a:lnTo>
                    <a:pt x="171678" y="484085"/>
                  </a:lnTo>
                  <a:lnTo>
                    <a:pt x="197002" y="520179"/>
                  </a:lnTo>
                  <a:lnTo>
                    <a:pt x="230162" y="549160"/>
                  </a:lnTo>
                  <a:lnTo>
                    <a:pt x="269824" y="569544"/>
                  </a:lnTo>
                  <a:lnTo>
                    <a:pt x="315531" y="579907"/>
                  </a:lnTo>
                  <a:lnTo>
                    <a:pt x="319849" y="579907"/>
                  </a:lnTo>
                  <a:lnTo>
                    <a:pt x="323545" y="576643"/>
                  </a:lnTo>
                  <a:lnTo>
                    <a:pt x="324472" y="567601"/>
                  </a:lnTo>
                  <a:lnTo>
                    <a:pt x="321068" y="563410"/>
                  </a:lnTo>
                  <a:lnTo>
                    <a:pt x="316382" y="562952"/>
                  </a:lnTo>
                  <a:lnTo>
                    <a:pt x="268097" y="550570"/>
                  </a:lnTo>
                  <a:lnTo>
                    <a:pt x="226910" y="525411"/>
                  </a:lnTo>
                  <a:lnTo>
                    <a:pt x="194919" y="489813"/>
                  </a:lnTo>
                  <a:lnTo>
                    <a:pt x="174205" y="446049"/>
                  </a:lnTo>
                  <a:lnTo>
                    <a:pt x="166827" y="396468"/>
                  </a:lnTo>
                  <a:lnTo>
                    <a:pt x="173812" y="348716"/>
                  </a:lnTo>
                  <a:lnTo>
                    <a:pt x="193421" y="306158"/>
                  </a:lnTo>
                  <a:lnTo>
                    <a:pt x="223634" y="270941"/>
                  </a:lnTo>
                  <a:lnTo>
                    <a:pt x="262458" y="245224"/>
                  </a:lnTo>
                  <a:lnTo>
                    <a:pt x="307860" y="231190"/>
                  </a:lnTo>
                  <a:lnTo>
                    <a:pt x="293154" y="245948"/>
                  </a:lnTo>
                  <a:lnTo>
                    <a:pt x="293166" y="251345"/>
                  </a:lnTo>
                  <a:lnTo>
                    <a:pt x="298157" y="256311"/>
                  </a:lnTo>
                  <a:lnTo>
                    <a:pt x="300329" y="257136"/>
                  </a:lnTo>
                  <a:lnTo>
                    <a:pt x="304685" y="257136"/>
                  </a:lnTo>
                  <a:lnTo>
                    <a:pt x="306870" y="256298"/>
                  </a:lnTo>
                  <a:lnTo>
                    <a:pt x="339255" y="223774"/>
                  </a:lnTo>
                  <a:lnTo>
                    <a:pt x="339255" y="218401"/>
                  </a:lnTo>
                  <a:close/>
                </a:path>
                <a:path w="682625" h="681354">
                  <a:moveTo>
                    <a:pt x="532663" y="396036"/>
                  </a:moveTo>
                  <a:lnTo>
                    <a:pt x="526973" y="350139"/>
                  </a:lnTo>
                  <a:lnTo>
                    <a:pt x="510806" y="308406"/>
                  </a:lnTo>
                  <a:lnTo>
                    <a:pt x="485482" y="272313"/>
                  </a:lnTo>
                  <a:lnTo>
                    <a:pt x="452323" y="243332"/>
                  </a:lnTo>
                  <a:lnTo>
                    <a:pt x="412661" y="222948"/>
                  </a:lnTo>
                  <a:lnTo>
                    <a:pt x="367830" y="212623"/>
                  </a:lnTo>
                  <a:lnTo>
                    <a:pt x="363270" y="212115"/>
                  </a:lnTo>
                  <a:lnTo>
                    <a:pt x="358978" y="215557"/>
                  </a:lnTo>
                  <a:lnTo>
                    <a:pt x="358025" y="224904"/>
                  </a:lnTo>
                  <a:lnTo>
                    <a:pt x="361429" y="229082"/>
                  </a:lnTo>
                  <a:lnTo>
                    <a:pt x="366090" y="229565"/>
                  </a:lnTo>
                  <a:lnTo>
                    <a:pt x="414388" y="241935"/>
                  </a:lnTo>
                  <a:lnTo>
                    <a:pt x="455561" y="267093"/>
                  </a:lnTo>
                  <a:lnTo>
                    <a:pt x="487553" y="302704"/>
                  </a:lnTo>
                  <a:lnTo>
                    <a:pt x="508279" y="346456"/>
                  </a:lnTo>
                  <a:lnTo>
                    <a:pt x="515645" y="396036"/>
                  </a:lnTo>
                  <a:lnTo>
                    <a:pt x="508660" y="443788"/>
                  </a:lnTo>
                  <a:lnTo>
                    <a:pt x="489051" y="486346"/>
                  </a:lnTo>
                  <a:lnTo>
                    <a:pt x="458838" y="521563"/>
                  </a:lnTo>
                  <a:lnTo>
                    <a:pt x="420027" y="547268"/>
                  </a:lnTo>
                  <a:lnTo>
                    <a:pt x="374611" y="561301"/>
                  </a:lnTo>
                  <a:lnTo>
                    <a:pt x="389318" y="546544"/>
                  </a:lnTo>
                  <a:lnTo>
                    <a:pt x="389305" y="541159"/>
                  </a:lnTo>
                  <a:lnTo>
                    <a:pt x="382651" y="534530"/>
                  </a:lnTo>
                  <a:lnTo>
                    <a:pt x="377266" y="534543"/>
                  </a:lnTo>
                  <a:lnTo>
                    <a:pt x="343217" y="568731"/>
                  </a:lnTo>
                  <a:lnTo>
                    <a:pt x="343217" y="574103"/>
                  </a:lnTo>
                  <a:lnTo>
                    <a:pt x="375602" y="606628"/>
                  </a:lnTo>
                  <a:lnTo>
                    <a:pt x="377786" y="607466"/>
                  </a:lnTo>
                  <a:lnTo>
                    <a:pt x="382143" y="607466"/>
                  </a:lnTo>
                  <a:lnTo>
                    <a:pt x="384314" y="606640"/>
                  </a:lnTo>
                  <a:lnTo>
                    <a:pt x="389305" y="601662"/>
                  </a:lnTo>
                  <a:lnTo>
                    <a:pt x="389318" y="596277"/>
                  </a:lnTo>
                  <a:lnTo>
                    <a:pt x="371868" y="578764"/>
                  </a:lnTo>
                  <a:lnTo>
                    <a:pt x="415328" y="567728"/>
                  </a:lnTo>
                  <a:lnTo>
                    <a:pt x="453936" y="546976"/>
                  </a:lnTo>
                  <a:lnTo>
                    <a:pt x="486333" y="517982"/>
                  </a:lnTo>
                  <a:lnTo>
                    <a:pt x="511162" y="482180"/>
                  </a:lnTo>
                  <a:lnTo>
                    <a:pt x="527062" y="441045"/>
                  </a:lnTo>
                  <a:lnTo>
                    <a:pt x="532663" y="396036"/>
                  </a:lnTo>
                  <a:close/>
                </a:path>
                <a:path w="682625" h="681354">
                  <a:moveTo>
                    <a:pt x="682485" y="316001"/>
                  </a:moveTo>
                  <a:lnTo>
                    <a:pt x="682256" y="310616"/>
                  </a:lnTo>
                  <a:lnTo>
                    <a:pt x="639584" y="271576"/>
                  </a:lnTo>
                  <a:lnTo>
                    <a:pt x="597357" y="232956"/>
                  </a:lnTo>
                  <a:lnTo>
                    <a:pt x="597357" y="256032"/>
                  </a:lnTo>
                  <a:lnTo>
                    <a:pt x="597357" y="664349"/>
                  </a:lnTo>
                  <a:lnTo>
                    <a:pt x="83007" y="664349"/>
                  </a:lnTo>
                  <a:lnTo>
                    <a:pt x="83007" y="271576"/>
                  </a:lnTo>
                  <a:lnTo>
                    <a:pt x="83007" y="256032"/>
                  </a:lnTo>
                  <a:lnTo>
                    <a:pt x="340182" y="20789"/>
                  </a:lnTo>
                  <a:lnTo>
                    <a:pt x="597357" y="256032"/>
                  </a:lnTo>
                  <a:lnTo>
                    <a:pt x="597357" y="232956"/>
                  </a:lnTo>
                  <a:lnTo>
                    <a:pt x="574154" y="211734"/>
                  </a:lnTo>
                  <a:lnTo>
                    <a:pt x="574154" y="196164"/>
                  </a:lnTo>
                  <a:lnTo>
                    <a:pt x="574154" y="44005"/>
                  </a:lnTo>
                  <a:lnTo>
                    <a:pt x="574154" y="30784"/>
                  </a:lnTo>
                  <a:lnTo>
                    <a:pt x="570344" y="26974"/>
                  </a:lnTo>
                  <a:lnTo>
                    <a:pt x="557123" y="26974"/>
                  </a:lnTo>
                  <a:lnTo>
                    <a:pt x="557123" y="44005"/>
                  </a:lnTo>
                  <a:lnTo>
                    <a:pt x="557123" y="196164"/>
                  </a:lnTo>
                  <a:lnTo>
                    <a:pt x="468122" y="114744"/>
                  </a:lnTo>
                  <a:lnTo>
                    <a:pt x="468122" y="99187"/>
                  </a:lnTo>
                  <a:lnTo>
                    <a:pt x="468122" y="44005"/>
                  </a:lnTo>
                  <a:lnTo>
                    <a:pt x="557123" y="44005"/>
                  </a:lnTo>
                  <a:lnTo>
                    <a:pt x="557123" y="26974"/>
                  </a:lnTo>
                  <a:lnTo>
                    <a:pt x="459625" y="26974"/>
                  </a:lnTo>
                  <a:lnTo>
                    <a:pt x="454926" y="26974"/>
                  </a:lnTo>
                  <a:lnTo>
                    <a:pt x="451116" y="30784"/>
                  </a:lnTo>
                  <a:lnTo>
                    <a:pt x="451116" y="99187"/>
                  </a:lnTo>
                  <a:lnTo>
                    <a:pt x="365417" y="20789"/>
                  </a:lnTo>
                  <a:lnTo>
                    <a:pt x="342684" y="0"/>
                  </a:lnTo>
                  <a:lnTo>
                    <a:pt x="337693" y="0"/>
                  </a:lnTo>
                  <a:lnTo>
                    <a:pt x="241" y="308673"/>
                  </a:lnTo>
                  <a:lnTo>
                    <a:pt x="0" y="314045"/>
                  </a:lnTo>
                  <a:lnTo>
                    <a:pt x="6350" y="320992"/>
                  </a:lnTo>
                  <a:lnTo>
                    <a:pt x="11747" y="321221"/>
                  </a:lnTo>
                  <a:lnTo>
                    <a:pt x="15201" y="318046"/>
                  </a:lnTo>
                  <a:lnTo>
                    <a:pt x="65989" y="271576"/>
                  </a:lnTo>
                  <a:lnTo>
                    <a:pt x="65989" y="677532"/>
                  </a:lnTo>
                  <a:lnTo>
                    <a:pt x="69799" y="681342"/>
                  </a:lnTo>
                  <a:lnTo>
                    <a:pt x="610577" y="681342"/>
                  </a:lnTo>
                  <a:lnTo>
                    <a:pt x="614387" y="677532"/>
                  </a:lnTo>
                  <a:lnTo>
                    <a:pt x="614387" y="664349"/>
                  </a:lnTo>
                  <a:lnTo>
                    <a:pt x="614387" y="271576"/>
                  </a:lnTo>
                  <a:lnTo>
                    <a:pt x="668934" y="321500"/>
                  </a:lnTo>
                  <a:lnTo>
                    <a:pt x="671004" y="322224"/>
                  </a:lnTo>
                  <a:lnTo>
                    <a:pt x="675360" y="322224"/>
                  </a:lnTo>
                  <a:lnTo>
                    <a:pt x="677659" y="321297"/>
                  </a:lnTo>
                  <a:lnTo>
                    <a:pt x="682485" y="316001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30">
              <a:extLst>
                <a:ext uri="{FF2B5EF4-FFF2-40B4-BE49-F238E27FC236}">
                  <a16:creationId xmlns:a16="http://schemas.microsoft.com/office/drawing/2014/main" id="{8D5A72DE-BFF9-F26A-0854-CBD481CEA77A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50442" y="8377387"/>
              <a:ext cx="165343" cy="242610"/>
            </a:xfrm>
            <a:prstGeom prst="rect">
              <a:avLst/>
            </a:prstGeom>
          </p:spPr>
        </p:pic>
        <p:sp>
          <p:nvSpPr>
            <p:cNvPr id="30" name="object 31">
              <a:extLst>
                <a:ext uri="{FF2B5EF4-FFF2-40B4-BE49-F238E27FC236}">
                  <a16:creationId xmlns:a16="http://schemas.microsoft.com/office/drawing/2014/main" id="{A3CF46C2-DE7B-4E87-99CD-230B0BAB2C28}"/>
                </a:ext>
              </a:extLst>
            </p:cNvPr>
            <p:cNvSpPr/>
            <p:nvPr/>
          </p:nvSpPr>
          <p:spPr>
            <a:xfrm>
              <a:off x="7966837" y="5745506"/>
              <a:ext cx="296545" cy="358775"/>
            </a:xfrm>
            <a:custGeom>
              <a:avLst/>
              <a:gdLst/>
              <a:ahLst/>
              <a:cxnLst/>
              <a:rect l="l" t="t" r="r" b="b"/>
              <a:pathLst>
                <a:path w="296545" h="358775">
                  <a:moveTo>
                    <a:pt x="148100" y="0"/>
                  </a:moveTo>
                  <a:lnTo>
                    <a:pt x="91690" y="11219"/>
                  </a:lnTo>
                  <a:lnTo>
                    <a:pt x="43998" y="43422"/>
                  </a:lnTo>
                  <a:lnTo>
                    <a:pt x="12014" y="91227"/>
                  </a:lnTo>
                  <a:lnTo>
                    <a:pt x="0" y="147985"/>
                  </a:lnTo>
                  <a:lnTo>
                    <a:pt x="3965" y="186058"/>
                  </a:lnTo>
                  <a:lnTo>
                    <a:pt x="17360" y="224315"/>
                  </a:lnTo>
                  <a:lnTo>
                    <a:pt x="39936" y="262222"/>
                  </a:lnTo>
                  <a:lnTo>
                    <a:pt x="71442" y="299247"/>
                  </a:lnTo>
                  <a:lnTo>
                    <a:pt x="118479" y="340087"/>
                  </a:lnTo>
                  <a:lnTo>
                    <a:pt x="143660" y="357298"/>
                  </a:lnTo>
                  <a:lnTo>
                    <a:pt x="144937" y="358188"/>
                  </a:lnTo>
                  <a:lnTo>
                    <a:pt x="146487" y="358701"/>
                  </a:lnTo>
                  <a:lnTo>
                    <a:pt x="149786" y="358701"/>
                  </a:lnTo>
                  <a:lnTo>
                    <a:pt x="151325" y="358188"/>
                  </a:lnTo>
                  <a:lnTo>
                    <a:pt x="152592" y="357298"/>
                  </a:lnTo>
                  <a:lnTo>
                    <a:pt x="161116" y="351849"/>
                  </a:lnTo>
                  <a:lnTo>
                    <a:pt x="175512" y="341685"/>
                  </a:lnTo>
                  <a:lnTo>
                    <a:pt x="148131" y="341685"/>
                  </a:lnTo>
                  <a:lnTo>
                    <a:pt x="125364" y="325651"/>
                  </a:lnTo>
                  <a:lnTo>
                    <a:pt x="90956" y="296417"/>
                  </a:lnTo>
                  <a:lnTo>
                    <a:pt x="54722" y="255927"/>
                  </a:lnTo>
                  <a:lnTo>
                    <a:pt x="26332" y="205930"/>
                  </a:lnTo>
                  <a:lnTo>
                    <a:pt x="15591" y="148341"/>
                  </a:lnTo>
                  <a:lnTo>
                    <a:pt x="23024" y="105962"/>
                  </a:lnTo>
                  <a:lnTo>
                    <a:pt x="42016" y="69475"/>
                  </a:lnTo>
                  <a:lnTo>
                    <a:pt x="70546" y="40905"/>
                  </a:lnTo>
                  <a:lnTo>
                    <a:pt x="106591" y="22275"/>
                  </a:lnTo>
                  <a:lnTo>
                    <a:pt x="148131" y="15612"/>
                  </a:lnTo>
                  <a:lnTo>
                    <a:pt x="212711" y="15612"/>
                  </a:lnTo>
                  <a:lnTo>
                    <a:pt x="204561" y="11219"/>
                  </a:lnTo>
                  <a:lnTo>
                    <a:pt x="177128" y="2853"/>
                  </a:lnTo>
                  <a:lnTo>
                    <a:pt x="148100" y="0"/>
                  </a:lnTo>
                  <a:close/>
                </a:path>
                <a:path w="296545" h="358775">
                  <a:moveTo>
                    <a:pt x="212711" y="15612"/>
                  </a:moveTo>
                  <a:lnTo>
                    <a:pt x="148131" y="15612"/>
                  </a:lnTo>
                  <a:lnTo>
                    <a:pt x="189671" y="22275"/>
                  </a:lnTo>
                  <a:lnTo>
                    <a:pt x="225717" y="40905"/>
                  </a:lnTo>
                  <a:lnTo>
                    <a:pt x="254248" y="69475"/>
                  </a:lnTo>
                  <a:lnTo>
                    <a:pt x="273244" y="105962"/>
                  </a:lnTo>
                  <a:lnTo>
                    <a:pt x="280682" y="148341"/>
                  </a:lnTo>
                  <a:lnTo>
                    <a:pt x="269933" y="205880"/>
                  </a:lnTo>
                  <a:lnTo>
                    <a:pt x="241536" y="255866"/>
                  </a:lnTo>
                  <a:lnTo>
                    <a:pt x="205205" y="296462"/>
                  </a:lnTo>
                  <a:lnTo>
                    <a:pt x="170838" y="325671"/>
                  </a:lnTo>
                  <a:lnTo>
                    <a:pt x="148131" y="341685"/>
                  </a:lnTo>
                  <a:lnTo>
                    <a:pt x="175512" y="341685"/>
                  </a:lnTo>
                  <a:lnTo>
                    <a:pt x="224809" y="299247"/>
                  </a:lnTo>
                  <a:lnTo>
                    <a:pt x="256316" y="262217"/>
                  </a:lnTo>
                  <a:lnTo>
                    <a:pt x="278892" y="224311"/>
                  </a:lnTo>
                  <a:lnTo>
                    <a:pt x="292287" y="186057"/>
                  </a:lnTo>
                  <a:lnTo>
                    <a:pt x="296252" y="147985"/>
                  </a:lnTo>
                  <a:lnTo>
                    <a:pt x="292878" y="118807"/>
                  </a:lnTo>
                  <a:lnTo>
                    <a:pt x="284238" y="91227"/>
                  </a:lnTo>
                  <a:lnTo>
                    <a:pt x="270606" y="65886"/>
                  </a:lnTo>
                  <a:lnTo>
                    <a:pt x="252254" y="43422"/>
                  </a:lnTo>
                  <a:lnTo>
                    <a:pt x="229815" y="24831"/>
                  </a:lnTo>
                  <a:lnTo>
                    <a:pt x="212711" y="15612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2">
              <a:extLst>
                <a:ext uri="{FF2B5EF4-FFF2-40B4-BE49-F238E27FC236}">
                  <a16:creationId xmlns:a16="http://schemas.microsoft.com/office/drawing/2014/main" id="{D79C24AA-347D-F374-6EC8-3B88080A8D99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044794" y="5823506"/>
              <a:ext cx="140351" cy="140351"/>
            </a:xfrm>
            <a:prstGeom prst="rect">
              <a:avLst/>
            </a:prstGeom>
          </p:spPr>
        </p:pic>
        <p:sp>
          <p:nvSpPr>
            <p:cNvPr id="32" name="object 33">
              <a:extLst>
                <a:ext uri="{FF2B5EF4-FFF2-40B4-BE49-F238E27FC236}">
                  <a16:creationId xmlns:a16="http://schemas.microsoft.com/office/drawing/2014/main" id="{4AA63463-F383-662D-ACE2-F2DE8AD94284}"/>
                </a:ext>
              </a:extLst>
            </p:cNvPr>
            <p:cNvSpPr/>
            <p:nvPr/>
          </p:nvSpPr>
          <p:spPr>
            <a:xfrm>
              <a:off x="7896632" y="5995041"/>
              <a:ext cx="702310" cy="327660"/>
            </a:xfrm>
            <a:custGeom>
              <a:avLst/>
              <a:gdLst/>
              <a:ahLst/>
              <a:cxnLst/>
              <a:rect l="l" t="t" r="r" b="b"/>
              <a:pathLst>
                <a:path w="702309" h="327660">
                  <a:moveTo>
                    <a:pt x="701776" y="175044"/>
                  </a:moveTo>
                  <a:lnTo>
                    <a:pt x="698284" y="171551"/>
                  </a:lnTo>
                  <a:lnTo>
                    <a:pt x="679767" y="142519"/>
                  </a:lnTo>
                  <a:lnTo>
                    <a:pt x="679767" y="171551"/>
                  </a:lnTo>
                  <a:lnTo>
                    <a:pt x="467842" y="171551"/>
                  </a:lnTo>
                  <a:lnTo>
                    <a:pt x="467842" y="15595"/>
                  </a:lnTo>
                  <a:lnTo>
                    <a:pt x="580529" y="15595"/>
                  </a:lnTo>
                  <a:lnTo>
                    <a:pt x="679767" y="171551"/>
                  </a:lnTo>
                  <a:lnTo>
                    <a:pt x="679767" y="142519"/>
                  </a:lnTo>
                  <a:lnTo>
                    <a:pt x="589953" y="1358"/>
                  </a:lnTo>
                  <a:lnTo>
                    <a:pt x="587476" y="0"/>
                  </a:lnTo>
                  <a:lnTo>
                    <a:pt x="455739" y="0"/>
                  </a:lnTo>
                  <a:lnTo>
                    <a:pt x="452259" y="3492"/>
                  </a:lnTo>
                  <a:lnTo>
                    <a:pt x="452259" y="171551"/>
                  </a:lnTo>
                  <a:lnTo>
                    <a:pt x="440156" y="171551"/>
                  </a:lnTo>
                  <a:lnTo>
                    <a:pt x="3492" y="171551"/>
                  </a:lnTo>
                  <a:lnTo>
                    <a:pt x="0" y="175056"/>
                  </a:lnTo>
                  <a:lnTo>
                    <a:pt x="0" y="324015"/>
                  </a:lnTo>
                  <a:lnTo>
                    <a:pt x="3492" y="327507"/>
                  </a:lnTo>
                  <a:lnTo>
                    <a:pt x="74485" y="327507"/>
                  </a:lnTo>
                  <a:lnTo>
                    <a:pt x="77978" y="324015"/>
                  </a:lnTo>
                  <a:lnTo>
                    <a:pt x="77978" y="315404"/>
                  </a:lnTo>
                  <a:lnTo>
                    <a:pt x="74485" y="311912"/>
                  </a:lnTo>
                  <a:lnTo>
                    <a:pt x="15595" y="311912"/>
                  </a:lnTo>
                  <a:lnTo>
                    <a:pt x="15595" y="187159"/>
                  </a:lnTo>
                  <a:lnTo>
                    <a:pt x="452259" y="187159"/>
                  </a:lnTo>
                  <a:lnTo>
                    <a:pt x="452259" y="311912"/>
                  </a:lnTo>
                  <a:lnTo>
                    <a:pt x="190627" y="311912"/>
                  </a:lnTo>
                  <a:lnTo>
                    <a:pt x="187147" y="315404"/>
                  </a:lnTo>
                  <a:lnTo>
                    <a:pt x="187147" y="324015"/>
                  </a:lnTo>
                  <a:lnTo>
                    <a:pt x="190627" y="327507"/>
                  </a:lnTo>
                  <a:lnTo>
                    <a:pt x="460057" y="327507"/>
                  </a:lnTo>
                  <a:lnTo>
                    <a:pt x="464362" y="327507"/>
                  </a:lnTo>
                  <a:lnTo>
                    <a:pt x="511149" y="327494"/>
                  </a:lnTo>
                  <a:lnTo>
                    <a:pt x="514629" y="324015"/>
                  </a:lnTo>
                  <a:lnTo>
                    <a:pt x="514629" y="315391"/>
                  </a:lnTo>
                  <a:lnTo>
                    <a:pt x="511149" y="311899"/>
                  </a:lnTo>
                  <a:lnTo>
                    <a:pt x="467855" y="311899"/>
                  </a:lnTo>
                  <a:lnTo>
                    <a:pt x="467855" y="187147"/>
                  </a:lnTo>
                  <a:lnTo>
                    <a:pt x="686181" y="187147"/>
                  </a:lnTo>
                  <a:lnTo>
                    <a:pt x="686181" y="311912"/>
                  </a:lnTo>
                  <a:lnTo>
                    <a:pt x="627291" y="311912"/>
                  </a:lnTo>
                  <a:lnTo>
                    <a:pt x="623798" y="315404"/>
                  </a:lnTo>
                  <a:lnTo>
                    <a:pt x="623798" y="324015"/>
                  </a:lnTo>
                  <a:lnTo>
                    <a:pt x="627291" y="327507"/>
                  </a:lnTo>
                  <a:lnTo>
                    <a:pt x="693978" y="327494"/>
                  </a:lnTo>
                  <a:lnTo>
                    <a:pt x="698284" y="327494"/>
                  </a:lnTo>
                  <a:lnTo>
                    <a:pt x="701776" y="324002"/>
                  </a:lnTo>
                  <a:lnTo>
                    <a:pt x="701776" y="183654"/>
                  </a:lnTo>
                  <a:lnTo>
                    <a:pt x="701776" y="177850"/>
                  </a:lnTo>
                  <a:lnTo>
                    <a:pt x="701776" y="175044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4">
              <a:extLst>
                <a:ext uri="{FF2B5EF4-FFF2-40B4-BE49-F238E27FC236}">
                  <a16:creationId xmlns:a16="http://schemas.microsoft.com/office/drawing/2014/main" id="{6336ADC2-D790-9D57-4CB5-17E5A8A3C4BE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95678" y="6244570"/>
              <a:ext cx="140351" cy="140351"/>
            </a:xfrm>
            <a:prstGeom prst="rect">
              <a:avLst/>
            </a:prstGeom>
          </p:spPr>
        </p:pic>
        <p:pic>
          <p:nvPicPr>
            <p:cNvPr id="34" name="object 35">
              <a:extLst>
                <a:ext uri="{FF2B5EF4-FFF2-40B4-BE49-F238E27FC236}">
                  <a16:creationId xmlns:a16="http://schemas.microsoft.com/office/drawing/2014/main" id="{2B9C0DD9-5DF3-F81B-7240-CEF1A498D9B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59016" y="6244570"/>
              <a:ext cx="140351" cy="140351"/>
            </a:xfrm>
            <a:prstGeom prst="rect">
              <a:avLst/>
            </a:prstGeom>
          </p:spPr>
        </p:pic>
        <p:sp>
          <p:nvSpPr>
            <p:cNvPr id="35" name="object 36">
              <a:extLst>
                <a:ext uri="{FF2B5EF4-FFF2-40B4-BE49-F238E27FC236}">
                  <a16:creationId xmlns:a16="http://schemas.microsoft.com/office/drawing/2014/main" id="{9625BD76-8A33-6713-084C-AE07F94EBE63}"/>
                </a:ext>
              </a:extLst>
            </p:cNvPr>
            <p:cNvSpPr/>
            <p:nvPr/>
          </p:nvSpPr>
          <p:spPr>
            <a:xfrm>
              <a:off x="7865440" y="5839085"/>
              <a:ext cx="499109" cy="530860"/>
            </a:xfrm>
            <a:custGeom>
              <a:avLst/>
              <a:gdLst/>
              <a:ahLst/>
              <a:cxnLst/>
              <a:rect l="l" t="t" r="r" b="b"/>
              <a:pathLst>
                <a:path w="499109" h="530860">
                  <a:moveTo>
                    <a:pt x="343090" y="253022"/>
                  </a:moveTo>
                  <a:lnTo>
                    <a:pt x="339585" y="249529"/>
                  </a:lnTo>
                  <a:lnTo>
                    <a:pt x="159435" y="249529"/>
                  </a:lnTo>
                  <a:lnTo>
                    <a:pt x="155943" y="253022"/>
                  </a:lnTo>
                  <a:lnTo>
                    <a:pt x="155943" y="261632"/>
                  </a:lnTo>
                  <a:lnTo>
                    <a:pt x="159435" y="265125"/>
                  </a:lnTo>
                  <a:lnTo>
                    <a:pt x="335292" y="265125"/>
                  </a:lnTo>
                  <a:lnTo>
                    <a:pt x="339585" y="265125"/>
                  </a:lnTo>
                  <a:lnTo>
                    <a:pt x="343090" y="261632"/>
                  </a:lnTo>
                  <a:lnTo>
                    <a:pt x="343090" y="253022"/>
                  </a:lnTo>
                  <a:close/>
                </a:path>
                <a:path w="499109" h="530860">
                  <a:moveTo>
                    <a:pt x="436664" y="471360"/>
                  </a:moveTo>
                  <a:lnTo>
                    <a:pt x="433171" y="467868"/>
                  </a:lnTo>
                  <a:lnTo>
                    <a:pt x="420281" y="467868"/>
                  </a:lnTo>
                  <a:lnTo>
                    <a:pt x="420281" y="483463"/>
                  </a:lnTo>
                  <a:lnTo>
                    <a:pt x="415429" y="495833"/>
                  </a:lnTo>
                  <a:lnTo>
                    <a:pt x="406882" y="505714"/>
                  </a:lnTo>
                  <a:lnTo>
                    <a:pt x="395490" y="512279"/>
                  </a:lnTo>
                  <a:lnTo>
                    <a:pt x="382092" y="514654"/>
                  </a:lnTo>
                  <a:lnTo>
                    <a:pt x="335292" y="514654"/>
                  </a:lnTo>
                  <a:lnTo>
                    <a:pt x="321894" y="512279"/>
                  </a:lnTo>
                  <a:lnTo>
                    <a:pt x="310502" y="505714"/>
                  </a:lnTo>
                  <a:lnTo>
                    <a:pt x="301942" y="495833"/>
                  </a:lnTo>
                  <a:lnTo>
                    <a:pt x="297091" y="483463"/>
                  </a:lnTo>
                  <a:lnTo>
                    <a:pt x="420281" y="483463"/>
                  </a:lnTo>
                  <a:lnTo>
                    <a:pt x="420281" y="467868"/>
                  </a:lnTo>
                  <a:lnTo>
                    <a:pt x="284200" y="467868"/>
                  </a:lnTo>
                  <a:lnTo>
                    <a:pt x="280720" y="471360"/>
                  </a:lnTo>
                  <a:lnTo>
                    <a:pt x="280720" y="475653"/>
                  </a:lnTo>
                  <a:lnTo>
                    <a:pt x="285013" y="496887"/>
                  </a:lnTo>
                  <a:lnTo>
                    <a:pt x="296722" y="514235"/>
                  </a:lnTo>
                  <a:lnTo>
                    <a:pt x="314071" y="525945"/>
                  </a:lnTo>
                  <a:lnTo>
                    <a:pt x="335292" y="530237"/>
                  </a:lnTo>
                  <a:lnTo>
                    <a:pt x="382092" y="530237"/>
                  </a:lnTo>
                  <a:lnTo>
                    <a:pt x="420052" y="514654"/>
                  </a:lnTo>
                  <a:lnTo>
                    <a:pt x="436664" y="475653"/>
                  </a:lnTo>
                  <a:lnTo>
                    <a:pt x="436664" y="471360"/>
                  </a:lnTo>
                  <a:close/>
                </a:path>
                <a:path w="499109" h="530860">
                  <a:moveTo>
                    <a:pt x="499033" y="3505"/>
                  </a:moveTo>
                  <a:lnTo>
                    <a:pt x="495554" y="0"/>
                  </a:lnTo>
                  <a:lnTo>
                    <a:pt x="376885" y="0"/>
                  </a:lnTo>
                  <a:lnTo>
                    <a:pt x="373392" y="3505"/>
                  </a:lnTo>
                  <a:lnTo>
                    <a:pt x="373392" y="12103"/>
                  </a:lnTo>
                  <a:lnTo>
                    <a:pt x="376885" y="15608"/>
                  </a:lnTo>
                  <a:lnTo>
                    <a:pt x="483450" y="15608"/>
                  </a:lnTo>
                  <a:lnTo>
                    <a:pt x="483450" y="327507"/>
                  </a:lnTo>
                  <a:lnTo>
                    <a:pt x="15595" y="327507"/>
                  </a:lnTo>
                  <a:lnTo>
                    <a:pt x="15595" y="15608"/>
                  </a:lnTo>
                  <a:lnTo>
                    <a:pt x="122174" y="15608"/>
                  </a:lnTo>
                  <a:lnTo>
                    <a:pt x="125653" y="12103"/>
                  </a:lnTo>
                  <a:lnTo>
                    <a:pt x="125653" y="3505"/>
                  </a:lnTo>
                  <a:lnTo>
                    <a:pt x="122174" y="0"/>
                  </a:lnTo>
                  <a:lnTo>
                    <a:pt x="3492" y="0"/>
                  </a:lnTo>
                  <a:lnTo>
                    <a:pt x="0" y="3505"/>
                  </a:lnTo>
                  <a:lnTo>
                    <a:pt x="0" y="339610"/>
                  </a:lnTo>
                  <a:lnTo>
                    <a:pt x="3505" y="343103"/>
                  </a:lnTo>
                  <a:lnTo>
                    <a:pt x="491248" y="343103"/>
                  </a:lnTo>
                  <a:lnTo>
                    <a:pt x="495554" y="343103"/>
                  </a:lnTo>
                  <a:lnTo>
                    <a:pt x="499033" y="339610"/>
                  </a:lnTo>
                  <a:lnTo>
                    <a:pt x="499033" y="3505"/>
                  </a:lnTo>
                  <a:close/>
                </a:path>
                <a:path w="499109" h="530860">
                  <a:moveTo>
                    <a:pt x="499046" y="393382"/>
                  </a:moveTo>
                  <a:lnTo>
                    <a:pt x="495554" y="389890"/>
                  </a:lnTo>
                  <a:lnTo>
                    <a:pt x="268617" y="389890"/>
                  </a:lnTo>
                  <a:lnTo>
                    <a:pt x="265125" y="393382"/>
                  </a:lnTo>
                  <a:lnTo>
                    <a:pt x="265125" y="401980"/>
                  </a:lnTo>
                  <a:lnTo>
                    <a:pt x="268617" y="405485"/>
                  </a:lnTo>
                  <a:lnTo>
                    <a:pt x="491248" y="405485"/>
                  </a:lnTo>
                  <a:lnTo>
                    <a:pt x="495554" y="405485"/>
                  </a:lnTo>
                  <a:lnTo>
                    <a:pt x="499046" y="401980"/>
                  </a:lnTo>
                  <a:lnTo>
                    <a:pt x="499046" y="393382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7">
              <a:extLst>
                <a:ext uri="{FF2B5EF4-FFF2-40B4-BE49-F238E27FC236}">
                  <a16:creationId xmlns:a16="http://schemas.microsoft.com/office/drawing/2014/main" id="{504AF0C8-E304-C2F2-056A-1E931792B2B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48899" y="5932668"/>
              <a:ext cx="171544" cy="77966"/>
            </a:xfrm>
            <a:prstGeom prst="rect">
              <a:avLst/>
            </a:prstGeom>
          </p:spPr>
        </p:pic>
        <p:sp>
          <p:nvSpPr>
            <p:cNvPr id="37" name="object 38">
              <a:extLst>
                <a:ext uri="{FF2B5EF4-FFF2-40B4-BE49-F238E27FC236}">
                  <a16:creationId xmlns:a16="http://schemas.microsoft.com/office/drawing/2014/main" id="{1C55823E-E7BD-B3E0-A161-6D1100E2CDAA}"/>
                </a:ext>
              </a:extLst>
            </p:cNvPr>
            <p:cNvSpPr/>
            <p:nvPr/>
          </p:nvSpPr>
          <p:spPr>
            <a:xfrm>
              <a:off x="7988129" y="6836894"/>
              <a:ext cx="487680" cy="733425"/>
            </a:xfrm>
            <a:custGeom>
              <a:avLst/>
              <a:gdLst/>
              <a:ahLst/>
              <a:cxnLst/>
              <a:rect l="l" t="t" r="r" b="b"/>
              <a:pathLst>
                <a:path w="487679" h="733425">
                  <a:moveTo>
                    <a:pt x="429369" y="732961"/>
                  </a:moveTo>
                  <a:lnTo>
                    <a:pt x="58239" y="732961"/>
                  </a:lnTo>
                  <a:lnTo>
                    <a:pt x="35568" y="728385"/>
                  </a:lnTo>
                  <a:lnTo>
                    <a:pt x="17057" y="715904"/>
                  </a:lnTo>
                  <a:lnTo>
                    <a:pt x="4576" y="697393"/>
                  </a:lnTo>
                  <a:lnTo>
                    <a:pt x="0" y="674722"/>
                  </a:lnTo>
                  <a:lnTo>
                    <a:pt x="0" y="58239"/>
                  </a:lnTo>
                  <a:lnTo>
                    <a:pt x="4576" y="35568"/>
                  </a:lnTo>
                  <a:lnTo>
                    <a:pt x="17057" y="17057"/>
                  </a:lnTo>
                  <a:lnTo>
                    <a:pt x="35568" y="4576"/>
                  </a:lnTo>
                  <a:lnTo>
                    <a:pt x="58239" y="0"/>
                  </a:lnTo>
                  <a:lnTo>
                    <a:pt x="429369" y="0"/>
                  </a:lnTo>
                  <a:lnTo>
                    <a:pt x="452039" y="4576"/>
                  </a:lnTo>
                  <a:lnTo>
                    <a:pt x="470551" y="17057"/>
                  </a:lnTo>
                  <a:lnTo>
                    <a:pt x="483031" y="35568"/>
                  </a:lnTo>
                  <a:lnTo>
                    <a:pt x="487608" y="58239"/>
                  </a:lnTo>
                  <a:lnTo>
                    <a:pt x="487608" y="674722"/>
                  </a:lnTo>
                  <a:lnTo>
                    <a:pt x="483031" y="697393"/>
                  </a:lnTo>
                  <a:lnTo>
                    <a:pt x="470551" y="715904"/>
                  </a:lnTo>
                  <a:lnTo>
                    <a:pt x="452039" y="728385"/>
                  </a:lnTo>
                  <a:lnTo>
                    <a:pt x="429369" y="732961"/>
                  </a:lnTo>
                  <a:close/>
                </a:path>
              </a:pathLst>
            </a:custGeom>
            <a:ln w="10470">
              <a:solidFill>
                <a:srgbClr val="1700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9">
              <a:extLst>
                <a:ext uri="{FF2B5EF4-FFF2-40B4-BE49-F238E27FC236}">
                  <a16:creationId xmlns:a16="http://schemas.microsoft.com/office/drawing/2014/main" id="{B786D538-1C23-5B9D-122A-FA07F8538262}"/>
                </a:ext>
              </a:extLst>
            </p:cNvPr>
            <p:cNvSpPr/>
            <p:nvPr/>
          </p:nvSpPr>
          <p:spPr>
            <a:xfrm>
              <a:off x="8078813" y="6877640"/>
              <a:ext cx="306705" cy="513080"/>
            </a:xfrm>
            <a:custGeom>
              <a:avLst/>
              <a:gdLst/>
              <a:ahLst/>
              <a:cxnLst/>
              <a:rect l="l" t="t" r="r" b="b"/>
              <a:pathLst>
                <a:path w="306704" h="513079">
                  <a:moveTo>
                    <a:pt x="80581" y="509752"/>
                  </a:moveTo>
                  <a:lnTo>
                    <a:pt x="80568" y="502869"/>
                  </a:lnTo>
                  <a:lnTo>
                    <a:pt x="77762" y="500049"/>
                  </a:lnTo>
                  <a:lnTo>
                    <a:pt x="74320" y="500049"/>
                  </a:lnTo>
                  <a:lnTo>
                    <a:pt x="12547" y="500049"/>
                  </a:lnTo>
                  <a:lnTo>
                    <a:pt x="12547" y="434886"/>
                  </a:lnTo>
                  <a:lnTo>
                    <a:pt x="9728" y="432079"/>
                  </a:lnTo>
                  <a:lnTo>
                    <a:pt x="2832" y="432079"/>
                  </a:lnTo>
                  <a:lnTo>
                    <a:pt x="12" y="434886"/>
                  </a:lnTo>
                  <a:lnTo>
                    <a:pt x="12" y="509752"/>
                  </a:lnTo>
                  <a:lnTo>
                    <a:pt x="2832" y="512572"/>
                  </a:lnTo>
                  <a:lnTo>
                    <a:pt x="77762" y="512572"/>
                  </a:lnTo>
                  <a:lnTo>
                    <a:pt x="80581" y="509752"/>
                  </a:lnTo>
                  <a:close/>
                </a:path>
                <a:path w="306704" h="513079">
                  <a:moveTo>
                    <a:pt x="80581" y="209181"/>
                  </a:moveTo>
                  <a:lnTo>
                    <a:pt x="77762" y="206349"/>
                  </a:lnTo>
                  <a:lnTo>
                    <a:pt x="2832" y="206349"/>
                  </a:lnTo>
                  <a:lnTo>
                    <a:pt x="12" y="209169"/>
                  </a:lnTo>
                  <a:lnTo>
                    <a:pt x="12" y="284099"/>
                  </a:lnTo>
                  <a:lnTo>
                    <a:pt x="2832" y="286918"/>
                  </a:lnTo>
                  <a:lnTo>
                    <a:pt x="6273" y="286918"/>
                  </a:lnTo>
                  <a:lnTo>
                    <a:pt x="9715" y="286918"/>
                  </a:lnTo>
                  <a:lnTo>
                    <a:pt x="12534" y="284099"/>
                  </a:lnTo>
                  <a:lnTo>
                    <a:pt x="12534" y="218871"/>
                  </a:lnTo>
                  <a:lnTo>
                    <a:pt x="77762" y="218871"/>
                  </a:lnTo>
                  <a:lnTo>
                    <a:pt x="80581" y="216052"/>
                  </a:lnTo>
                  <a:lnTo>
                    <a:pt x="80581" y="209181"/>
                  </a:lnTo>
                  <a:close/>
                </a:path>
                <a:path w="306704" h="513079">
                  <a:moveTo>
                    <a:pt x="108419" y="244856"/>
                  </a:moveTo>
                  <a:lnTo>
                    <a:pt x="105613" y="242049"/>
                  </a:lnTo>
                  <a:lnTo>
                    <a:pt x="95910" y="242049"/>
                  </a:lnTo>
                  <a:lnTo>
                    <a:pt x="95910" y="254558"/>
                  </a:lnTo>
                  <a:lnTo>
                    <a:pt x="95910" y="298005"/>
                  </a:lnTo>
                  <a:lnTo>
                    <a:pt x="52463" y="298005"/>
                  </a:lnTo>
                  <a:lnTo>
                    <a:pt x="52463" y="254558"/>
                  </a:lnTo>
                  <a:lnTo>
                    <a:pt x="95910" y="254558"/>
                  </a:lnTo>
                  <a:lnTo>
                    <a:pt x="95910" y="242049"/>
                  </a:lnTo>
                  <a:lnTo>
                    <a:pt x="42697" y="242036"/>
                  </a:lnTo>
                  <a:lnTo>
                    <a:pt x="39954" y="244856"/>
                  </a:lnTo>
                  <a:lnTo>
                    <a:pt x="39954" y="307708"/>
                  </a:lnTo>
                  <a:lnTo>
                    <a:pt x="42760" y="310527"/>
                  </a:lnTo>
                  <a:lnTo>
                    <a:pt x="105600" y="310527"/>
                  </a:lnTo>
                  <a:lnTo>
                    <a:pt x="108419" y="307708"/>
                  </a:lnTo>
                  <a:lnTo>
                    <a:pt x="108419" y="298005"/>
                  </a:lnTo>
                  <a:lnTo>
                    <a:pt x="108419" y="254558"/>
                  </a:lnTo>
                  <a:lnTo>
                    <a:pt x="108419" y="244856"/>
                  </a:lnTo>
                  <a:close/>
                </a:path>
                <a:path w="306704" h="513079">
                  <a:moveTo>
                    <a:pt x="116078" y="376237"/>
                  </a:moveTo>
                  <a:lnTo>
                    <a:pt x="113258" y="373430"/>
                  </a:lnTo>
                  <a:lnTo>
                    <a:pt x="68173" y="373430"/>
                  </a:lnTo>
                  <a:lnTo>
                    <a:pt x="64731" y="373430"/>
                  </a:lnTo>
                  <a:lnTo>
                    <a:pt x="61912" y="376237"/>
                  </a:lnTo>
                  <a:lnTo>
                    <a:pt x="61912" y="383120"/>
                  </a:lnTo>
                  <a:lnTo>
                    <a:pt x="64731" y="385953"/>
                  </a:lnTo>
                  <a:lnTo>
                    <a:pt x="113245" y="385953"/>
                  </a:lnTo>
                  <a:lnTo>
                    <a:pt x="116078" y="383133"/>
                  </a:lnTo>
                  <a:lnTo>
                    <a:pt x="116078" y="376237"/>
                  </a:lnTo>
                  <a:close/>
                </a:path>
                <a:path w="306704" h="513079">
                  <a:moveTo>
                    <a:pt x="120002" y="439267"/>
                  </a:moveTo>
                  <a:lnTo>
                    <a:pt x="117208" y="436448"/>
                  </a:lnTo>
                  <a:lnTo>
                    <a:pt x="66052" y="436448"/>
                  </a:lnTo>
                  <a:lnTo>
                    <a:pt x="63233" y="439267"/>
                  </a:lnTo>
                  <a:lnTo>
                    <a:pt x="63233" y="464426"/>
                  </a:lnTo>
                  <a:lnTo>
                    <a:pt x="34188" y="464426"/>
                  </a:lnTo>
                  <a:lnTo>
                    <a:pt x="31369" y="467245"/>
                  </a:lnTo>
                  <a:lnTo>
                    <a:pt x="31369" y="474141"/>
                  </a:lnTo>
                  <a:lnTo>
                    <a:pt x="34188" y="476961"/>
                  </a:lnTo>
                  <a:lnTo>
                    <a:pt x="69494" y="476961"/>
                  </a:lnTo>
                  <a:lnTo>
                    <a:pt x="72936" y="476961"/>
                  </a:lnTo>
                  <a:lnTo>
                    <a:pt x="75755" y="474141"/>
                  </a:lnTo>
                  <a:lnTo>
                    <a:pt x="75755" y="448983"/>
                  </a:lnTo>
                  <a:lnTo>
                    <a:pt x="117195" y="448983"/>
                  </a:lnTo>
                  <a:lnTo>
                    <a:pt x="120002" y="446163"/>
                  </a:lnTo>
                  <a:lnTo>
                    <a:pt x="120002" y="439267"/>
                  </a:lnTo>
                  <a:close/>
                </a:path>
                <a:path w="306704" h="513079">
                  <a:moveTo>
                    <a:pt x="165887" y="2832"/>
                  </a:moveTo>
                  <a:lnTo>
                    <a:pt x="163068" y="0"/>
                  </a:lnTo>
                  <a:lnTo>
                    <a:pt x="101536" y="0"/>
                  </a:lnTo>
                  <a:lnTo>
                    <a:pt x="98717" y="2819"/>
                  </a:lnTo>
                  <a:lnTo>
                    <a:pt x="98717" y="9715"/>
                  </a:lnTo>
                  <a:lnTo>
                    <a:pt x="101536" y="12522"/>
                  </a:lnTo>
                  <a:lnTo>
                    <a:pt x="104978" y="12522"/>
                  </a:lnTo>
                  <a:lnTo>
                    <a:pt x="163068" y="12522"/>
                  </a:lnTo>
                  <a:lnTo>
                    <a:pt x="165887" y="9715"/>
                  </a:lnTo>
                  <a:lnTo>
                    <a:pt x="165887" y="2832"/>
                  </a:lnTo>
                  <a:close/>
                </a:path>
                <a:path w="306704" h="513079">
                  <a:moveTo>
                    <a:pt x="180606" y="467245"/>
                  </a:moveTo>
                  <a:lnTo>
                    <a:pt x="177787" y="464439"/>
                  </a:lnTo>
                  <a:lnTo>
                    <a:pt x="174345" y="464439"/>
                  </a:lnTo>
                  <a:lnTo>
                    <a:pt x="95542" y="464439"/>
                  </a:lnTo>
                  <a:lnTo>
                    <a:pt x="92722" y="467245"/>
                  </a:lnTo>
                  <a:lnTo>
                    <a:pt x="92722" y="474129"/>
                  </a:lnTo>
                  <a:lnTo>
                    <a:pt x="95529" y="476961"/>
                  </a:lnTo>
                  <a:lnTo>
                    <a:pt x="177787" y="476961"/>
                  </a:lnTo>
                  <a:lnTo>
                    <a:pt x="180606" y="474141"/>
                  </a:lnTo>
                  <a:lnTo>
                    <a:pt x="180606" y="467245"/>
                  </a:lnTo>
                  <a:close/>
                </a:path>
                <a:path w="306704" h="513079">
                  <a:moveTo>
                    <a:pt x="180606" y="439267"/>
                  </a:moveTo>
                  <a:lnTo>
                    <a:pt x="177787" y="436460"/>
                  </a:lnTo>
                  <a:lnTo>
                    <a:pt x="174345" y="436460"/>
                  </a:lnTo>
                  <a:lnTo>
                    <a:pt x="139039" y="436460"/>
                  </a:lnTo>
                  <a:lnTo>
                    <a:pt x="136220" y="439267"/>
                  </a:lnTo>
                  <a:lnTo>
                    <a:pt x="136220" y="446151"/>
                  </a:lnTo>
                  <a:lnTo>
                    <a:pt x="139039" y="448983"/>
                  </a:lnTo>
                  <a:lnTo>
                    <a:pt x="177787" y="448983"/>
                  </a:lnTo>
                  <a:lnTo>
                    <a:pt x="180606" y="446163"/>
                  </a:lnTo>
                  <a:lnTo>
                    <a:pt x="180606" y="439267"/>
                  </a:lnTo>
                  <a:close/>
                </a:path>
                <a:path w="306704" h="513079">
                  <a:moveTo>
                    <a:pt x="199999" y="366737"/>
                  </a:moveTo>
                  <a:lnTo>
                    <a:pt x="197180" y="363918"/>
                  </a:lnTo>
                  <a:lnTo>
                    <a:pt x="193738" y="363918"/>
                  </a:lnTo>
                  <a:lnTo>
                    <a:pt x="169392" y="363918"/>
                  </a:lnTo>
                  <a:lnTo>
                    <a:pt x="166573" y="366737"/>
                  </a:lnTo>
                  <a:lnTo>
                    <a:pt x="166573" y="373608"/>
                  </a:lnTo>
                  <a:lnTo>
                    <a:pt x="169379" y="376440"/>
                  </a:lnTo>
                  <a:lnTo>
                    <a:pt x="197180" y="376440"/>
                  </a:lnTo>
                  <a:lnTo>
                    <a:pt x="199999" y="373621"/>
                  </a:lnTo>
                  <a:lnTo>
                    <a:pt x="199999" y="366737"/>
                  </a:lnTo>
                  <a:close/>
                </a:path>
                <a:path w="306704" h="513079">
                  <a:moveTo>
                    <a:pt x="207505" y="2832"/>
                  </a:moveTo>
                  <a:lnTo>
                    <a:pt x="204685" y="0"/>
                  </a:lnTo>
                  <a:lnTo>
                    <a:pt x="184099" y="0"/>
                  </a:lnTo>
                  <a:lnTo>
                    <a:pt x="181279" y="2819"/>
                  </a:lnTo>
                  <a:lnTo>
                    <a:pt x="181279" y="9715"/>
                  </a:lnTo>
                  <a:lnTo>
                    <a:pt x="184099" y="12522"/>
                  </a:lnTo>
                  <a:lnTo>
                    <a:pt x="187540" y="12522"/>
                  </a:lnTo>
                  <a:lnTo>
                    <a:pt x="204685" y="12522"/>
                  </a:lnTo>
                  <a:lnTo>
                    <a:pt x="207505" y="9715"/>
                  </a:lnTo>
                  <a:lnTo>
                    <a:pt x="207505" y="2832"/>
                  </a:lnTo>
                  <a:close/>
                </a:path>
                <a:path w="306704" h="513079">
                  <a:moveTo>
                    <a:pt x="214210" y="272846"/>
                  </a:moveTo>
                  <a:lnTo>
                    <a:pt x="211404" y="270014"/>
                  </a:lnTo>
                  <a:lnTo>
                    <a:pt x="170014" y="270027"/>
                  </a:lnTo>
                  <a:lnTo>
                    <a:pt x="170014" y="244868"/>
                  </a:lnTo>
                  <a:lnTo>
                    <a:pt x="167208" y="242049"/>
                  </a:lnTo>
                  <a:lnTo>
                    <a:pt x="128460" y="242049"/>
                  </a:lnTo>
                  <a:lnTo>
                    <a:pt x="125628" y="244868"/>
                  </a:lnTo>
                  <a:lnTo>
                    <a:pt x="125628" y="251739"/>
                  </a:lnTo>
                  <a:lnTo>
                    <a:pt x="128460" y="254558"/>
                  </a:lnTo>
                  <a:lnTo>
                    <a:pt x="131902" y="254558"/>
                  </a:lnTo>
                  <a:lnTo>
                    <a:pt x="157492" y="254558"/>
                  </a:lnTo>
                  <a:lnTo>
                    <a:pt x="157492" y="279717"/>
                  </a:lnTo>
                  <a:lnTo>
                    <a:pt x="160312" y="282536"/>
                  </a:lnTo>
                  <a:lnTo>
                    <a:pt x="211391" y="282536"/>
                  </a:lnTo>
                  <a:lnTo>
                    <a:pt x="214210" y="279717"/>
                  </a:lnTo>
                  <a:lnTo>
                    <a:pt x="214210" y="272846"/>
                  </a:lnTo>
                  <a:close/>
                </a:path>
                <a:path w="306704" h="513079">
                  <a:moveTo>
                    <a:pt x="243509" y="297878"/>
                  </a:moveTo>
                  <a:lnTo>
                    <a:pt x="240703" y="295059"/>
                  </a:lnTo>
                  <a:lnTo>
                    <a:pt x="233807" y="295059"/>
                  </a:lnTo>
                  <a:lnTo>
                    <a:pt x="230987" y="297815"/>
                  </a:lnTo>
                  <a:lnTo>
                    <a:pt x="230987" y="301320"/>
                  </a:lnTo>
                  <a:lnTo>
                    <a:pt x="230987" y="325666"/>
                  </a:lnTo>
                  <a:lnTo>
                    <a:pt x="233807" y="328485"/>
                  </a:lnTo>
                  <a:lnTo>
                    <a:pt x="240690" y="328485"/>
                  </a:lnTo>
                  <a:lnTo>
                    <a:pt x="243509" y="325678"/>
                  </a:lnTo>
                  <a:lnTo>
                    <a:pt x="243509" y="297878"/>
                  </a:lnTo>
                  <a:close/>
                </a:path>
                <a:path w="306704" h="513079">
                  <a:moveTo>
                    <a:pt x="274802" y="411289"/>
                  </a:moveTo>
                  <a:lnTo>
                    <a:pt x="271983" y="408482"/>
                  </a:lnTo>
                  <a:lnTo>
                    <a:pt x="262280" y="408482"/>
                  </a:lnTo>
                  <a:lnTo>
                    <a:pt x="262280" y="420992"/>
                  </a:lnTo>
                  <a:lnTo>
                    <a:pt x="262280" y="464439"/>
                  </a:lnTo>
                  <a:lnTo>
                    <a:pt x="218833" y="464439"/>
                  </a:lnTo>
                  <a:lnTo>
                    <a:pt x="218833" y="420992"/>
                  </a:lnTo>
                  <a:lnTo>
                    <a:pt x="262280" y="420992"/>
                  </a:lnTo>
                  <a:lnTo>
                    <a:pt x="262280" y="408482"/>
                  </a:lnTo>
                  <a:lnTo>
                    <a:pt x="209143" y="408482"/>
                  </a:lnTo>
                  <a:lnTo>
                    <a:pt x="206324" y="411289"/>
                  </a:lnTo>
                  <a:lnTo>
                    <a:pt x="206336" y="474141"/>
                  </a:lnTo>
                  <a:lnTo>
                    <a:pt x="209143" y="476961"/>
                  </a:lnTo>
                  <a:lnTo>
                    <a:pt x="272046" y="476961"/>
                  </a:lnTo>
                  <a:lnTo>
                    <a:pt x="274802" y="474141"/>
                  </a:lnTo>
                  <a:lnTo>
                    <a:pt x="274802" y="464439"/>
                  </a:lnTo>
                  <a:lnTo>
                    <a:pt x="274802" y="420992"/>
                  </a:lnTo>
                  <a:lnTo>
                    <a:pt x="274802" y="411289"/>
                  </a:lnTo>
                  <a:close/>
                </a:path>
                <a:path w="306704" h="513079">
                  <a:moveTo>
                    <a:pt x="274802" y="272834"/>
                  </a:moveTo>
                  <a:lnTo>
                    <a:pt x="271983" y="270014"/>
                  </a:lnTo>
                  <a:lnTo>
                    <a:pt x="233248" y="270014"/>
                  </a:lnTo>
                  <a:lnTo>
                    <a:pt x="230416" y="272834"/>
                  </a:lnTo>
                  <a:lnTo>
                    <a:pt x="230416" y="279717"/>
                  </a:lnTo>
                  <a:lnTo>
                    <a:pt x="233235" y="282536"/>
                  </a:lnTo>
                  <a:lnTo>
                    <a:pt x="272046" y="282524"/>
                  </a:lnTo>
                  <a:lnTo>
                    <a:pt x="274802" y="279717"/>
                  </a:lnTo>
                  <a:lnTo>
                    <a:pt x="274802" y="276275"/>
                  </a:lnTo>
                  <a:lnTo>
                    <a:pt x="274802" y="272834"/>
                  </a:lnTo>
                  <a:close/>
                </a:path>
                <a:path w="306704" h="513079">
                  <a:moveTo>
                    <a:pt x="274866" y="244868"/>
                  </a:moveTo>
                  <a:lnTo>
                    <a:pt x="272059" y="242036"/>
                  </a:lnTo>
                  <a:lnTo>
                    <a:pt x="189801" y="242036"/>
                  </a:lnTo>
                  <a:lnTo>
                    <a:pt x="186982" y="244856"/>
                  </a:lnTo>
                  <a:lnTo>
                    <a:pt x="186982" y="251739"/>
                  </a:lnTo>
                  <a:lnTo>
                    <a:pt x="189738" y="254558"/>
                  </a:lnTo>
                  <a:lnTo>
                    <a:pt x="193243" y="254558"/>
                  </a:lnTo>
                  <a:lnTo>
                    <a:pt x="272046" y="254558"/>
                  </a:lnTo>
                  <a:lnTo>
                    <a:pt x="274866" y="251739"/>
                  </a:lnTo>
                  <a:lnTo>
                    <a:pt x="274866" y="244868"/>
                  </a:lnTo>
                  <a:close/>
                </a:path>
                <a:path w="306704" h="513079">
                  <a:moveTo>
                    <a:pt x="306222" y="434898"/>
                  </a:moveTo>
                  <a:lnTo>
                    <a:pt x="303415" y="432079"/>
                  </a:lnTo>
                  <a:lnTo>
                    <a:pt x="299961" y="432079"/>
                  </a:lnTo>
                  <a:lnTo>
                    <a:pt x="296519" y="432079"/>
                  </a:lnTo>
                  <a:lnTo>
                    <a:pt x="293700" y="434898"/>
                  </a:lnTo>
                  <a:lnTo>
                    <a:pt x="293700" y="500062"/>
                  </a:lnTo>
                  <a:lnTo>
                    <a:pt x="228549" y="500062"/>
                  </a:lnTo>
                  <a:lnTo>
                    <a:pt x="225729" y="502869"/>
                  </a:lnTo>
                  <a:lnTo>
                    <a:pt x="225729" y="509765"/>
                  </a:lnTo>
                  <a:lnTo>
                    <a:pt x="228536" y="512584"/>
                  </a:lnTo>
                  <a:lnTo>
                    <a:pt x="303415" y="512584"/>
                  </a:lnTo>
                  <a:lnTo>
                    <a:pt x="306222" y="509765"/>
                  </a:lnTo>
                  <a:lnTo>
                    <a:pt x="306222" y="434898"/>
                  </a:lnTo>
                  <a:close/>
                </a:path>
                <a:path w="306704" h="513079">
                  <a:moveTo>
                    <a:pt x="306222" y="345503"/>
                  </a:moveTo>
                  <a:lnTo>
                    <a:pt x="303415" y="342696"/>
                  </a:lnTo>
                  <a:lnTo>
                    <a:pt x="299961" y="342696"/>
                  </a:lnTo>
                  <a:lnTo>
                    <a:pt x="274307" y="342696"/>
                  </a:lnTo>
                  <a:lnTo>
                    <a:pt x="274307" y="297878"/>
                  </a:lnTo>
                  <a:lnTo>
                    <a:pt x="271487" y="295046"/>
                  </a:lnTo>
                  <a:lnTo>
                    <a:pt x="264604" y="295046"/>
                  </a:lnTo>
                  <a:lnTo>
                    <a:pt x="261785" y="297865"/>
                  </a:lnTo>
                  <a:lnTo>
                    <a:pt x="261785" y="342696"/>
                  </a:lnTo>
                  <a:lnTo>
                    <a:pt x="209207" y="342696"/>
                  </a:lnTo>
                  <a:lnTo>
                    <a:pt x="210337" y="340563"/>
                  </a:lnTo>
                  <a:lnTo>
                    <a:pt x="210337" y="335864"/>
                  </a:lnTo>
                  <a:lnTo>
                    <a:pt x="207518" y="333044"/>
                  </a:lnTo>
                  <a:lnTo>
                    <a:pt x="158991" y="333044"/>
                  </a:lnTo>
                  <a:lnTo>
                    <a:pt x="156184" y="335864"/>
                  </a:lnTo>
                  <a:lnTo>
                    <a:pt x="156184" y="340563"/>
                  </a:lnTo>
                  <a:lnTo>
                    <a:pt x="157314" y="342696"/>
                  </a:lnTo>
                  <a:lnTo>
                    <a:pt x="143852" y="342696"/>
                  </a:lnTo>
                  <a:lnTo>
                    <a:pt x="143852" y="314083"/>
                  </a:lnTo>
                  <a:lnTo>
                    <a:pt x="204190" y="314083"/>
                  </a:lnTo>
                  <a:lnTo>
                    <a:pt x="207022" y="311264"/>
                  </a:lnTo>
                  <a:lnTo>
                    <a:pt x="207022" y="304393"/>
                  </a:lnTo>
                  <a:lnTo>
                    <a:pt x="204203" y="301561"/>
                  </a:lnTo>
                  <a:lnTo>
                    <a:pt x="134150" y="301561"/>
                  </a:lnTo>
                  <a:lnTo>
                    <a:pt x="131330" y="304380"/>
                  </a:lnTo>
                  <a:lnTo>
                    <a:pt x="131330" y="342696"/>
                  </a:lnTo>
                  <a:lnTo>
                    <a:pt x="99783" y="342696"/>
                  </a:lnTo>
                  <a:lnTo>
                    <a:pt x="99466" y="342569"/>
                  </a:lnTo>
                  <a:lnTo>
                    <a:pt x="43942" y="342696"/>
                  </a:lnTo>
                  <a:lnTo>
                    <a:pt x="43942" y="328422"/>
                  </a:lnTo>
                  <a:lnTo>
                    <a:pt x="41122" y="325602"/>
                  </a:lnTo>
                  <a:lnTo>
                    <a:pt x="34251" y="325602"/>
                  </a:lnTo>
                  <a:lnTo>
                    <a:pt x="31419" y="328409"/>
                  </a:lnTo>
                  <a:lnTo>
                    <a:pt x="31419" y="342696"/>
                  </a:lnTo>
                  <a:lnTo>
                    <a:pt x="2819" y="342696"/>
                  </a:lnTo>
                  <a:lnTo>
                    <a:pt x="0" y="345503"/>
                  </a:lnTo>
                  <a:lnTo>
                    <a:pt x="0" y="352386"/>
                  </a:lnTo>
                  <a:lnTo>
                    <a:pt x="2819" y="355219"/>
                  </a:lnTo>
                  <a:lnTo>
                    <a:pt x="31419" y="355219"/>
                  </a:lnTo>
                  <a:lnTo>
                    <a:pt x="31419" y="414604"/>
                  </a:lnTo>
                  <a:lnTo>
                    <a:pt x="34239" y="417436"/>
                  </a:lnTo>
                  <a:lnTo>
                    <a:pt x="176263" y="417436"/>
                  </a:lnTo>
                  <a:lnTo>
                    <a:pt x="179095" y="414616"/>
                  </a:lnTo>
                  <a:lnTo>
                    <a:pt x="179095" y="407720"/>
                  </a:lnTo>
                  <a:lnTo>
                    <a:pt x="176276" y="404914"/>
                  </a:lnTo>
                  <a:lnTo>
                    <a:pt x="43954" y="404914"/>
                  </a:lnTo>
                  <a:lnTo>
                    <a:pt x="43954" y="355206"/>
                  </a:lnTo>
                  <a:lnTo>
                    <a:pt x="131330" y="355206"/>
                  </a:lnTo>
                  <a:lnTo>
                    <a:pt x="131330" y="390563"/>
                  </a:lnTo>
                  <a:lnTo>
                    <a:pt x="134150" y="393382"/>
                  </a:lnTo>
                  <a:lnTo>
                    <a:pt x="141033" y="393382"/>
                  </a:lnTo>
                  <a:lnTo>
                    <a:pt x="143852" y="390575"/>
                  </a:lnTo>
                  <a:lnTo>
                    <a:pt x="143852" y="355206"/>
                  </a:lnTo>
                  <a:lnTo>
                    <a:pt x="230987" y="355206"/>
                  </a:lnTo>
                  <a:lnTo>
                    <a:pt x="230987" y="373595"/>
                  </a:lnTo>
                  <a:lnTo>
                    <a:pt x="233807" y="376428"/>
                  </a:lnTo>
                  <a:lnTo>
                    <a:pt x="261848" y="376428"/>
                  </a:lnTo>
                  <a:lnTo>
                    <a:pt x="261848" y="394512"/>
                  </a:lnTo>
                  <a:lnTo>
                    <a:pt x="264655" y="397332"/>
                  </a:lnTo>
                  <a:lnTo>
                    <a:pt x="271551" y="397332"/>
                  </a:lnTo>
                  <a:lnTo>
                    <a:pt x="274370" y="394512"/>
                  </a:lnTo>
                  <a:lnTo>
                    <a:pt x="274370" y="366725"/>
                  </a:lnTo>
                  <a:lnTo>
                    <a:pt x="271564" y="363905"/>
                  </a:lnTo>
                  <a:lnTo>
                    <a:pt x="243509" y="363905"/>
                  </a:lnTo>
                  <a:lnTo>
                    <a:pt x="243509" y="355206"/>
                  </a:lnTo>
                  <a:lnTo>
                    <a:pt x="303415" y="355206"/>
                  </a:lnTo>
                  <a:lnTo>
                    <a:pt x="306222" y="352386"/>
                  </a:lnTo>
                  <a:lnTo>
                    <a:pt x="306222" y="345503"/>
                  </a:lnTo>
                  <a:close/>
                </a:path>
                <a:path w="306704" h="513079">
                  <a:moveTo>
                    <a:pt x="306222" y="209181"/>
                  </a:moveTo>
                  <a:lnTo>
                    <a:pt x="303403" y="206362"/>
                  </a:lnTo>
                  <a:lnTo>
                    <a:pt x="299961" y="206362"/>
                  </a:lnTo>
                  <a:lnTo>
                    <a:pt x="228549" y="206362"/>
                  </a:lnTo>
                  <a:lnTo>
                    <a:pt x="225729" y="209181"/>
                  </a:lnTo>
                  <a:lnTo>
                    <a:pt x="225729" y="216052"/>
                  </a:lnTo>
                  <a:lnTo>
                    <a:pt x="228536" y="218884"/>
                  </a:lnTo>
                  <a:lnTo>
                    <a:pt x="293700" y="218884"/>
                  </a:lnTo>
                  <a:lnTo>
                    <a:pt x="293700" y="284099"/>
                  </a:lnTo>
                  <a:lnTo>
                    <a:pt x="296519" y="286918"/>
                  </a:lnTo>
                  <a:lnTo>
                    <a:pt x="303403" y="286918"/>
                  </a:lnTo>
                  <a:lnTo>
                    <a:pt x="306222" y="284111"/>
                  </a:lnTo>
                  <a:lnTo>
                    <a:pt x="306222" y="209181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40">
              <a:extLst>
                <a:ext uri="{FF2B5EF4-FFF2-40B4-BE49-F238E27FC236}">
                  <a16:creationId xmlns:a16="http://schemas.microsoft.com/office/drawing/2014/main" id="{0EB62DB7-C7AE-25C8-C58F-45D13753CD68}"/>
                </a:ext>
              </a:extLst>
            </p:cNvPr>
            <p:cNvSpPr/>
            <p:nvPr/>
          </p:nvSpPr>
          <p:spPr>
            <a:xfrm>
              <a:off x="7988124" y="6927662"/>
              <a:ext cx="487680" cy="0"/>
            </a:xfrm>
            <a:custGeom>
              <a:avLst/>
              <a:gdLst/>
              <a:ahLst/>
              <a:cxnLst/>
              <a:rect l="l" t="t" r="r" b="b"/>
              <a:pathLst>
                <a:path w="487679">
                  <a:moveTo>
                    <a:pt x="0" y="0"/>
                  </a:moveTo>
                  <a:lnTo>
                    <a:pt x="487618" y="0"/>
                  </a:lnTo>
                </a:path>
              </a:pathLst>
            </a:custGeom>
            <a:ln w="10470">
              <a:solidFill>
                <a:srgbClr val="1700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1">
              <a:extLst>
                <a:ext uri="{FF2B5EF4-FFF2-40B4-BE49-F238E27FC236}">
                  <a16:creationId xmlns:a16="http://schemas.microsoft.com/office/drawing/2014/main" id="{BF6141D0-A850-34EB-31A7-739DD6C433D0}"/>
                </a:ext>
              </a:extLst>
            </p:cNvPr>
            <p:cNvSpPr/>
            <p:nvPr/>
          </p:nvSpPr>
          <p:spPr>
            <a:xfrm>
              <a:off x="9337311" y="2732144"/>
              <a:ext cx="1318260" cy="1318260"/>
            </a:xfrm>
            <a:custGeom>
              <a:avLst/>
              <a:gdLst/>
              <a:ahLst/>
              <a:cxnLst/>
              <a:rect l="l" t="t" r="r" b="b"/>
              <a:pathLst>
                <a:path w="1318259" h="1318260">
                  <a:moveTo>
                    <a:pt x="1317666" y="0"/>
                  </a:moveTo>
                  <a:lnTo>
                    <a:pt x="0" y="0"/>
                  </a:lnTo>
                  <a:lnTo>
                    <a:pt x="0" y="1317666"/>
                  </a:lnTo>
                  <a:lnTo>
                    <a:pt x="400668" y="934851"/>
                  </a:lnTo>
                  <a:lnTo>
                    <a:pt x="1317666" y="934851"/>
                  </a:lnTo>
                  <a:lnTo>
                    <a:pt x="1317666" y="0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2">
            <a:extLst>
              <a:ext uri="{FF2B5EF4-FFF2-40B4-BE49-F238E27FC236}">
                <a16:creationId xmlns:a16="http://schemas.microsoft.com/office/drawing/2014/main" id="{ADE002A5-23D0-B98D-5D03-F771CC6AD7BD}"/>
              </a:ext>
            </a:extLst>
          </p:cNvPr>
          <p:cNvSpPr txBox="1"/>
          <p:nvPr/>
        </p:nvSpPr>
        <p:spPr>
          <a:xfrm>
            <a:off x="15320920" y="6912016"/>
            <a:ext cx="3212465" cy="631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ts val="2585"/>
              </a:lnSpc>
              <a:spcBef>
                <a:spcPts val="105"/>
              </a:spcBef>
            </a:pPr>
            <a:r>
              <a:rPr sz="2300" spc="45" dirty="0">
                <a:solidFill>
                  <a:srgbClr val="FF7900"/>
                </a:solidFill>
                <a:latin typeface="Arial Black"/>
                <a:cs typeface="Arial Black"/>
              </a:rPr>
              <a:t>Subtitle</a:t>
            </a:r>
            <a:endParaRPr sz="2300">
              <a:latin typeface="Arial Black"/>
              <a:cs typeface="Arial Black"/>
            </a:endParaRPr>
          </a:p>
          <a:p>
            <a:pPr>
              <a:lnSpc>
                <a:spcPts val="2165"/>
              </a:lnSpc>
            </a:pP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Lorem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ipsum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dolor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sit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40" dirty="0">
                <a:solidFill>
                  <a:srgbClr val="05003B"/>
                </a:solidFill>
                <a:latin typeface="Arial"/>
                <a:cs typeface="Arial"/>
              </a:rPr>
              <a:t>amet</a:t>
            </a:r>
            <a:endParaRPr sz="1950">
              <a:latin typeface="Arial"/>
              <a:cs typeface="Arial"/>
            </a:endParaRPr>
          </a:p>
        </p:txBody>
      </p:sp>
      <p:sp>
        <p:nvSpPr>
          <p:cNvPr id="42" name="object 43">
            <a:extLst>
              <a:ext uri="{FF2B5EF4-FFF2-40B4-BE49-F238E27FC236}">
                <a16:creationId xmlns:a16="http://schemas.microsoft.com/office/drawing/2014/main" id="{98A4CAD4-3A18-4110-51F2-C5E6B607B24C}"/>
              </a:ext>
            </a:extLst>
          </p:cNvPr>
          <p:cNvSpPr txBox="1"/>
          <p:nvPr/>
        </p:nvSpPr>
        <p:spPr>
          <a:xfrm>
            <a:off x="15310653" y="8044016"/>
            <a:ext cx="3212465" cy="631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ts val="2585"/>
              </a:lnSpc>
              <a:spcBef>
                <a:spcPts val="105"/>
              </a:spcBef>
            </a:pPr>
            <a:r>
              <a:rPr sz="2300" spc="45" dirty="0">
                <a:solidFill>
                  <a:srgbClr val="FF7900"/>
                </a:solidFill>
                <a:latin typeface="Arial Black"/>
                <a:cs typeface="Arial Black"/>
              </a:rPr>
              <a:t>Subtitle</a:t>
            </a:r>
            <a:endParaRPr sz="2300">
              <a:latin typeface="Arial Black"/>
              <a:cs typeface="Arial Black"/>
            </a:endParaRPr>
          </a:p>
          <a:p>
            <a:pPr>
              <a:lnSpc>
                <a:spcPts val="2165"/>
              </a:lnSpc>
            </a:pP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Lorem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ipsum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dolor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sit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40" dirty="0">
                <a:solidFill>
                  <a:srgbClr val="05003B"/>
                </a:solidFill>
                <a:latin typeface="Arial"/>
                <a:cs typeface="Arial"/>
              </a:rPr>
              <a:t>amet</a:t>
            </a:r>
            <a:endParaRPr sz="1950">
              <a:latin typeface="Arial"/>
              <a:cs typeface="Arial"/>
            </a:endParaRPr>
          </a:p>
        </p:txBody>
      </p:sp>
      <p:sp>
        <p:nvSpPr>
          <p:cNvPr id="43" name="object 44">
            <a:extLst>
              <a:ext uri="{FF2B5EF4-FFF2-40B4-BE49-F238E27FC236}">
                <a16:creationId xmlns:a16="http://schemas.microsoft.com/office/drawing/2014/main" id="{167BE3DB-5473-74DA-8418-9CF4EC9FD9FC}"/>
              </a:ext>
            </a:extLst>
          </p:cNvPr>
          <p:cNvSpPr txBox="1"/>
          <p:nvPr/>
        </p:nvSpPr>
        <p:spPr>
          <a:xfrm>
            <a:off x="14351923" y="4769013"/>
            <a:ext cx="4199255" cy="16122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3600" spc="75" dirty="0">
                <a:solidFill>
                  <a:srgbClr val="170091"/>
                </a:solidFill>
                <a:latin typeface="Arial Black"/>
                <a:cs typeface="Arial Black"/>
              </a:rPr>
              <a:t>Headline</a:t>
            </a:r>
            <a:r>
              <a:rPr sz="3600" spc="225" dirty="0">
                <a:solidFill>
                  <a:srgbClr val="170091"/>
                </a:solidFill>
                <a:latin typeface="Arial Black"/>
                <a:cs typeface="Arial Black"/>
              </a:rPr>
              <a:t> </a:t>
            </a:r>
            <a:r>
              <a:rPr sz="3600" spc="-50" dirty="0">
                <a:solidFill>
                  <a:srgbClr val="170091"/>
                </a:solidFill>
                <a:latin typeface="Arial Black"/>
                <a:cs typeface="Arial Black"/>
              </a:rPr>
              <a:t>3</a:t>
            </a:r>
            <a:endParaRPr sz="3600">
              <a:latin typeface="Arial Black"/>
              <a:cs typeface="Arial Black"/>
            </a:endParaRPr>
          </a:p>
          <a:p>
            <a:pPr marL="986155">
              <a:lnSpc>
                <a:spcPts val="2585"/>
              </a:lnSpc>
              <a:spcBef>
                <a:spcPts val="3390"/>
              </a:spcBef>
            </a:pPr>
            <a:r>
              <a:rPr sz="2300" spc="45" dirty="0">
                <a:solidFill>
                  <a:srgbClr val="FF7900"/>
                </a:solidFill>
                <a:latin typeface="Arial Black"/>
                <a:cs typeface="Arial Black"/>
              </a:rPr>
              <a:t>Subtitle</a:t>
            </a:r>
            <a:endParaRPr sz="2300">
              <a:latin typeface="Arial Black"/>
              <a:cs typeface="Arial Black"/>
            </a:endParaRPr>
          </a:p>
          <a:p>
            <a:pPr marL="986155">
              <a:lnSpc>
                <a:spcPts val="2165"/>
              </a:lnSpc>
            </a:pP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Lorem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ipsum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dolor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sit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40" dirty="0">
                <a:solidFill>
                  <a:srgbClr val="05003B"/>
                </a:solidFill>
                <a:latin typeface="Arial"/>
                <a:cs typeface="Arial"/>
              </a:rPr>
              <a:t>amet</a:t>
            </a:r>
            <a:endParaRPr sz="1950">
              <a:latin typeface="Arial"/>
              <a:cs typeface="Arial"/>
            </a:endParaRPr>
          </a:p>
        </p:txBody>
      </p:sp>
      <p:grpSp>
        <p:nvGrpSpPr>
          <p:cNvPr id="44" name="object 45">
            <a:extLst>
              <a:ext uri="{FF2B5EF4-FFF2-40B4-BE49-F238E27FC236}">
                <a16:creationId xmlns:a16="http://schemas.microsoft.com/office/drawing/2014/main" id="{67ABACE6-BFF4-077F-787A-1B8DF369832D}"/>
              </a:ext>
            </a:extLst>
          </p:cNvPr>
          <p:cNvGrpSpPr/>
          <p:nvPr/>
        </p:nvGrpSpPr>
        <p:grpSpPr>
          <a:xfrm>
            <a:off x="14351920" y="2745068"/>
            <a:ext cx="2788285" cy="6044565"/>
            <a:chOff x="14351920" y="2745068"/>
            <a:chExt cx="2788285" cy="6044565"/>
          </a:xfrm>
        </p:grpSpPr>
        <p:sp>
          <p:nvSpPr>
            <p:cNvPr id="45" name="object 46">
              <a:extLst>
                <a:ext uri="{FF2B5EF4-FFF2-40B4-BE49-F238E27FC236}">
                  <a16:creationId xmlns:a16="http://schemas.microsoft.com/office/drawing/2014/main" id="{67BFFA37-5FDF-C877-261F-E3AF436F9042}"/>
                </a:ext>
              </a:extLst>
            </p:cNvPr>
            <p:cNvSpPr/>
            <p:nvPr/>
          </p:nvSpPr>
          <p:spPr>
            <a:xfrm>
              <a:off x="14377149" y="8108118"/>
              <a:ext cx="682625" cy="681355"/>
            </a:xfrm>
            <a:custGeom>
              <a:avLst/>
              <a:gdLst/>
              <a:ahLst/>
              <a:cxnLst/>
              <a:rect l="l" t="t" r="r" b="b"/>
              <a:pathLst>
                <a:path w="682625" h="681354">
                  <a:moveTo>
                    <a:pt x="339255" y="218401"/>
                  </a:moveTo>
                  <a:lnTo>
                    <a:pt x="305206" y="184213"/>
                  </a:lnTo>
                  <a:lnTo>
                    <a:pt x="299821" y="184200"/>
                  </a:lnTo>
                  <a:lnTo>
                    <a:pt x="293154" y="190830"/>
                  </a:lnTo>
                  <a:lnTo>
                    <a:pt x="293154" y="196215"/>
                  </a:lnTo>
                  <a:lnTo>
                    <a:pt x="310591" y="213728"/>
                  </a:lnTo>
                  <a:lnTo>
                    <a:pt x="267144" y="224764"/>
                  </a:lnTo>
                  <a:lnTo>
                    <a:pt x="228536" y="245516"/>
                  </a:lnTo>
                  <a:lnTo>
                    <a:pt x="196138" y="274510"/>
                  </a:lnTo>
                  <a:lnTo>
                    <a:pt x="171310" y="310311"/>
                  </a:lnTo>
                  <a:lnTo>
                    <a:pt x="155409" y="351434"/>
                  </a:lnTo>
                  <a:lnTo>
                    <a:pt x="149821" y="396455"/>
                  </a:lnTo>
                  <a:lnTo>
                    <a:pt x="155511" y="442353"/>
                  </a:lnTo>
                  <a:lnTo>
                    <a:pt x="171678" y="484085"/>
                  </a:lnTo>
                  <a:lnTo>
                    <a:pt x="197002" y="520179"/>
                  </a:lnTo>
                  <a:lnTo>
                    <a:pt x="230162" y="549160"/>
                  </a:lnTo>
                  <a:lnTo>
                    <a:pt x="269824" y="569544"/>
                  </a:lnTo>
                  <a:lnTo>
                    <a:pt x="315531" y="579907"/>
                  </a:lnTo>
                  <a:lnTo>
                    <a:pt x="319849" y="579907"/>
                  </a:lnTo>
                  <a:lnTo>
                    <a:pt x="323545" y="576643"/>
                  </a:lnTo>
                  <a:lnTo>
                    <a:pt x="324472" y="567601"/>
                  </a:lnTo>
                  <a:lnTo>
                    <a:pt x="321068" y="563410"/>
                  </a:lnTo>
                  <a:lnTo>
                    <a:pt x="316382" y="562952"/>
                  </a:lnTo>
                  <a:lnTo>
                    <a:pt x="268097" y="550570"/>
                  </a:lnTo>
                  <a:lnTo>
                    <a:pt x="226910" y="525411"/>
                  </a:lnTo>
                  <a:lnTo>
                    <a:pt x="194919" y="489813"/>
                  </a:lnTo>
                  <a:lnTo>
                    <a:pt x="174193" y="446049"/>
                  </a:lnTo>
                  <a:lnTo>
                    <a:pt x="166827" y="396468"/>
                  </a:lnTo>
                  <a:lnTo>
                    <a:pt x="173812" y="348716"/>
                  </a:lnTo>
                  <a:lnTo>
                    <a:pt x="193408" y="306158"/>
                  </a:lnTo>
                  <a:lnTo>
                    <a:pt x="223634" y="270941"/>
                  </a:lnTo>
                  <a:lnTo>
                    <a:pt x="262445" y="245224"/>
                  </a:lnTo>
                  <a:lnTo>
                    <a:pt x="307860" y="231190"/>
                  </a:lnTo>
                  <a:lnTo>
                    <a:pt x="293154" y="245948"/>
                  </a:lnTo>
                  <a:lnTo>
                    <a:pt x="293166" y="251345"/>
                  </a:lnTo>
                  <a:lnTo>
                    <a:pt x="298157" y="256311"/>
                  </a:lnTo>
                  <a:lnTo>
                    <a:pt x="300329" y="257136"/>
                  </a:lnTo>
                  <a:lnTo>
                    <a:pt x="304685" y="257136"/>
                  </a:lnTo>
                  <a:lnTo>
                    <a:pt x="306870" y="256298"/>
                  </a:lnTo>
                  <a:lnTo>
                    <a:pt x="339255" y="223774"/>
                  </a:lnTo>
                  <a:lnTo>
                    <a:pt x="339255" y="218401"/>
                  </a:lnTo>
                  <a:close/>
                </a:path>
                <a:path w="682625" h="681354">
                  <a:moveTo>
                    <a:pt x="532650" y="396036"/>
                  </a:moveTo>
                  <a:lnTo>
                    <a:pt x="526973" y="350139"/>
                  </a:lnTo>
                  <a:lnTo>
                    <a:pt x="510806" y="308406"/>
                  </a:lnTo>
                  <a:lnTo>
                    <a:pt x="485470" y="272313"/>
                  </a:lnTo>
                  <a:lnTo>
                    <a:pt x="452323" y="243332"/>
                  </a:lnTo>
                  <a:lnTo>
                    <a:pt x="412661" y="222948"/>
                  </a:lnTo>
                  <a:lnTo>
                    <a:pt x="367817" y="212623"/>
                  </a:lnTo>
                  <a:lnTo>
                    <a:pt x="363270" y="212115"/>
                  </a:lnTo>
                  <a:lnTo>
                    <a:pt x="358978" y="215557"/>
                  </a:lnTo>
                  <a:lnTo>
                    <a:pt x="358025" y="224904"/>
                  </a:lnTo>
                  <a:lnTo>
                    <a:pt x="361429" y="229082"/>
                  </a:lnTo>
                  <a:lnTo>
                    <a:pt x="366077" y="229565"/>
                  </a:lnTo>
                  <a:lnTo>
                    <a:pt x="414375" y="241935"/>
                  </a:lnTo>
                  <a:lnTo>
                    <a:pt x="455561" y="267093"/>
                  </a:lnTo>
                  <a:lnTo>
                    <a:pt x="487553" y="302704"/>
                  </a:lnTo>
                  <a:lnTo>
                    <a:pt x="508266" y="346456"/>
                  </a:lnTo>
                  <a:lnTo>
                    <a:pt x="515645" y="396036"/>
                  </a:lnTo>
                  <a:lnTo>
                    <a:pt x="508660" y="443788"/>
                  </a:lnTo>
                  <a:lnTo>
                    <a:pt x="489051" y="486346"/>
                  </a:lnTo>
                  <a:lnTo>
                    <a:pt x="458838" y="521563"/>
                  </a:lnTo>
                  <a:lnTo>
                    <a:pt x="420014" y="547268"/>
                  </a:lnTo>
                  <a:lnTo>
                    <a:pt x="374611" y="561301"/>
                  </a:lnTo>
                  <a:lnTo>
                    <a:pt x="389318" y="546544"/>
                  </a:lnTo>
                  <a:lnTo>
                    <a:pt x="389293" y="541159"/>
                  </a:lnTo>
                  <a:lnTo>
                    <a:pt x="382651" y="534530"/>
                  </a:lnTo>
                  <a:lnTo>
                    <a:pt x="377253" y="534543"/>
                  </a:lnTo>
                  <a:lnTo>
                    <a:pt x="343217" y="568731"/>
                  </a:lnTo>
                  <a:lnTo>
                    <a:pt x="343217" y="574103"/>
                  </a:lnTo>
                  <a:lnTo>
                    <a:pt x="375589" y="606628"/>
                  </a:lnTo>
                  <a:lnTo>
                    <a:pt x="377774" y="607466"/>
                  </a:lnTo>
                  <a:lnTo>
                    <a:pt x="382130" y="607466"/>
                  </a:lnTo>
                  <a:lnTo>
                    <a:pt x="384302" y="606640"/>
                  </a:lnTo>
                  <a:lnTo>
                    <a:pt x="389293" y="601662"/>
                  </a:lnTo>
                  <a:lnTo>
                    <a:pt x="389305" y="596277"/>
                  </a:lnTo>
                  <a:lnTo>
                    <a:pt x="371868" y="578764"/>
                  </a:lnTo>
                  <a:lnTo>
                    <a:pt x="415315" y="567728"/>
                  </a:lnTo>
                  <a:lnTo>
                    <a:pt x="453936" y="546976"/>
                  </a:lnTo>
                  <a:lnTo>
                    <a:pt x="486333" y="517982"/>
                  </a:lnTo>
                  <a:lnTo>
                    <a:pt x="511162" y="482180"/>
                  </a:lnTo>
                  <a:lnTo>
                    <a:pt x="527050" y="441045"/>
                  </a:lnTo>
                  <a:lnTo>
                    <a:pt x="532650" y="396036"/>
                  </a:lnTo>
                  <a:close/>
                </a:path>
                <a:path w="682625" h="681354">
                  <a:moveTo>
                    <a:pt x="682485" y="316001"/>
                  </a:moveTo>
                  <a:lnTo>
                    <a:pt x="682256" y="310616"/>
                  </a:lnTo>
                  <a:lnTo>
                    <a:pt x="639584" y="271576"/>
                  </a:lnTo>
                  <a:lnTo>
                    <a:pt x="597357" y="232956"/>
                  </a:lnTo>
                  <a:lnTo>
                    <a:pt x="597357" y="256032"/>
                  </a:lnTo>
                  <a:lnTo>
                    <a:pt x="597357" y="664349"/>
                  </a:lnTo>
                  <a:lnTo>
                    <a:pt x="83007" y="664349"/>
                  </a:lnTo>
                  <a:lnTo>
                    <a:pt x="83007" y="271576"/>
                  </a:lnTo>
                  <a:lnTo>
                    <a:pt x="83007" y="256032"/>
                  </a:lnTo>
                  <a:lnTo>
                    <a:pt x="340182" y="20789"/>
                  </a:lnTo>
                  <a:lnTo>
                    <a:pt x="597357" y="256032"/>
                  </a:lnTo>
                  <a:lnTo>
                    <a:pt x="597357" y="232956"/>
                  </a:lnTo>
                  <a:lnTo>
                    <a:pt x="574154" y="211734"/>
                  </a:lnTo>
                  <a:lnTo>
                    <a:pt x="574154" y="196164"/>
                  </a:lnTo>
                  <a:lnTo>
                    <a:pt x="574154" y="44005"/>
                  </a:lnTo>
                  <a:lnTo>
                    <a:pt x="574154" y="30784"/>
                  </a:lnTo>
                  <a:lnTo>
                    <a:pt x="570344" y="26974"/>
                  </a:lnTo>
                  <a:lnTo>
                    <a:pt x="557123" y="26974"/>
                  </a:lnTo>
                  <a:lnTo>
                    <a:pt x="557123" y="44005"/>
                  </a:lnTo>
                  <a:lnTo>
                    <a:pt x="557123" y="196164"/>
                  </a:lnTo>
                  <a:lnTo>
                    <a:pt x="468122" y="114744"/>
                  </a:lnTo>
                  <a:lnTo>
                    <a:pt x="468122" y="99187"/>
                  </a:lnTo>
                  <a:lnTo>
                    <a:pt x="468109" y="44005"/>
                  </a:lnTo>
                  <a:lnTo>
                    <a:pt x="557123" y="44005"/>
                  </a:lnTo>
                  <a:lnTo>
                    <a:pt x="557123" y="26974"/>
                  </a:lnTo>
                  <a:lnTo>
                    <a:pt x="459625" y="26974"/>
                  </a:lnTo>
                  <a:lnTo>
                    <a:pt x="454914" y="26974"/>
                  </a:lnTo>
                  <a:lnTo>
                    <a:pt x="451104" y="30784"/>
                  </a:lnTo>
                  <a:lnTo>
                    <a:pt x="451104" y="99187"/>
                  </a:lnTo>
                  <a:lnTo>
                    <a:pt x="365417" y="20789"/>
                  </a:lnTo>
                  <a:lnTo>
                    <a:pt x="342684" y="0"/>
                  </a:lnTo>
                  <a:lnTo>
                    <a:pt x="337693" y="0"/>
                  </a:lnTo>
                  <a:lnTo>
                    <a:pt x="241" y="308673"/>
                  </a:lnTo>
                  <a:lnTo>
                    <a:pt x="0" y="314045"/>
                  </a:lnTo>
                  <a:lnTo>
                    <a:pt x="6350" y="320992"/>
                  </a:lnTo>
                  <a:lnTo>
                    <a:pt x="11734" y="321221"/>
                  </a:lnTo>
                  <a:lnTo>
                    <a:pt x="15189" y="318046"/>
                  </a:lnTo>
                  <a:lnTo>
                    <a:pt x="65989" y="271576"/>
                  </a:lnTo>
                  <a:lnTo>
                    <a:pt x="65989" y="677532"/>
                  </a:lnTo>
                  <a:lnTo>
                    <a:pt x="69799" y="681342"/>
                  </a:lnTo>
                  <a:lnTo>
                    <a:pt x="610565" y="681342"/>
                  </a:lnTo>
                  <a:lnTo>
                    <a:pt x="614375" y="677532"/>
                  </a:lnTo>
                  <a:lnTo>
                    <a:pt x="614375" y="664349"/>
                  </a:lnTo>
                  <a:lnTo>
                    <a:pt x="614375" y="271576"/>
                  </a:lnTo>
                  <a:lnTo>
                    <a:pt x="668934" y="321500"/>
                  </a:lnTo>
                  <a:lnTo>
                    <a:pt x="670991" y="322224"/>
                  </a:lnTo>
                  <a:lnTo>
                    <a:pt x="675347" y="322224"/>
                  </a:lnTo>
                  <a:lnTo>
                    <a:pt x="677646" y="321297"/>
                  </a:lnTo>
                  <a:lnTo>
                    <a:pt x="682485" y="316001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7">
              <a:extLst>
                <a:ext uri="{FF2B5EF4-FFF2-40B4-BE49-F238E27FC236}">
                  <a16:creationId xmlns:a16="http://schemas.microsoft.com/office/drawing/2014/main" id="{DFD2004A-7D51-2534-E342-8AB2320921C7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636909" y="8377388"/>
              <a:ext cx="165343" cy="242610"/>
            </a:xfrm>
            <a:prstGeom prst="rect">
              <a:avLst/>
            </a:prstGeom>
          </p:spPr>
        </p:pic>
        <p:sp>
          <p:nvSpPr>
            <p:cNvPr id="47" name="object 48">
              <a:extLst>
                <a:ext uri="{FF2B5EF4-FFF2-40B4-BE49-F238E27FC236}">
                  <a16:creationId xmlns:a16="http://schemas.microsoft.com/office/drawing/2014/main" id="{87973F7B-E2E3-11DB-0671-6F16A8333993}"/>
                </a:ext>
              </a:extLst>
            </p:cNvPr>
            <p:cNvSpPr/>
            <p:nvPr/>
          </p:nvSpPr>
          <p:spPr>
            <a:xfrm>
              <a:off x="14453305" y="5745506"/>
              <a:ext cx="296545" cy="358775"/>
            </a:xfrm>
            <a:custGeom>
              <a:avLst/>
              <a:gdLst/>
              <a:ahLst/>
              <a:cxnLst/>
              <a:rect l="l" t="t" r="r" b="b"/>
              <a:pathLst>
                <a:path w="296544" h="358775">
                  <a:moveTo>
                    <a:pt x="148100" y="0"/>
                  </a:moveTo>
                  <a:lnTo>
                    <a:pt x="91690" y="11219"/>
                  </a:lnTo>
                  <a:lnTo>
                    <a:pt x="43998" y="43422"/>
                  </a:lnTo>
                  <a:lnTo>
                    <a:pt x="12014" y="91227"/>
                  </a:lnTo>
                  <a:lnTo>
                    <a:pt x="0" y="147985"/>
                  </a:lnTo>
                  <a:lnTo>
                    <a:pt x="3965" y="186058"/>
                  </a:lnTo>
                  <a:lnTo>
                    <a:pt x="17360" y="224315"/>
                  </a:lnTo>
                  <a:lnTo>
                    <a:pt x="39936" y="262222"/>
                  </a:lnTo>
                  <a:lnTo>
                    <a:pt x="71442" y="299247"/>
                  </a:lnTo>
                  <a:lnTo>
                    <a:pt x="118487" y="340087"/>
                  </a:lnTo>
                  <a:lnTo>
                    <a:pt x="143660" y="357298"/>
                  </a:lnTo>
                  <a:lnTo>
                    <a:pt x="144937" y="358188"/>
                  </a:lnTo>
                  <a:lnTo>
                    <a:pt x="146487" y="358701"/>
                  </a:lnTo>
                  <a:lnTo>
                    <a:pt x="149786" y="358701"/>
                  </a:lnTo>
                  <a:lnTo>
                    <a:pt x="151335" y="358188"/>
                  </a:lnTo>
                  <a:lnTo>
                    <a:pt x="152592" y="357298"/>
                  </a:lnTo>
                  <a:lnTo>
                    <a:pt x="161116" y="351849"/>
                  </a:lnTo>
                  <a:lnTo>
                    <a:pt x="175512" y="341685"/>
                  </a:lnTo>
                  <a:lnTo>
                    <a:pt x="148131" y="341685"/>
                  </a:lnTo>
                  <a:lnTo>
                    <a:pt x="125368" y="325651"/>
                  </a:lnTo>
                  <a:lnTo>
                    <a:pt x="90960" y="296417"/>
                  </a:lnTo>
                  <a:lnTo>
                    <a:pt x="54725" y="255927"/>
                  </a:lnTo>
                  <a:lnTo>
                    <a:pt x="26333" y="205930"/>
                  </a:lnTo>
                  <a:lnTo>
                    <a:pt x="15591" y="148341"/>
                  </a:lnTo>
                  <a:lnTo>
                    <a:pt x="23024" y="105962"/>
                  </a:lnTo>
                  <a:lnTo>
                    <a:pt x="42016" y="69475"/>
                  </a:lnTo>
                  <a:lnTo>
                    <a:pt x="70546" y="40905"/>
                  </a:lnTo>
                  <a:lnTo>
                    <a:pt x="106591" y="22275"/>
                  </a:lnTo>
                  <a:lnTo>
                    <a:pt x="148131" y="15612"/>
                  </a:lnTo>
                  <a:lnTo>
                    <a:pt x="212711" y="15612"/>
                  </a:lnTo>
                  <a:lnTo>
                    <a:pt x="204561" y="11219"/>
                  </a:lnTo>
                  <a:lnTo>
                    <a:pt x="177128" y="2853"/>
                  </a:lnTo>
                  <a:lnTo>
                    <a:pt x="148100" y="0"/>
                  </a:lnTo>
                  <a:close/>
                </a:path>
                <a:path w="296544" h="358775">
                  <a:moveTo>
                    <a:pt x="212711" y="15612"/>
                  </a:moveTo>
                  <a:lnTo>
                    <a:pt x="148131" y="15612"/>
                  </a:lnTo>
                  <a:lnTo>
                    <a:pt x="189671" y="22275"/>
                  </a:lnTo>
                  <a:lnTo>
                    <a:pt x="225717" y="40905"/>
                  </a:lnTo>
                  <a:lnTo>
                    <a:pt x="254248" y="69475"/>
                  </a:lnTo>
                  <a:lnTo>
                    <a:pt x="273244" y="105962"/>
                  </a:lnTo>
                  <a:lnTo>
                    <a:pt x="280682" y="148341"/>
                  </a:lnTo>
                  <a:lnTo>
                    <a:pt x="269933" y="205880"/>
                  </a:lnTo>
                  <a:lnTo>
                    <a:pt x="241536" y="255866"/>
                  </a:lnTo>
                  <a:lnTo>
                    <a:pt x="205205" y="296462"/>
                  </a:lnTo>
                  <a:lnTo>
                    <a:pt x="170838" y="325671"/>
                  </a:lnTo>
                  <a:lnTo>
                    <a:pt x="148131" y="341685"/>
                  </a:lnTo>
                  <a:lnTo>
                    <a:pt x="175512" y="341685"/>
                  </a:lnTo>
                  <a:lnTo>
                    <a:pt x="224809" y="299247"/>
                  </a:lnTo>
                  <a:lnTo>
                    <a:pt x="256316" y="262217"/>
                  </a:lnTo>
                  <a:lnTo>
                    <a:pt x="278892" y="224311"/>
                  </a:lnTo>
                  <a:lnTo>
                    <a:pt x="292287" y="186057"/>
                  </a:lnTo>
                  <a:lnTo>
                    <a:pt x="296252" y="147985"/>
                  </a:lnTo>
                  <a:lnTo>
                    <a:pt x="292878" y="118807"/>
                  </a:lnTo>
                  <a:lnTo>
                    <a:pt x="284238" y="91227"/>
                  </a:lnTo>
                  <a:lnTo>
                    <a:pt x="270606" y="65886"/>
                  </a:lnTo>
                  <a:lnTo>
                    <a:pt x="252254" y="43422"/>
                  </a:lnTo>
                  <a:lnTo>
                    <a:pt x="229815" y="24831"/>
                  </a:lnTo>
                  <a:lnTo>
                    <a:pt x="212711" y="15612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9">
              <a:extLst>
                <a:ext uri="{FF2B5EF4-FFF2-40B4-BE49-F238E27FC236}">
                  <a16:creationId xmlns:a16="http://schemas.microsoft.com/office/drawing/2014/main" id="{905B38AB-FA75-7AC9-61A5-F38A980EC66A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531264" y="5823506"/>
              <a:ext cx="140351" cy="140351"/>
            </a:xfrm>
            <a:prstGeom prst="rect">
              <a:avLst/>
            </a:prstGeom>
          </p:spPr>
        </p:pic>
        <p:sp>
          <p:nvSpPr>
            <p:cNvPr id="49" name="object 50">
              <a:extLst>
                <a:ext uri="{FF2B5EF4-FFF2-40B4-BE49-F238E27FC236}">
                  <a16:creationId xmlns:a16="http://schemas.microsoft.com/office/drawing/2014/main" id="{A9488F6F-BF25-CA59-68F5-03B9FE2F5BB4}"/>
                </a:ext>
              </a:extLst>
            </p:cNvPr>
            <p:cNvSpPr/>
            <p:nvPr/>
          </p:nvSpPr>
          <p:spPr>
            <a:xfrm>
              <a:off x="14383093" y="5995041"/>
              <a:ext cx="702310" cy="327660"/>
            </a:xfrm>
            <a:custGeom>
              <a:avLst/>
              <a:gdLst/>
              <a:ahLst/>
              <a:cxnLst/>
              <a:rect l="l" t="t" r="r" b="b"/>
              <a:pathLst>
                <a:path w="702309" h="327660">
                  <a:moveTo>
                    <a:pt x="701789" y="175044"/>
                  </a:moveTo>
                  <a:lnTo>
                    <a:pt x="698284" y="171551"/>
                  </a:lnTo>
                  <a:lnTo>
                    <a:pt x="679767" y="142494"/>
                  </a:lnTo>
                  <a:lnTo>
                    <a:pt x="679767" y="171551"/>
                  </a:lnTo>
                  <a:lnTo>
                    <a:pt x="467855" y="171551"/>
                  </a:lnTo>
                  <a:lnTo>
                    <a:pt x="467855" y="15595"/>
                  </a:lnTo>
                  <a:lnTo>
                    <a:pt x="580529" y="15595"/>
                  </a:lnTo>
                  <a:lnTo>
                    <a:pt x="679767" y="171551"/>
                  </a:lnTo>
                  <a:lnTo>
                    <a:pt x="679767" y="142494"/>
                  </a:lnTo>
                  <a:lnTo>
                    <a:pt x="589965" y="1358"/>
                  </a:lnTo>
                  <a:lnTo>
                    <a:pt x="587489" y="0"/>
                  </a:lnTo>
                  <a:lnTo>
                    <a:pt x="455752" y="0"/>
                  </a:lnTo>
                  <a:lnTo>
                    <a:pt x="452259" y="3492"/>
                  </a:lnTo>
                  <a:lnTo>
                    <a:pt x="452259" y="171551"/>
                  </a:lnTo>
                  <a:lnTo>
                    <a:pt x="440156" y="171551"/>
                  </a:lnTo>
                  <a:lnTo>
                    <a:pt x="3505" y="171551"/>
                  </a:lnTo>
                  <a:lnTo>
                    <a:pt x="0" y="175056"/>
                  </a:lnTo>
                  <a:lnTo>
                    <a:pt x="0" y="324015"/>
                  </a:lnTo>
                  <a:lnTo>
                    <a:pt x="3505" y="327507"/>
                  </a:lnTo>
                  <a:lnTo>
                    <a:pt x="74498" y="327507"/>
                  </a:lnTo>
                  <a:lnTo>
                    <a:pt x="77978" y="324015"/>
                  </a:lnTo>
                  <a:lnTo>
                    <a:pt x="77978" y="315404"/>
                  </a:lnTo>
                  <a:lnTo>
                    <a:pt x="74498" y="311912"/>
                  </a:lnTo>
                  <a:lnTo>
                    <a:pt x="15608" y="311912"/>
                  </a:lnTo>
                  <a:lnTo>
                    <a:pt x="15608" y="187159"/>
                  </a:lnTo>
                  <a:lnTo>
                    <a:pt x="452259" y="187159"/>
                  </a:lnTo>
                  <a:lnTo>
                    <a:pt x="452259" y="311912"/>
                  </a:lnTo>
                  <a:lnTo>
                    <a:pt x="190639" y="311912"/>
                  </a:lnTo>
                  <a:lnTo>
                    <a:pt x="187147" y="315404"/>
                  </a:lnTo>
                  <a:lnTo>
                    <a:pt x="187147" y="324015"/>
                  </a:lnTo>
                  <a:lnTo>
                    <a:pt x="190639" y="327507"/>
                  </a:lnTo>
                  <a:lnTo>
                    <a:pt x="460057" y="327507"/>
                  </a:lnTo>
                  <a:lnTo>
                    <a:pt x="464362" y="327507"/>
                  </a:lnTo>
                  <a:lnTo>
                    <a:pt x="511149" y="327494"/>
                  </a:lnTo>
                  <a:lnTo>
                    <a:pt x="514642" y="324015"/>
                  </a:lnTo>
                  <a:lnTo>
                    <a:pt x="514642" y="315391"/>
                  </a:lnTo>
                  <a:lnTo>
                    <a:pt x="511149" y="311899"/>
                  </a:lnTo>
                  <a:lnTo>
                    <a:pt x="467868" y="311899"/>
                  </a:lnTo>
                  <a:lnTo>
                    <a:pt x="467868" y="187147"/>
                  </a:lnTo>
                  <a:lnTo>
                    <a:pt x="686181" y="187147"/>
                  </a:lnTo>
                  <a:lnTo>
                    <a:pt x="686181" y="311912"/>
                  </a:lnTo>
                  <a:lnTo>
                    <a:pt x="627291" y="311912"/>
                  </a:lnTo>
                  <a:lnTo>
                    <a:pt x="623811" y="315404"/>
                  </a:lnTo>
                  <a:lnTo>
                    <a:pt x="623811" y="324015"/>
                  </a:lnTo>
                  <a:lnTo>
                    <a:pt x="627291" y="327507"/>
                  </a:lnTo>
                  <a:lnTo>
                    <a:pt x="693991" y="327494"/>
                  </a:lnTo>
                  <a:lnTo>
                    <a:pt x="698284" y="327494"/>
                  </a:lnTo>
                  <a:lnTo>
                    <a:pt x="701789" y="324002"/>
                  </a:lnTo>
                  <a:lnTo>
                    <a:pt x="701789" y="183654"/>
                  </a:lnTo>
                  <a:lnTo>
                    <a:pt x="701789" y="177850"/>
                  </a:lnTo>
                  <a:lnTo>
                    <a:pt x="701789" y="175044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1">
              <a:extLst>
                <a:ext uri="{FF2B5EF4-FFF2-40B4-BE49-F238E27FC236}">
                  <a16:creationId xmlns:a16="http://schemas.microsoft.com/office/drawing/2014/main" id="{D6598016-6068-4318-71A1-A800BBDB0BE9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882148" y="6244570"/>
              <a:ext cx="140351" cy="140351"/>
            </a:xfrm>
            <a:prstGeom prst="rect">
              <a:avLst/>
            </a:prstGeom>
          </p:spPr>
        </p:pic>
        <p:pic>
          <p:nvPicPr>
            <p:cNvPr id="51" name="object 52">
              <a:extLst>
                <a:ext uri="{FF2B5EF4-FFF2-40B4-BE49-F238E27FC236}">
                  <a16:creationId xmlns:a16="http://schemas.microsoft.com/office/drawing/2014/main" id="{924294D7-EAFD-BF6B-78A5-6D96B9333FE6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445486" y="6244570"/>
              <a:ext cx="140351" cy="140351"/>
            </a:xfrm>
            <a:prstGeom prst="rect">
              <a:avLst/>
            </a:prstGeom>
          </p:spPr>
        </p:pic>
        <p:sp>
          <p:nvSpPr>
            <p:cNvPr id="52" name="object 53">
              <a:extLst>
                <a:ext uri="{FF2B5EF4-FFF2-40B4-BE49-F238E27FC236}">
                  <a16:creationId xmlns:a16="http://schemas.microsoft.com/office/drawing/2014/main" id="{9F12A81E-57B2-B236-BA8C-F9EE10E9B4BA}"/>
                </a:ext>
              </a:extLst>
            </p:cNvPr>
            <p:cNvSpPr/>
            <p:nvPr/>
          </p:nvSpPr>
          <p:spPr>
            <a:xfrm>
              <a:off x="14351914" y="5839085"/>
              <a:ext cx="499109" cy="530860"/>
            </a:xfrm>
            <a:custGeom>
              <a:avLst/>
              <a:gdLst/>
              <a:ahLst/>
              <a:cxnLst/>
              <a:rect l="l" t="t" r="r" b="b"/>
              <a:pathLst>
                <a:path w="499109" h="530860">
                  <a:moveTo>
                    <a:pt x="343090" y="253022"/>
                  </a:moveTo>
                  <a:lnTo>
                    <a:pt x="339585" y="249529"/>
                  </a:lnTo>
                  <a:lnTo>
                    <a:pt x="159435" y="249529"/>
                  </a:lnTo>
                  <a:lnTo>
                    <a:pt x="155943" y="253022"/>
                  </a:lnTo>
                  <a:lnTo>
                    <a:pt x="155943" y="261632"/>
                  </a:lnTo>
                  <a:lnTo>
                    <a:pt x="159435" y="265125"/>
                  </a:lnTo>
                  <a:lnTo>
                    <a:pt x="335280" y="265125"/>
                  </a:lnTo>
                  <a:lnTo>
                    <a:pt x="339585" y="265125"/>
                  </a:lnTo>
                  <a:lnTo>
                    <a:pt x="343090" y="261632"/>
                  </a:lnTo>
                  <a:lnTo>
                    <a:pt x="343090" y="253022"/>
                  </a:lnTo>
                  <a:close/>
                </a:path>
                <a:path w="499109" h="530860">
                  <a:moveTo>
                    <a:pt x="436664" y="471360"/>
                  </a:moveTo>
                  <a:lnTo>
                    <a:pt x="433171" y="467868"/>
                  </a:lnTo>
                  <a:lnTo>
                    <a:pt x="420281" y="467868"/>
                  </a:lnTo>
                  <a:lnTo>
                    <a:pt x="420281" y="483463"/>
                  </a:lnTo>
                  <a:lnTo>
                    <a:pt x="415429" y="495833"/>
                  </a:lnTo>
                  <a:lnTo>
                    <a:pt x="406882" y="505714"/>
                  </a:lnTo>
                  <a:lnTo>
                    <a:pt x="395478" y="512279"/>
                  </a:lnTo>
                  <a:lnTo>
                    <a:pt x="382079" y="514654"/>
                  </a:lnTo>
                  <a:lnTo>
                    <a:pt x="335292" y="514654"/>
                  </a:lnTo>
                  <a:lnTo>
                    <a:pt x="321894" y="512279"/>
                  </a:lnTo>
                  <a:lnTo>
                    <a:pt x="310489" y="505714"/>
                  </a:lnTo>
                  <a:lnTo>
                    <a:pt x="301942" y="495833"/>
                  </a:lnTo>
                  <a:lnTo>
                    <a:pt x="297091" y="483463"/>
                  </a:lnTo>
                  <a:lnTo>
                    <a:pt x="420281" y="483463"/>
                  </a:lnTo>
                  <a:lnTo>
                    <a:pt x="420281" y="467868"/>
                  </a:lnTo>
                  <a:lnTo>
                    <a:pt x="284200" y="467868"/>
                  </a:lnTo>
                  <a:lnTo>
                    <a:pt x="280720" y="471360"/>
                  </a:lnTo>
                  <a:lnTo>
                    <a:pt x="280720" y="475653"/>
                  </a:lnTo>
                  <a:lnTo>
                    <a:pt x="285013" y="496887"/>
                  </a:lnTo>
                  <a:lnTo>
                    <a:pt x="296722" y="514235"/>
                  </a:lnTo>
                  <a:lnTo>
                    <a:pt x="314071" y="525945"/>
                  </a:lnTo>
                  <a:lnTo>
                    <a:pt x="335292" y="530237"/>
                  </a:lnTo>
                  <a:lnTo>
                    <a:pt x="382079" y="530237"/>
                  </a:lnTo>
                  <a:lnTo>
                    <a:pt x="420052" y="514654"/>
                  </a:lnTo>
                  <a:lnTo>
                    <a:pt x="436664" y="475653"/>
                  </a:lnTo>
                  <a:lnTo>
                    <a:pt x="436664" y="471360"/>
                  </a:lnTo>
                  <a:close/>
                </a:path>
                <a:path w="499109" h="530860">
                  <a:moveTo>
                    <a:pt x="499033" y="3505"/>
                  </a:moveTo>
                  <a:lnTo>
                    <a:pt x="495541" y="0"/>
                  </a:lnTo>
                  <a:lnTo>
                    <a:pt x="376885" y="0"/>
                  </a:lnTo>
                  <a:lnTo>
                    <a:pt x="373392" y="3505"/>
                  </a:lnTo>
                  <a:lnTo>
                    <a:pt x="373392" y="12103"/>
                  </a:lnTo>
                  <a:lnTo>
                    <a:pt x="376885" y="15608"/>
                  </a:lnTo>
                  <a:lnTo>
                    <a:pt x="483438" y="15608"/>
                  </a:lnTo>
                  <a:lnTo>
                    <a:pt x="483438" y="327507"/>
                  </a:lnTo>
                  <a:lnTo>
                    <a:pt x="15595" y="327507"/>
                  </a:lnTo>
                  <a:lnTo>
                    <a:pt x="15595" y="15608"/>
                  </a:lnTo>
                  <a:lnTo>
                    <a:pt x="122161" y="15608"/>
                  </a:lnTo>
                  <a:lnTo>
                    <a:pt x="125653" y="12103"/>
                  </a:lnTo>
                  <a:lnTo>
                    <a:pt x="125653" y="3505"/>
                  </a:lnTo>
                  <a:lnTo>
                    <a:pt x="122161" y="0"/>
                  </a:lnTo>
                  <a:lnTo>
                    <a:pt x="3492" y="0"/>
                  </a:lnTo>
                  <a:lnTo>
                    <a:pt x="0" y="3505"/>
                  </a:lnTo>
                  <a:lnTo>
                    <a:pt x="0" y="339610"/>
                  </a:lnTo>
                  <a:lnTo>
                    <a:pt x="3492" y="343103"/>
                  </a:lnTo>
                  <a:lnTo>
                    <a:pt x="491236" y="343103"/>
                  </a:lnTo>
                  <a:lnTo>
                    <a:pt x="495541" y="343103"/>
                  </a:lnTo>
                  <a:lnTo>
                    <a:pt x="499033" y="339610"/>
                  </a:lnTo>
                  <a:lnTo>
                    <a:pt x="499033" y="3505"/>
                  </a:lnTo>
                  <a:close/>
                </a:path>
                <a:path w="499109" h="530860">
                  <a:moveTo>
                    <a:pt x="499046" y="393382"/>
                  </a:moveTo>
                  <a:lnTo>
                    <a:pt x="495541" y="389890"/>
                  </a:lnTo>
                  <a:lnTo>
                    <a:pt x="268605" y="389890"/>
                  </a:lnTo>
                  <a:lnTo>
                    <a:pt x="265125" y="393382"/>
                  </a:lnTo>
                  <a:lnTo>
                    <a:pt x="265125" y="401980"/>
                  </a:lnTo>
                  <a:lnTo>
                    <a:pt x="268605" y="405485"/>
                  </a:lnTo>
                  <a:lnTo>
                    <a:pt x="491236" y="405485"/>
                  </a:lnTo>
                  <a:lnTo>
                    <a:pt x="495541" y="405485"/>
                  </a:lnTo>
                  <a:lnTo>
                    <a:pt x="499046" y="401980"/>
                  </a:lnTo>
                  <a:lnTo>
                    <a:pt x="499046" y="393382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4">
              <a:extLst>
                <a:ext uri="{FF2B5EF4-FFF2-40B4-BE49-F238E27FC236}">
                  <a16:creationId xmlns:a16="http://schemas.microsoft.com/office/drawing/2014/main" id="{ECA1D2F8-3FD9-04C4-4B75-8A7EF2CF77B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835358" y="5932668"/>
              <a:ext cx="171554" cy="77966"/>
            </a:xfrm>
            <a:prstGeom prst="rect">
              <a:avLst/>
            </a:prstGeom>
          </p:spPr>
        </p:pic>
        <p:sp>
          <p:nvSpPr>
            <p:cNvPr id="54" name="object 55">
              <a:extLst>
                <a:ext uri="{FF2B5EF4-FFF2-40B4-BE49-F238E27FC236}">
                  <a16:creationId xmlns:a16="http://schemas.microsoft.com/office/drawing/2014/main" id="{21811BF1-3DFE-2B44-DEC2-FB8FFE552778}"/>
                </a:ext>
              </a:extLst>
            </p:cNvPr>
            <p:cNvSpPr/>
            <p:nvPr/>
          </p:nvSpPr>
          <p:spPr>
            <a:xfrm>
              <a:off x="14474598" y="6836894"/>
              <a:ext cx="487680" cy="733425"/>
            </a:xfrm>
            <a:custGeom>
              <a:avLst/>
              <a:gdLst/>
              <a:ahLst/>
              <a:cxnLst/>
              <a:rect l="l" t="t" r="r" b="b"/>
              <a:pathLst>
                <a:path w="487680" h="733425">
                  <a:moveTo>
                    <a:pt x="429369" y="732961"/>
                  </a:moveTo>
                  <a:lnTo>
                    <a:pt x="58239" y="732961"/>
                  </a:lnTo>
                  <a:lnTo>
                    <a:pt x="35568" y="728385"/>
                  </a:lnTo>
                  <a:lnTo>
                    <a:pt x="17057" y="715904"/>
                  </a:lnTo>
                  <a:lnTo>
                    <a:pt x="4576" y="697393"/>
                  </a:lnTo>
                  <a:lnTo>
                    <a:pt x="0" y="674722"/>
                  </a:lnTo>
                  <a:lnTo>
                    <a:pt x="0" y="58239"/>
                  </a:lnTo>
                  <a:lnTo>
                    <a:pt x="4576" y="35568"/>
                  </a:lnTo>
                  <a:lnTo>
                    <a:pt x="17057" y="17057"/>
                  </a:lnTo>
                  <a:lnTo>
                    <a:pt x="35568" y="4576"/>
                  </a:lnTo>
                  <a:lnTo>
                    <a:pt x="58239" y="0"/>
                  </a:lnTo>
                  <a:lnTo>
                    <a:pt x="429369" y="0"/>
                  </a:lnTo>
                  <a:lnTo>
                    <a:pt x="452039" y="4576"/>
                  </a:lnTo>
                  <a:lnTo>
                    <a:pt x="470551" y="17057"/>
                  </a:lnTo>
                  <a:lnTo>
                    <a:pt x="483031" y="35568"/>
                  </a:lnTo>
                  <a:lnTo>
                    <a:pt x="487608" y="58239"/>
                  </a:lnTo>
                  <a:lnTo>
                    <a:pt x="487608" y="674722"/>
                  </a:lnTo>
                  <a:lnTo>
                    <a:pt x="483031" y="697393"/>
                  </a:lnTo>
                  <a:lnTo>
                    <a:pt x="470551" y="715904"/>
                  </a:lnTo>
                  <a:lnTo>
                    <a:pt x="452039" y="728385"/>
                  </a:lnTo>
                  <a:lnTo>
                    <a:pt x="429369" y="732961"/>
                  </a:lnTo>
                  <a:close/>
                </a:path>
              </a:pathLst>
            </a:custGeom>
            <a:ln w="10470">
              <a:solidFill>
                <a:srgbClr val="1700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6">
              <a:extLst>
                <a:ext uri="{FF2B5EF4-FFF2-40B4-BE49-F238E27FC236}">
                  <a16:creationId xmlns:a16="http://schemas.microsoft.com/office/drawing/2014/main" id="{121EDE60-B50F-E943-5710-C6A0F5D4B86B}"/>
                </a:ext>
              </a:extLst>
            </p:cNvPr>
            <p:cNvSpPr/>
            <p:nvPr/>
          </p:nvSpPr>
          <p:spPr>
            <a:xfrm>
              <a:off x="14565274" y="6877640"/>
              <a:ext cx="306705" cy="513080"/>
            </a:xfrm>
            <a:custGeom>
              <a:avLst/>
              <a:gdLst/>
              <a:ahLst/>
              <a:cxnLst/>
              <a:rect l="l" t="t" r="r" b="b"/>
              <a:pathLst>
                <a:path w="306705" h="513079">
                  <a:moveTo>
                    <a:pt x="80581" y="209181"/>
                  </a:moveTo>
                  <a:lnTo>
                    <a:pt x="77762" y="206349"/>
                  </a:lnTo>
                  <a:lnTo>
                    <a:pt x="2832" y="206349"/>
                  </a:lnTo>
                  <a:lnTo>
                    <a:pt x="25" y="209169"/>
                  </a:lnTo>
                  <a:lnTo>
                    <a:pt x="25" y="284099"/>
                  </a:lnTo>
                  <a:lnTo>
                    <a:pt x="2832" y="286918"/>
                  </a:lnTo>
                  <a:lnTo>
                    <a:pt x="6286" y="286918"/>
                  </a:lnTo>
                  <a:lnTo>
                    <a:pt x="9728" y="286918"/>
                  </a:lnTo>
                  <a:lnTo>
                    <a:pt x="12547" y="284099"/>
                  </a:lnTo>
                  <a:lnTo>
                    <a:pt x="12547" y="218871"/>
                  </a:lnTo>
                  <a:lnTo>
                    <a:pt x="77762" y="218871"/>
                  </a:lnTo>
                  <a:lnTo>
                    <a:pt x="80581" y="216052"/>
                  </a:lnTo>
                  <a:lnTo>
                    <a:pt x="80581" y="209181"/>
                  </a:lnTo>
                  <a:close/>
                </a:path>
                <a:path w="306705" h="513079">
                  <a:moveTo>
                    <a:pt x="80594" y="509752"/>
                  </a:moveTo>
                  <a:lnTo>
                    <a:pt x="80581" y="502869"/>
                  </a:lnTo>
                  <a:lnTo>
                    <a:pt x="77774" y="500049"/>
                  </a:lnTo>
                  <a:lnTo>
                    <a:pt x="74333" y="500049"/>
                  </a:lnTo>
                  <a:lnTo>
                    <a:pt x="12547" y="500049"/>
                  </a:lnTo>
                  <a:lnTo>
                    <a:pt x="12547" y="434886"/>
                  </a:lnTo>
                  <a:lnTo>
                    <a:pt x="9728" y="432079"/>
                  </a:lnTo>
                  <a:lnTo>
                    <a:pt x="2844" y="432079"/>
                  </a:lnTo>
                  <a:lnTo>
                    <a:pt x="25" y="434886"/>
                  </a:lnTo>
                  <a:lnTo>
                    <a:pt x="25" y="509752"/>
                  </a:lnTo>
                  <a:lnTo>
                    <a:pt x="2844" y="512572"/>
                  </a:lnTo>
                  <a:lnTo>
                    <a:pt x="77774" y="512572"/>
                  </a:lnTo>
                  <a:lnTo>
                    <a:pt x="80594" y="509752"/>
                  </a:lnTo>
                  <a:close/>
                </a:path>
                <a:path w="306705" h="513079">
                  <a:moveTo>
                    <a:pt x="108432" y="244856"/>
                  </a:moveTo>
                  <a:lnTo>
                    <a:pt x="105613" y="242049"/>
                  </a:lnTo>
                  <a:lnTo>
                    <a:pt x="95923" y="242049"/>
                  </a:lnTo>
                  <a:lnTo>
                    <a:pt x="95923" y="254558"/>
                  </a:lnTo>
                  <a:lnTo>
                    <a:pt x="95923" y="298005"/>
                  </a:lnTo>
                  <a:lnTo>
                    <a:pt x="52476" y="298005"/>
                  </a:lnTo>
                  <a:lnTo>
                    <a:pt x="52476" y="254558"/>
                  </a:lnTo>
                  <a:lnTo>
                    <a:pt x="95923" y="254558"/>
                  </a:lnTo>
                  <a:lnTo>
                    <a:pt x="95923" y="242049"/>
                  </a:lnTo>
                  <a:lnTo>
                    <a:pt x="42710" y="242036"/>
                  </a:lnTo>
                  <a:lnTo>
                    <a:pt x="39954" y="244856"/>
                  </a:lnTo>
                  <a:lnTo>
                    <a:pt x="39954" y="307708"/>
                  </a:lnTo>
                  <a:lnTo>
                    <a:pt x="42760" y="310527"/>
                  </a:lnTo>
                  <a:lnTo>
                    <a:pt x="105613" y="310527"/>
                  </a:lnTo>
                  <a:lnTo>
                    <a:pt x="108432" y="307708"/>
                  </a:lnTo>
                  <a:lnTo>
                    <a:pt x="108432" y="298005"/>
                  </a:lnTo>
                  <a:lnTo>
                    <a:pt x="108432" y="254558"/>
                  </a:lnTo>
                  <a:lnTo>
                    <a:pt x="108432" y="244856"/>
                  </a:lnTo>
                  <a:close/>
                </a:path>
                <a:path w="306705" h="513079">
                  <a:moveTo>
                    <a:pt x="116078" y="376237"/>
                  </a:moveTo>
                  <a:lnTo>
                    <a:pt x="113258" y="373430"/>
                  </a:lnTo>
                  <a:lnTo>
                    <a:pt x="68186" y="373430"/>
                  </a:lnTo>
                  <a:lnTo>
                    <a:pt x="64757" y="373430"/>
                  </a:lnTo>
                  <a:lnTo>
                    <a:pt x="61925" y="376237"/>
                  </a:lnTo>
                  <a:lnTo>
                    <a:pt x="61925" y="383120"/>
                  </a:lnTo>
                  <a:lnTo>
                    <a:pt x="64744" y="385953"/>
                  </a:lnTo>
                  <a:lnTo>
                    <a:pt x="113258" y="385953"/>
                  </a:lnTo>
                  <a:lnTo>
                    <a:pt x="116078" y="383133"/>
                  </a:lnTo>
                  <a:lnTo>
                    <a:pt x="116078" y="376237"/>
                  </a:lnTo>
                  <a:close/>
                </a:path>
                <a:path w="306705" h="513079">
                  <a:moveTo>
                    <a:pt x="120015" y="439267"/>
                  </a:moveTo>
                  <a:lnTo>
                    <a:pt x="117208" y="436448"/>
                  </a:lnTo>
                  <a:lnTo>
                    <a:pt x="66065" y="436448"/>
                  </a:lnTo>
                  <a:lnTo>
                    <a:pt x="63246" y="439267"/>
                  </a:lnTo>
                  <a:lnTo>
                    <a:pt x="63246" y="464426"/>
                  </a:lnTo>
                  <a:lnTo>
                    <a:pt x="34201" y="464426"/>
                  </a:lnTo>
                  <a:lnTo>
                    <a:pt x="31381" y="467245"/>
                  </a:lnTo>
                  <a:lnTo>
                    <a:pt x="31381" y="474141"/>
                  </a:lnTo>
                  <a:lnTo>
                    <a:pt x="34201" y="476961"/>
                  </a:lnTo>
                  <a:lnTo>
                    <a:pt x="69507" y="476961"/>
                  </a:lnTo>
                  <a:lnTo>
                    <a:pt x="72948" y="476961"/>
                  </a:lnTo>
                  <a:lnTo>
                    <a:pt x="75768" y="474141"/>
                  </a:lnTo>
                  <a:lnTo>
                    <a:pt x="75768" y="448983"/>
                  </a:lnTo>
                  <a:lnTo>
                    <a:pt x="117195" y="448983"/>
                  </a:lnTo>
                  <a:lnTo>
                    <a:pt x="120015" y="446163"/>
                  </a:lnTo>
                  <a:lnTo>
                    <a:pt x="120015" y="439267"/>
                  </a:lnTo>
                  <a:close/>
                </a:path>
                <a:path w="306705" h="513079">
                  <a:moveTo>
                    <a:pt x="165900" y="2832"/>
                  </a:moveTo>
                  <a:lnTo>
                    <a:pt x="163080" y="0"/>
                  </a:lnTo>
                  <a:lnTo>
                    <a:pt x="101549" y="0"/>
                  </a:lnTo>
                  <a:lnTo>
                    <a:pt x="98729" y="2819"/>
                  </a:lnTo>
                  <a:lnTo>
                    <a:pt x="98729" y="9715"/>
                  </a:lnTo>
                  <a:lnTo>
                    <a:pt x="101549" y="12522"/>
                  </a:lnTo>
                  <a:lnTo>
                    <a:pt x="104990" y="12522"/>
                  </a:lnTo>
                  <a:lnTo>
                    <a:pt x="163068" y="12522"/>
                  </a:lnTo>
                  <a:lnTo>
                    <a:pt x="165900" y="9715"/>
                  </a:lnTo>
                  <a:lnTo>
                    <a:pt x="165900" y="2832"/>
                  </a:lnTo>
                  <a:close/>
                </a:path>
                <a:path w="306705" h="513079">
                  <a:moveTo>
                    <a:pt x="180619" y="467245"/>
                  </a:moveTo>
                  <a:lnTo>
                    <a:pt x="177787" y="464439"/>
                  </a:lnTo>
                  <a:lnTo>
                    <a:pt x="174358" y="464439"/>
                  </a:lnTo>
                  <a:lnTo>
                    <a:pt x="95554" y="464439"/>
                  </a:lnTo>
                  <a:lnTo>
                    <a:pt x="92735" y="467245"/>
                  </a:lnTo>
                  <a:lnTo>
                    <a:pt x="92735" y="474129"/>
                  </a:lnTo>
                  <a:lnTo>
                    <a:pt x="95542" y="476961"/>
                  </a:lnTo>
                  <a:lnTo>
                    <a:pt x="177787" y="476961"/>
                  </a:lnTo>
                  <a:lnTo>
                    <a:pt x="180619" y="474141"/>
                  </a:lnTo>
                  <a:lnTo>
                    <a:pt x="180619" y="467245"/>
                  </a:lnTo>
                  <a:close/>
                </a:path>
                <a:path w="306705" h="513079">
                  <a:moveTo>
                    <a:pt x="180619" y="439267"/>
                  </a:moveTo>
                  <a:lnTo>
                    <a:pt x="177787" y="436460"/>
                  </a:lnTo>
                  <a:lnTo>
                    <a:pt x="174358" y="436460"/>
                  </a:lnTo>
                  <a:lnTo>
                    <a:pt x="139039" y="436460"/>
                  </a:lnTo>
                  <a:lnTo>
                    <a:pt x="136232" y="439267"/>
                  </a:lnTo>
                  <a:lnTo>
                    <a:pt x="136232" y="446151"/>
                  </a:lnTo>
                  <a:lnTo>
                    <a:pt x="139039" y="448983"/>
                  </a:lnTo>
                  <a:lnTo>
                    <a:pt x="177787" y="448983"/>
                  </a:lnTo>
                  <a:lnTo>
                    <a:pt x="180619" y="446163"/>
                  </a:lnTo>
                  <a:lnTo>
                    <a:pt x="180619" y="439267"/>
                  </a:lnTo>
                  <a:close/>
                </a:path>
                <a:path w="306705" h="513079">
                  <a:moveTo>
                    <a:pt x="200012" y="366737"/>
                  </a:moveTo>
                  <a:lnTo>
                    <a:pt x="197192" y="363918"/>
                  </a:lnTo>
                  <a:lnTo>
                    <a:pt x="193751" y="363918"/>
                  </a:lnTo>
                  <a:lnTo>
                    <a:pt x="169405" y="363918"/>
                  </a:lnTo>
                  <a:lnTo>
                    <a:pt x="166585" y="366737"/>
                  </a:lnTo>
                  <a:lnTo>
                    <a:pt x="166585" y="373608"/>
                  </a:lnTo>
                  <a:lnTo>
                    <a:pt x="169392" y="376440"/>
                  </a:lnTo>
                  <a:lnTo>
                    <a:pt x="197192" y="376440"/>
                  </a:lnTo>
                  <a:lnTo>
                    <a:pt x="200012" y="373621"/>
                  </a:lnTo>
                  <a:lnTo>
                    <a:pt x="200012" y="366737"/>
                  </a:lnTo>
                  <a:close/>
                </a:path>
                <a:path w="306705" h="513079">
                  <a:moveTo>
                    <a:pt x="207518" y="2832"/>
                  </a:moveTo>
                  <a:lnTo>
                    <a:pt x="204698" y="0"/>
                  </a:lnTo>
                  <a:lnTo>
                    <a:pt x="184099" y="0"/>
                  </a:lnTo>
                  <a:lnTo>
                    <a:pt x="181292" y="2819"/>
                  </a:lnTo>
                  <a:lnTo>
                    <a:pt x="181292" y="9715"/>
                  </a:lnTo>
                  <a:lnTo>
                    <a:pt x="184099" y="12522"/>
                  </a:lnTo>
                  <a:lnTo>
                    <a:pt x="187553" y="12522"/>
                  </a:lnTo>
                  <a:lnTo>
                    <a:pt x="204698" y="12522"/>
                  </a:lnTo>
                  <a:lnTo>
                    <a:pt x="207518" y="9715"/>
                  </a:lnTo>
                  <a:lnTo>
                    <a:pt x="207518" y="2832"/>
                  </a:lnTo>
                  <a:close/>
                </a:path>
                <a:path w="306705" h="513079">
                  <a:moveTo>
                    <a:pt x="214210" y="272846"/>
                  </a:moveTo>
                  <a:lnTo>
                    <a:pt x="211404" y="270014"/>
                  </a:lnTo>
                  <a:lnTo>
                    <a:pt x="170027" y="270027"/>
                  </a:lnTo>
                  <a:lnTo>
                    <a:pt x="170027" y="244868"/>
                  </a:lnTo>
                  <a:lnTo>
                    <a:pt x="167208" y="242049"/>
                  </a:lnTo>
                  <a:lnTo>
                    <a:pt x="128473" y="242049"/>
                  </a:lnTo>
                  <a:lnTo>
                    <a:pt x="125641" y="244868"/>
                  </a:lnTo>
                  <a:lnTo>
                    <a:pt x="125641" y="251739"/>
                  </a:lnTo>
                  <a:lnTo>
                    <a:pt x="128473" y="254558"/>
                  </a:lnTo>
                  <a:lnTo>
                    <a:pt x="131902" y="254558"/>
                  </a:lnTo>
                  <a:lnTo>
                    <a:pt x="157505" y="254558"/>
                  </a:lnTo>
                  <a:lnTo>
                    <a:pt x="157505" y="279717"/>
                  </a:lnTo>
                  <a:lnTo>
                    <a:pt x="160324" y="282536"/>
                  </a:lnTo>
                  <a:lnTo>
                    <a:pt x="211404" y="282536"/>
                  </a:lnTo>
                  <a:lnTo>
                    <a:pt x="214210" y="279717"/>
                  </a:lnTo>
                  <a:lnTo>
                    <a:pt x="214210" y="272846"/>
                  </a:lnTo>
                  <a:close/>
                </a:path>
                <a:path w="306705" h="513079">
                  <a:moveTo>
                    <a:pt x="243522" y="297878"/>
                  </a:moveTo>
                  <a:lnTo>
                    <a:pt x="240703" y="295059"/>
                  </a:lnTo>
                  <a:lnTo>
                    <a:pt x="233819" y="295059"/>
                  </a:lnTo>
                  <a:lnTo>
                    <a:pt x="231000" y="297815"/>
                  </a:lnTo>
                  <a:lnTo>
                    <a:pt x="231000" y="301320"/>
                  </a:lnTo>
                  <a:lnTo>
                    <a:pt x="231000" y="325666"/>
                  </a:lnTo>
                  <a:lnTo>
                    <a:pt x="233819" y="328485"/>
                  </a:lnTo>
                  <a:lnTo>
                    <a:pt x="240703" y="328485"/>
                  </a:lnTo>
                  <a:lnTo>
                    <a:pt x="243522" y="325678"/>
                  </a:lnTo>
                  <a:lnTo>
                    <a:pt x="243522" y="297878"/>
                  </a:lnTo>
                  <a:close/>
                </a:path>
                <a:path w="306705" h="513079">
                  <a:moveTo>
                    <a:pt x="274815" y="411289"/>
                  </a:moveTo>
                  <a:lnTo>
                    <a:pt x="271995" y="408482"/>
                  </a:lnTo>
                  <a:lnTo>
                    <a:pt x="262293" y="408482"/>
                  </a:lnTo>
                  <a:lnTo>
                    <a:pt x="262293" y="420992"/>
                  </a:lnTo>
                  <a:lnTo>
                    <a:pt x="262293" y="464439"/>
                  </a:lnTo>
                  <a:lnTo>
                    <a:pt x="218846" y="464439"/>
                  </a:lnTo>
                  <a:lnTo>
                    <a:pt x="218846" y="420992"/>
                  </a:lnTo>
                  <a:lnTo>
                    <a:pt x="262293" y="420992"/>
                  </a:lnTo>
                  <a:lnTo>
                    <a:pt x="262293" y="408482"/>
                  </a:lnTo>
                  <a:lnTo>
                    <a:pt x="209143" y="408482"/>
                  </a:lnTo>
                  <a:lnTo>
                    <a:pt x="206336" y="411289"/>
                  </a:lnTo>
                  <a:lnTo>
                    <a:pt x="206336" y="474141"/>
                  </a:lnTo>
                  <a:lnTo>
                    <a:pt x="209143" y="476961"/>
                  </a:lnTo>
                  <a:lnTo>
                    <a:pt x="272059" y="476961"/>
                  </a:lnTo>
                  <a:lnTo>
                    <a:pt x="274815" y="474141"/>
                  </a:lnTo>
                  <a:lnTo>
                    <a:pt x="274815" y="464439"/>
                  </a:lnTo>
                  <a:lnTo>
                    <a:pt x="274815" y="420992"/>
                  </a:lnTo>
                  <a:lnTo>
                    <a:pt x="274815" y="411289"/>
                  </a:lnTo>
                  <a:close/>
                </a:path>
                <a:path w="306705" h="513079">
                  <a:moveTo>
                    <a:pt x="274815" y="272834"/>
                  </a:moveTo>
                  <a:lnTo>
                    <a:pt x="271995" y="270014"/>
                  </a:lnTo>
                  <a:lnTo>
                    <a:pt x="233248" y="270014"/>
                  </a:lnTo>
                  <a:lnTo>
                    <a:pt x="230428" y="272834"/>
                  </a:lnTo>
                  <a:lnTo>
                    <a:pt x="230428" y="279717"/>
                  </a:lnTo>
                  <a:lnTo>
                    <a:pt x="233248" y="282536"/>
                  </a:lnTo>
                  <a:lnTo>
                    <a:pt x="272059" y="282524"/>
                  </a:lnTo>
                  <a:lnTo>
                    <a:pt x="274815" y="279717"/>
                  </a:lnTo>
                  <a:lnTo>
                    <a:pt x="274815" y="276275"/>
                  </a:lnTo>
                  <a:lnTo>
                    <a:pt x="274815" y="272834"/>
                  </a:lnTo>
                  <a:close/>
                </a:path>
                <a:path w="306705" h="513079">
                  <a:moveTo>
                    <a:pt x="274878" y="244868"/>
                  </a:moveTo>
                  <a:lnTo>
                    <a:pt x="272072" y="242036"/>
                  </a:lnTo>
                  <a:lnTo>
                    <a:pt x="189814" y="242036"/>
                  </a:lnTo>
                  <a:lnTo>
                    <a:pt x="186994" y="244856"/>
                  </a:lnTo>
                  <a:lnTo>
                    <a:pt x="186994" y="251739"/>
                  </a:lnTo>
                  <a:lnTo>
                    <a:pt x="189750" y="254558"/>
                  </a:lnTo>
                  <a:lnTo>
                    <a:pt x="193255" y="254558"/>
                  </a:lnTo>
                  <a:lnTo>
                    <a:pt x="272059" y="254558"/>
                  </a:lnTo>
                  <a:lnTo>
                    <a:pt x="274878" y="251739"/>
                  </a:lnTo>
                  <a:lnTo>
                    <a:pt x="274878" y="244868"/>
                  </a:lnTo>
                  <a:close/>
                </a:path>
                <a:path w="306705" h="513079">
                  <a:moveTo>
                    <a:pt x="306235" y="434898"/>
                  </a:moveTo>
                  <a:lnTo>
                    <a:pt x="303415" y="432079"/>
                  </a:lnTo>
                  <a:lnTo>
                    <a:pt x="299974" y="432079"/>
                  </a:lnTo>
                  <a:lnTo>
                    <a:pt x="296545" y="432079"/>
                  </a:lnTo>
                  <a:lnTo>
                    <a:pt x="293712" y="434898"/>
                  </a:lnTo>
                  <a:lnTo>
                    <a:pt x="293712" y="500062"/>
                  </a:lnTo>
                  <a:lnTo>
                    <a:pt x="228549" y="500062"/>
                  </a:lnTo>
                  <a:lnTo>
                    <a:pt x="225729" y="502869"/>
                  </a:lnTo>
                  <a:lnTo>
                    <a:pt x="225729" y="509765"/>
                  </a:lnTo>
                  <a:lnTo>
                    <a:pt x="228549" y="512584"/>
                  </a:lnTo>
                  <a:lnTo>
                    <a:pt x="303415" y="512584"/>
                  </a:lnTo>
                  <a:lnTo>
                    <a:pt x="306235" y="509765"/>
                  </a:lnTo>
                  <a:lnTo>
                    <a:pt x="306235" y="434898"/>
                  </a:lnTo>
                  <a:close/>
                </a:path>
                <a:path w="306705" h="513079">
                  <a:moveTo>
                    <a:pt x="306235" y="345503"/>
                  </a:moveTo>
                  <a:lnTo>
                    <a:pt x="303415" y="342696"/>
                  </a:lnTo>
                  <a:lnTo>
                    <a:pt x="299974" y="342696"/>
                  </a:lnTo>
                  <a:lnTo>
                    <a:pt x="274307" y="342696"/>
                  </a:lnTo>
                  <a:lnTo>
                    <a:pt x="274307" y="297878"/>
                  </a:lnTo>
                  <a:lnTo>
                    <a:pt x="271500" y="295046"/>
                  </a:lnTo>
                  <a:lnTo>
                    <a:pt x="264617" y="295046"/>
                  </a:lnTo>
                  <a:lnTo>
                    <a:pt x="261797" y="297865"/>
                  </a:lnTo>
                  <a:lnTo>
                    <a:pt x="261797" y="342696"/>
                  </a:lnTo>
                  <a:lnTo>
                    <a:pt x="209207" y="342696"/>
                  </a:lnTo>
                  <a:lnTo>
                    <a:pt x="210337" y="340563"/>
                  </a:lnTo>
                  <a:lnTo>
                    <a:pt x="210337" y="335864"/>
                  </a:lnTo>
                  <a:lnTo>
                    <a:pt x="207530" y="333044"/>
                  </a:lnTo>
                  <a:lnTo>
                    <a:pt x="159016" y="333044"/>
                  </a:lnTo>
                  <a:lnTo>
                    <a:pt x="156184" y="335864"/>
                  </a:lnTo>
                  <a:lnTo>
                    <a:pt x="156184" y="340563"/>
                  </a:lnTo>
                  <a:lnTo>
                    <a:pt x="157314" y="342696"/>
                  </a:lnTo>
                  <a:lnTo>
                    <a:pt x="143865" y="342696"/>
                  </a:lnTo>
                  <a:lnTo>
                    <a:pt x="143865" y="314083"/>
                  </a:lnTo>
                  <a:lnTo>
                    <a:pt x="204203" y="314083"/>
                  </a:lnTo>
                  <a:lnTo>
                    <a:pt x="207022" y="311264"/>
                  </a:lnTo>
                  <a:lnTo>
                    <a:pt x="207022" y="304393"/>
                  </a:lnTo>
                  <a:lnTo>
                    <a:pt x="204203" y="301561"/>
                  </a:lnTo>
                  <a:lnTo>
                    <a:pt x="134162" y="301561"/>
                  </a:lnTo>
                  <a:lnTo>
                    <a:pt x="131343" y="304380"/>
                  </a:lnTo>
                  <a:lnTo>
                    <a:pt x="131343" y="342696"/>
                  </a:lnTo>
                  <a:lnTo>
                    <a:pt x="99796" y="342696"/>
                  </a:lnTo>
                  <a:lnTo>
                    <a:pt x="99479" y="342569"/>
                  </a:lnTo>
                  <a:lnTo>
                    <a:pt x="43954" y="342696"/>
                  </a:lnTo>
                  <a:lnTo>
                    <a:pt x="43954" y="328422"/>
                  </a:lnTo>
                  <a:lnTo>
                    <a:pt x="41135" y="325602"/>
                  </a:lnTo>
                  <a:lnTo>
                    <a:pt x="34251" y="325602"/>
                  </a:lnTo>
                  <a:lnTo>
                    <a:pt x="31432" y="328409"/>
                  </a:lnTo>
                  <a:lnTo>
                    <a:pt x="31432" y="342696"/>
                  </a:lnTo>
                  <a:lnTo>
                    <a:pt x="2832" y="342696"/>
                  </a:lnTo>
                  <a:lnTo>
                    <a:pt x="0" y="345503"/>
                  </a:lnTo>
                  <a:lnTo>
                    <a:pt x="0" y="352386"/>
                  </a:lnTo>
                  <a:lnTo>
                    <a:pt x="2819" y="355219"/>
                  </a:lnTo>
                  <a:lnTo>
                    <a:pt x="31432" y="355219"/>
                  </a:lnTo>
                  <a:lnTo>
                    <a:pt x="31432" y="414604"/>
                  </a:lnTo>
                  <a:lnTo>
                    <a:pt x="34239" y="417436"/>
                  </a:lnTo>
                  <a:lnTo>
                    <a:pt x="176276" y="417436"/>
                  </a:lnTo>
                  <a:lnTo>
                    <a:pt x="179095" y="414616"/>
                  </a:lnTo>
                  <a:lnTo>
                    <a:pt x="179095" y="407720"/>
                  </a:lnTo>
                  <a:lnTo>
                    <a:pt x="176276" y="404914"/>
                  </a:lnTo>
                  <a:lnTo>
                    <a:pt x="43954" y="404914"/>
                  </a:lnTo>
                  <a:lnTo>
                    <a:pt x="43954" y="355206"/>
                  </a:lnTo>
                  <a:lnTo>
                    <a:pt x="131343" y="355206"/>
                  </a:lnTo>
                  <a:lnTo>
                    <a:pt x="131343" y="390563"/>
                  </a:lnTo>
                  <a:lnTo>
                    <a:pt x="134162" y="393382"/>
                  </a:lnTo>
                  <a:lnTo>
                    <a:pt x="141046" y="393382"/>
                  </a:lnTo>
                  <a:lnTo>
                    <a:pt x="143865" y="390575"/>
                  </a:lnTo>
                  <a:lnTo>
                    <a:pt x="143865" y="355206"/>
                  </a:lnTo>
                  <a:lnTo>
                    <a:pt x="230987" y="355206"/>
                  </a:lnTo>
                  <a:lnTo>
                    <a:pt x="230987" y="373595"/>
                  </a:lnTo>
                  <a:lnTo>
                    <a:pt x="233807" y="376428"/>
                  </a:lnTo>
                  <a:lnTo>
                    <a:pt x="261861" y="376428"/>
                  </a:lnTo>
                  <a:lnTo>
                    <a:pt x="261861" y="394512"/>
                  </a:lnTo>
                  <a:lnTo>
                    <a:pt x="264680" y="397332"/>
                  </a:lnTo>
                  <a:lnTo>
                    <a:pt x="271551" y="397332"/>
                  </a:lnTo>
                  <a:lnTo>
                    <a:pt x="274383" y="394512"/>
                  </a:lnTo>
                  <a:lnTo>
                    <a:pt x="274383" y="366725"/>
                  </a:lnTo>
                  <a:lnTo>
                    <a:pt x="271564" y="363905"/>
                  </a:lnTo>
                  <a:lnTo>
                    <a:pt x="243509" y="363905"/>
                  </a:lnTo>
                  <a:lnTo>
                    <a:pt x="243509" y="355206"/>
                  </a:lnTo>
                  <a:lnTo>
                    <a:pt x="303415" y="355206"/>
                  </a:lnTo>
                  <a:lnTo>
                    <a:pt x="306235" y="352386"/>
                  </a:lnTo>
                  <a:lnTo>
                    <a:pt x="306235" y="345503"/>
                  </a:lnTo>
                  <a:close/>
                </a:path>
                <a:path w="306705" h="513079">
                  <a:moveTo>
                    <a:pt x="306235" y="209181"/>
                  </a:moveTo>
                  <a:lnTo>
                    <a:pt x="303415" y="206362"/>
                  </a:lnTo>
                  <a:lnTo>
                    <a:pt x="299974" y="206362"/>
                  </a:lnTo>
                  <a:lnTo>
                    <a:pt x="228549" y="206362"/>
                  </a:lnTo>
                  <a:lnTo>
                    <a:pt x="225729" y="209181"/>
                  </a:lnTo>
                  <a:lnTo>
                    <a:pt x="225729" y="216052"/>
                  </a:lnTo>
                  <a:lnTo>
                    <a:pt x="228536" y="218884"/>
                  </a:lnTo>
                  <a:lnTo>
                    <a:pt x="293712" y="218884"/>
                  </a:lnTo>
                  <a:lnTo>
                    <a:pt x="293712" y="284099"/>
                  </a:lnTo>
                  <a:lnTo>
                    <a:pt x="296532" y="286918"/>
                  </a:lnTo>
                  <a:lnTo>
                    <a:pt x="303415" y="286918"/>
                  </a:lnTo>
                  <a:lnTo>
                    <a:pt x="306235" y="284111"/>
                  </a:lnTo>
                  <a:lnTo>
                    <a:pt x="306235" y="209181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7">
              <a:extLst>
                <a:ext uri="{FF2B5EF4-FFF2-40B4-BE49-F238E27FC236}">
                  <a16:creationId xmlns:a16="http://schemas.microsoft.com/office/drawing/2014/main" id="{13EA8288-96F9-3BBD-E5B3-50A884C8C111}"/>
                </a:ext>
              </a:extLst>
            </p:cNvPr>
            <p:cNvSpPr/>
            <p:nvPr/>
          </p:nvSpPr>
          <p:spPr>
            <a:xfrm>
              <a:off x="14474593" y="6927662"/>
              <a:ext cx="487680" cy="0"/>
            </a:xfrm>
            <a:custGeom>
              <a:avLst/>
              <a:gdLst/>
              <a:ahLst/>
              <a:cxnLst/>
              <a:rect l="l" t="t" r="r" b="b"/>
              <a:pathLst>
                <a:path w="487680">
                  <a:moveTo>
                    <a:pt x="0" y="0"/>
                  </a:moveTo>
                  <a:lnTo>
                    <a:pt x="487618" y="0"/>
                  </a:lnTo>
                </a:path>
              </a:pathLst>
            </a:custGeom>
            <a:ln w="10470">
              <a:solidFill>
                <a:srgbClr val="1700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8">
              <a:extLst>
                <a:ext uri="{FF2B5EF4-FFF2-40B4-BE49-F238E27FC236}">
                  <a16:creationId xmlns:a16="http://schemas.microsoft.com/office/drawing/2014/main" id="{31DCF16C-FA3E-B278-A589-CBB100105E9E}"/>
                </a:ext>
              </a:extLst>
            </p:cNvPr>
            <p:cNvSpPr/>
            <p:nvPr/>
          </p:nvSpPr>
          <p:spPr>
            <a:xfrm>
              <a:off x="15833585" y="2745072"/>
              <a:ext cx="1306195" cy="1306195"/>
            </a:xfrm>
            <a:custGeom>
              <a:avLst/>
              <a:gdLst/>
              <a:ahLst/>
              <a:cxnLst/>
              <a:rect l="l" t="t" r="r" b="b"/>
              <a:pathLst>
                <a:path w="1306194" h="1306195">
                  <a:moveTo>
                    <a:pt x="374992" y="674624"/>
                  </a:moveTo>
                  <a:lnTo>
                    <a:pt x="0" y="674624"/>
                  </a:lnTo>
                  <a:lnTo>
                    <a:pt x="0" y="1305979"/>
                  </a:lnTo>
                  <a:lnTo>
                    <a:pt x="374992" y="1305979"/>
                  </a:lnTo>
                  <a:lnTo>
                    <a:pt x="374992" y="674624"/>
                  </a:lnTo>
                  <a:close/>
                </a:path>
                <a:path w="1306194" h="1306195">
                  <a:moveTo>
                    <a:pt x="840486" y="339763"/>
                  </a:moveTo>
                  <a:lnTo>
                    <a:pt x="465493" y="339763"/>
                  </a:lnTo>
                  <a:lnTo>
                    <a:pt x="465493" y="1305979"/>
                  </a:lnTo>
                  <a:lnTo>
                    <a:pt x="840486" y="1305979"/>
                  </a:lnTo>
                  <a:lnTo>
                    <a:pt x="840486" y="339763"/>
                  </a:lnTo>
                  <a:close/>
                </a:path>
                <a:path w="1306194" h="1306195">
                  <a:moveTo>
                    <a:pt x="1305991" y="0"/>
                  </a:moveTo>
                  <a:lnTo>
                    <a:pt x="930986" y="0"/>
                  </a:lnTo>
                  <a:lnTo>
                    <a:pt x="930986" y="1305979"/>
                  </a:lnTo>
                  <a:lnTo>
                    <a:pt x="1305991" y="1305979"/>
                  </a:lnTo>
                  <a:lnTo>
                    <a:pt x="1305991" y="0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" name="Slide Number Placeholder 6">
            <a:extLst>
              <a:ext uri="{FF2B5EF4-FFF2-40B4-BE49-F238E27FC236}">
                <a16:creationId xmlns:a16="http://schemas.microsoft.com/office/drawing/2014/main" id="{B6D563FA-FCAC-574E-85EE-BBA4EE80899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chemeClr val="bg1"/>
                </a:solidFill>
              </a:rPr>
              <a:pPr marL="38100">
                <a:lnSpc>
                  <a:spcPts val="3010"/>
                </a:lnSpc>
              </a:pPr>
              <a:t>17</a:t>
            </a:fld>
            <a:endParaRPr lang="en-MY" spc="-25" dirty="0">
              <a:solidFill>
                <a:schemeClr val="bg1"/>
              </a:solidFill>
            </a:endParaRPr>
          </a:p>
        </p:txBody>
      </p:sp>
      <p:sp>
        <p:nvSpPr>
          <p:cNvPr id="2" name="object 35">
            <a:extLst>
              <a:ext uri="{FF2B5EF4-FFF2-40B4-BE49-F238E27FC236}">
                <a16:creationId xmlns:a16="http://schemas.microsoft.com/office/drawing/2014/main" id="{1084CD1C-FDB6-7C42-E171-8CFA662E496D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17009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HEADLINE OF INFOGRAPHIC HERE</a:t>
            </a:r>
            <a:endParaRPr lang="en-MY" sz="3200" b="1" spc="90" dirty="0">
              <a:solidFill>
                <a:srgbClr val="17009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451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3CCCB106-32F1-C28C-4B4E-94593B5E01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7482584"/>
              </p:ext>
            </p:extLst>
          </p:nvPr>
        </p:nvGraphicFramePr>
        <p:xfrm>
          <a:off x="261772" y="1844675"/>
          <a:ext cx="6211570" cy="8295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211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61720"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2540"/>
                        </a:spcBef>
                      </a:pPr>
                      <a:r>
                        <a:rPr sz="2300" spc="55" dirty="0">
                          <a:solidFill>
                            <a:srgbClr val="FF7900"/>
                          </a:solidFill>
                          <a:latin typeface="Arial Black"/>
                          <a:cs typeface="Arial Black"/>
                        </a:rPr>
                        <a:t>Title</a:t>
                      </a:r>
                      <a:r>
                        <a:rPr sz="2300" spc="140" dirty="0">
                          <a:solidFill>
                            <a:srgbClr val="FF790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2300" spc="65" dirty="0">
                          <a:solidFill>
                            <a:srgbClr val="FF7900"/>
                          </a:solidFill>
                          <a:latin typeface="Arial Black"/>
                          <a:cs typeface="Arial Black"/>
                        </a:rPr>
                        <a:t>Example</a:t>
                      </a:r>
                      <a:r>
                        <a:rPr sz="2300" spc="145" dirty="0">
                          <a:solidFill>
                            <a:srgbClr val="FF790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2300" spc="60" dirty="0">
                          <a:solidFill>
                            <a:srgbClr val="FF7900"/>
                          </a:solidFill>
                          <a:latin typeface="Arial Black"/>
                          <a:cs typeface="Arial Black"/>
                        </a:rPr>
                        <a:t>Goes</a:t>
                      </a:r>
                      <a:r>
                        <a:rPr sz="2300" spc="145" dirty="0">
                          <a:solidFill>
                            <a:srgbClr val="FF790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2300" spc="45" dirty="0">
                          <a:solidFill>
                            <a:srgbClr val="FF7900"/>
                          </a:solidFill>
                          <a:latin typeface="Arial Black"/>
                          <a:cs typeface="Arial Black"/>
                        </a:rPr>
                        <a:t>Here</a:t>
                      </a:r>
                      <a:endParaRPr sz="2300" dirty="0">
                        <a:latin typeface="Arial Black"/>
                        <a:cs typeface="Arial Black"/>
                      </a:endParaRPr>
                    </a:p>
                  </a:txBody>
                  <a:tcPr marL="0" marR="0" marT="32258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0091">
                        <a:alpha val="14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65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marL="3487420">
                        <a:lnSpc>
                          <a:spcPts val="1420"/>
                        </a:lnSpc>
                        <a:spcBef>
                          <a:spcPts val="1005"/>
                        </a:spcBef>
                      </a:pPr>
                      <a:r>
                        <a:rPr sz="1450" spc="50" dirty="0">
                          <a:latin typeface="Arial"/>
                          <a:cs typeface="Arial"/>
                        </a:rPr>
                        <a:t>Lorem</a:t>
                      </a:r>
                      <a:r>
                        <a:rPr sz="1450" spc="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50" dirty="0">
                          <a:latin typeface="Arial"/>
                          <a:cs typeface="Arial"/>
                        </a:rPr>
                        <a:t>ipsum</a:t>
                      </a:r>
                      <a:r>
                        <a:rPr sz="1450" spc="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40" dirty="0">
                          <a:latin typeface="Arial"/>
                          <a:cs typeface="Arial"/>
                        </a:rPr>
                        <a:t>dolor</a:t>
                      </a:r>
                      <a:endParaRPr sz="1450" dirty="0">
                        <a:latin typeface="Arial"/>
                        <a:cs typeface="Arial"/>
                      </a:endParaRPr>
                    </a:p>
                    <a:p>
                      <a:pPr marL="22860" algn="ctr">
                        <a:lnSpc>
                          <a:spcPts val="1645"/>
                        </a:lnSpc>
                        <a:tabLst>
                          <a:tab pos="2459990" algn="l"/>
                        </a:tabLst>
                      </a:pPr>
                      <a:r>
                        <a:rPr sz="2925" b="1" spc="89" baseline="7122" dirty="0">
                          <a:solidFill>
                            <a:srgbClr val="170091"/>
                          </a:solidFill>
                          <a:latin typeface="Arial"/>
                          <a:cs typeface="Arial"/>
                        </a:rPr>
                        <a:t>Lorem</a:t>
                      </a:r>
                      <a:r>
                        <a:rPr sz="2925" b="1" spc="202" baseline="7122" dirty="0">
                          <a:solidFill>
                            <a:srgbClr val="17009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925" b="1" spc="75" baseline="7122" dirty="0">
                          <a:solidFill>
                            <a:srgbClr val="170091"/>
                          </a:solidFill>
                          <a:latin typeface="Arial"/>
                          <a:cs typeface="Arial"/>
                        </a:rPr>
                        <a:t>Ipsum</a:t>
                      </a:r>
                      <a:r>
                        <a:rPr sz="2925" b="1" baseline="7122" dirty="0">
                          <a:solidFill>
                            <a:srgbClr val="170091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1450" dirty="0">
                          <a:latin typeface="Arial"/>
                          <a:cs typeface="Arial"/>
                        </a:rPr>
                        <a:t>sit</a:t>
                      </a:r>
                      <a:r>
                        <a:rPr sz="1450" spc="2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dirty="0">
                          <a:latin typeface="Arial"/>
                          <a:cs typeface="Arial"/>
                        </a:rPr>
                        <a:t>amet,</a:t>
                      </a:r>
                      <a:r>
                        <a:rPr sz="1450" spc="2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45" dirty="0">
                          <a:latin typeface="Arial"/>
                          <a:cs typeface="Arial"/>
                        </a:rPr>
                        <a:t>coscetuer</a:t>
                      </a:r>
                      <a:endParaRPr sz="1450" dirty="0">
                        <a:latin typeface="Arial"/>
                        <a:cs typeface="Arial"/>
                      </a:endParaRPr>
                    </a:p>
                    <a:p>
                      <a:pPr marL="105410" algn="ctr">
                        <a:lnSpc>
                          <a:spcPts val="1970"/>
                        </a:lnSpc>
                        <a:tabLst>
                          <a:tab pos="2041525" algn="l"/>
                        </a:tabLst>
                      </a:pPr>
                      <a:r>
                        <a:rPr sz="2925" b="1" spc="67" baseline="-2849" dirty="0">
                          <a:solidFill>
                            <a:srgbClr val="170091"/>
                          </a:solidFill>
                          <a:latin typeface="Arial"/>
                          <a:cs typeface="Arial"/>
                        </a:rPr>
                        <a:t>dolor</a:t>
                      </a:r>
                      <a:r>
                        <a:rPr sz="2925" b="1" baseline="-2849" dirty="0">
                          <a:solidFill>
                            <a:srgbClr val="170091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1450" spc="50" dirty="0">
                          <a:latin typeface="Arial"/>
                          <a:cs typeface="Arial"/>
                        </a:rPr>
                        <a:t>adipiscing</a:t>
                      </a:r>
                      <a:r>
                        <a:rPr sz="1450" spc="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-10" dirty="0">
                          <a:latin typeface="Arial"/>
                          <a:cs typeface="Arial"/>
                        </a:rPr>
                        <a:t>elit,</a:t>
                      </a:r>
                      <a:endParaRPr sz="1450" dirty="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2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2250" dirty="0">
                        <a:latin typeface="Times New Roman"/>
                        <a:cs typeface="Times New Roman"/>
                      </a:endParaRPr>
                    </a:p>
                    <a:p>
                      <a:pPr marR="635" algn="ctr">
                        <a:lnSpc>
                          <a:spcPts val="2220"/>
                        </a:lnSpc>
                        <a:tabLst>
                          <a:tab pos="2437130" algn="l"/>
                        </a:tabLst>
                      </a:pPr>
                      <a:r>
                        <a:rPr sz="2925" b="1" spc="89" baseline="-31339" dirty="0">
                          <a:solidFill>
                            <a:srgbClr val="170091"/>
                          </a:solidFill>
                          <a:latin typeface="Arial"/>
                          <a:cs typeface="Arial"/>
                        </a:rPr>
                        <a:t>Lorem</a:t>
                      </a:r>
                      <a:r>
                        <a:rPr sz="2925" b="1" spc="202" baseline="-31339" dirty="0">
                          <a:solidFill>
                            <a:srgbClr val="17009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925" b="1" spc="75" baseline="-31339" dirty="0">
                          <a:solidFill>
                            <a:srgbClr val="170091"/>
                          </a:solidFill>
                          <a:latin typeface="Arial"/>
                          <a:cs typeface="Arial"/>
                        </a:rPr>
                        <a:t>Ipsum</a:t>
                      </a:r>
                      <a:r>
                        <a:rPr sz="2925" b="1" baseline="-31339" dirty="0">
                          <a:solidFill>
                            <a:srgbClr val="170091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1450" spc="50" dirty="0">
                          <a:latin typeface="Arial"/>
                          <a:cs typeface="Arial"/>
                        </a:rPr>
                        <a:t>Lorem</a:t>
                      </a:r>
                      <a:r>
                        <a:rPr sz="1450" spc="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50" dirty="0">
                          <a:latin typeface="Arial"/>
                          <a:cs typeface="Arial"/>
                        </a:rPr>
                        <a:t>ipsum</a:t>
                      </a:r>
                      <a:r>
                        <a:rPr sz="1450" spc="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40" dirty="0">
                          <a:latin typeface="Arial"/>
                          <a:cs typeface="Arial"/>
                        </a:rPr>
                        <a:t>dolor</a:t>
                      </a:r>
                      <a:endParaRPr sz="1450" dirty="0">
                        <a:latin typeface="Arial"/>
                        <a:cs typeface="Arial"/>
                      </a:endParaRPr>
                    </a:p>
                    <a:p>
                      <a:pPr marL="3487420">
                        <a:lnSpc>
                          <a:spcPts val="1295"/>
                        </a:lnSpc>
                      </a:pPr>
                      <a:r>
                        <a:rPr sz="1450" dirty="0">
                          <a:latin typeface="Arial"/>
                          <a:cs typeface="Arial"/>
                        </a:rPr>
                        <a:t>sit</a:t>
                      </a:r>
                      <a:r>
                        <a:rPr sz="1450" spc="2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dirty="0">
                          <a:latin typeface="Arial"/>
                          <a:cs typeface="Arial"/>
                        </a:rPr>
                        <a:t>amet,</a:t>
                      </a:r>
                      <a:r>
                        <a:rPr sz="1450" spc="2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45" dirty="0">
                          <a:latin typeface="Arial"/>
                          <a:cs typeface="Arial"/>
                        </a:rPr>
                        <a:t>coscetuer</a:t>
                      </a:r>
                      <a:endParaRPr sz="1450" dirty="0">
                        <a:latin typeface="Arial"/>
                        <a:cs typeface="Arial"/>
                      </a:endParaRPr>
                    </a:p>
                    <a:p>
                      <a:pPr marL="105410" algn="ctr">
                        <a:lnSpc>
                          <a:spcPts val="2020"/>
                        </a:lnSpc>
                        <a:tabLst>
                          <a:tab pos="2041525" algn="l"/>
                        </a:tabLst>
                      </a:pPr>
                      <a:r>
                        <a:rPr sz="2925" b="1" spc="67" baseline="4273" dirty="0">
                          <a:solidFill>
                            <a:srgbClr val="170091"/>
                          </a:solidFill>
                          <a:latin typeface="Arial"/>
                          <a:cs typeface="Arial"/>
                        </a:rPr>
                        <a:t>dolor</a:t>
                      </a:r>
                      <a:r>
                        <a:rPr sz="2925" b="1" baseline="4273" dirty="0">
                          <a:solidFill>
                            <a:srgbClr val="170091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1450" spc="50" dirty="0">
                          <a:latin typeface="Arial"/>
                          <a:cs typeface="Arial"/>
                        </a:rPr>
                        <a:t>adipiscing</a:t>
                      </a:r>
                      <a:r>
                        <a:rPr sz="1450" spc="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-10" dirty="0">
                          <a:latin typeface="Arial"/>
                          <a:cs typeface="Arial"/>
                        </a:rPr>
                        <a:t>elit.</a:t>
                      </a:r>
                      <a:endParaRPr sz="1450" dirty="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3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2300" dirty="0">
                        <a:latin typeface="Times New Roman"/>
                        <a:cs typeface="Times New Roman"/>
                      </a:endParaRPr>
                    </a:p>
                    <a:p>
                      <a:pPr marR="635" algn="ctr">
                        <a:lnSpc>
                          <a:spcPts val="2220"/>
                        </a:lnSpc>
                        <a:tabLst>
                          <a:tab pos="2437130" algn="l"/>
                        </a:tabLst>
                      </a:pPr>
                      <a:r>
                        <a:rPr sz="2925" b="1" spc="89" baseline="-38461" dirty="0">
                          <a:solidFill>
                            <a:srgbClr val="170091"/>
                          </a:solidFill>
                          <a:latin typeface="Arial"/>
                          <a:cs typeface="Arial"/>
                        </a:rPr>
                        <a:t>Lorem</a:t>
                      </a:r>
                      <a:r>
                        <a:rPr sz="2925" b="1" spc="202" baseline="-38461" dirty="0">
                          <a:solidFill>
                            <a:srgbClr val="17009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925" b="1" spc="75" baseline="-38461" dirty="0">
                          <a:solidFill>
                            <a:srgbClr val="170091"/>
                          </a:solidFill>
                          <a:latin typeface="Arial"/>
                          <a:cs typeface="Arial"/>
                        </a:rPr>
                        <a:t>Ipsum</a:t>
                      </a:r>
                      <a:r>
                        <a:rPr sz="2925" b="1" baseline="-38461" dirty="0">
                          <a:solidFill>
                            <a:srgbClr val="170091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1450" spc="50" dirty="0">
                          <a:latin typeface="Arial"/>
                          <a:cs typeface="Arial"/>
                        </a:rPr>
                        <a:t>Lorem</a:t>
                      </a:r>
                      <a:r>
                        <a:rPr sz="1450" spc="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50" dirty="0">
                          <a:latin typeface="Arial"/>
                          <a:cs typeface="Arial"/>
                        </a:rPr>
                        <a:t>ipsum</a:t>
                      </a:r>
                      <a:r>
                        <a:rPr sz="1450" spc="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40" dirty="0">
                          <a:latin typeface="Arial"/>
                          <a:cs typeface="Arial"/>
                        </a:rPr>
                        <a:t>dolor</a:t>
                      </a:r>
                      <a:endParaRPr sz="1450" dirty="0">
                        <a:latin typeface="Arial"/>
                        <a:cs typeface="Arial"/>
                      </a:endParaRPr>
                    </a:p>
                    <a:p>
                      <a:pPr marL="3487420">
                        <a:lnSpc>
                          <a:spcPts val="1295"/>
                        </a:lnSpc>
                      </a:pPr>
                      <a:r>
                        <a:rPr sz="1450" dirty="0">
                          <a:latin typeface="Arial"/>
                          <a:cs typeface="Arial"/>
                        </a:rPr>
                        <a:t>sit</a:t>
                      </a:r>
                      <a:r>
                        <a:rPr sz="1450" spc="2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dirty="0">
                          <a:latin typeface="Arial"/>
                          <a:cs typeface="Arial"/>
                        </a:rPr>
                        <a:t>amet,</a:t>
                      </a:r>
                      <a:r>
                        <a:rPr sz="1450" spc="2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45" dirty="0">
                          <a:latin typeface="Arial"/>
                          <a:cs typeface="Arial"/>
                        </a:rPr>
                        <a:t>coscetuer</a:t>
                      </a:r>
                      <a:endParaRPr sz="1450" dirty="0">
                        <a:latin typeface="Arial"/>
                        <a:cs typeface="Arial"/>
                      </a:endParaRPr>
                    </a:p>
                    <a:p>
                      <a:pPr marL="105410" algn="ctr">
                        <a:lnSpc>
                          <a:spcPts val="2020"/>
                        </a:lnSpc>
                        <a:tabLst>
                          <a:tab pos="2041525" algn="l"/>
                        </a:tabLst>
                      </a:pPr>
                      <a:r>
                        <a:rPr sz="2925" b="1" spc="67" baseline="-2849" dirty="0">
                          <a:solidFill>
                            <a:srgbClr val="170091"/>
                          </a:solidFill>
                          <a:latin typeface="Arial"/>
                          <a:cs typeface="Arial"/>
                        </a:rPr>
                        <a:t>dolor</a:t>
                      </a:r>
                      <a:r>
                        <a:rPr sz="2925" b="1" baseline="-2849" dirty="0">
                          <a:solidFill>
                            <a:srgbClr val="170091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1450" spc="50" dirty="0">
                          <a:latin typeface="Arial"/>
                          <a:cs typeface="Arial"/>
                        </a:rPr>
                        <a:t>adipiscing</a:t>
                      </a:r>
                      <a:r>
                        <a:rPr sz="1450" spc="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-10" dirty="0">
                          <a:latin typeface="Arial"/>
                          <a:cs typeface="Arial"/>
                        </a:rPr>
                        <a:t>elit.</a:t>
                      </a:r>
                      <a:endParaRPr sz="145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8575">
                      <a:noFill/>
                      <a:prstDash val="solid"/>
                    </a:lnL>
                    <a:lnR w="28575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7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464820">
                        <a:lnSpc>
                          <a:spcPct val="100000"/>
                        </a:lnSpc>
                      </a:pPr>
                      <a:r>
                        <a:rPr sz="1450" b="1" dirty="0">
                          <a:latin typeface="Arial"/>
                          <a:cs typeface="Arial"/>
                        </a:rPr>
                        <a:t>Lorem</a:t>
                      </a:r>
                      <a:r>
                        <a:rPr sz="1450" b="1" spc="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b="1" dirty="0">
                          <a:latin typeface="Arial"/>
                          <a:cs typeface="Arial"/>
                        </a:rPr>
                        <a:t>ipsum</a:t>
                      </a:r>
                      <a:r>
                        <a:rPr sz="1450" b="1" spc="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b="1" dirty="0">
                          <a:latin typeface="Arial"/>
                          <a:cs typeface="Arial"/>
                        </a:rPr>
                        <a:t>dolor</a:t>
                      </a:r>
                      <a:r>
                        <a:rPr sz="1450" b="1" spc="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b="1" dirty="0">
                          <a:latin typeface="Arial"/>
                          <a:cs typeface="Arial"/>
                        </a:rPr>
                        <a:t>sit</a:t>
                      </a:r>
                      <a:r>
                        <a:rPr sz="1450" b="1" spc="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b="1" dirty="0">
                          <a:latin typeface="Arial"/>
                          <a:cs typeface="Arial"/>
                        </a:rPr>
                        <a:t>amet,</a:t>
                      </a:r>
                      <a:r>
                        <a:rPr sz="1450" b="1" spc="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b="1" dirty="0">
                          <a:latin typeface="Arial"/>
                          <a:cs typeface="Arial"/>
                        </a:rPr>
                        <a:t>consectetuer</a:t>
                      </a:r>
                      <a:r>
                        <a:rPr sz="1450" b="1" spc="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b="1" spc="-10" dirty="0">
                          <a:latin typeface="Arial"/>
                          <a:cs typeface="Arial"/>
                        </a:rPr>
                        <a:t>adipiscing.</a:t>
                      </a:r>
                      <a:endParaRPr sz="1450" dirty="0">
                        <a:latin typeface="Arial"/>
                        <a:cs typeface="Arial"/>
                      </a:endParaRPr>
                    </a:p>
                    <a:p>
                      <a:pPr marL="569595" marR="443865" indent="-105410">
                        <a:lnSpc>
                          <a:spcPct val="102299"/>
                        </a:lnSpc>
                        <a:buChar char="•"/>
                        <a:tabLst>
                          <a:tab pos="573405" algn="l"/>
                        </a:tabLst>
                      </a:pPr>
                      <a:r>
                        <a:rPr sz="1450" dirty="0">
                          <a:latin typeface="Arial"/>
                          <a:cs typeface="Arial"/>
                        </a:rPr>
                        <a:t>Aenean</a:t>
                      </a:r>
                      <a:r>
                        <a:rPr sz="1450" spc="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dirty="0">
                          <a:latin typeface="Arial"/>
                          <a:cs typeface="Arial"/>
                        </a:rPr>
                        <a:t>commodo</a:t>
                      </a:r>
                      <a:r>
                        <a:rPr sz="1450" spc="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dirty="0">
                          <a:latin typeface="Arial"/>
                          <a:cs typeface="Arial"/>
                        </a:rPr>
                        <a:t>ligula</a:t>
                      </a:r>
                      <a:r>
                        <a:rPr sz="1450" spc="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dirty="0">
                          <a:latin typeface="Arial"/>
                          <a:cs typeface="Arial"/>
                        </a:rPr>
                        <a:t>eget</a:t>
                      </a:r>
                      <a:r>
                        <a:rPr sz="1450" spc="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-10" dirty="0">
                          <a:latin typeface="Arial"/>
                          <a:cs typeface="Arial"/>
                        </a:rPr>
                        <a:t>dolor.</a:t>
                      </a:r>
                      <a:r>
                        <a:rPr sz="14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dirty="0">
                          <a:latin typeface="Arial"/>
                          <a:cs typeface="Arial"/>
                        </a:rPr>
                        <a:t>Aenean</a:t>
                      </a:r>
                      <a:r>
                        <a:rPr sz="1450" spc="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dirty="0">
                          <a:latin typeface="Arial"/>
                          <a:cs typeface="Arial"/>
                        </a:rPr>
                        <a:t>massa</a:t>
                      </a:r>
                      <a:r>
                        <a:rPr sz="1450" spc="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dirty="0">
                          <a:latin typeface="Arial"/>
                          <a:cs typeface="Arial"/>
                        </a:rPr>
                        <a:t>cum</a:t>
                      </a:r>
                      <a:r>
                        <a:rPr sz="1450" spc="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-10" dirty="0">
                          <a:latin typeface="Arial"/>
                          <a:cs typeface="Arial"/>
                        </a:rPr>
                        <a:t>sociis </a:t>
                      </a:r>
                      <a:r>
                        <a:rPr sz="1450" dirty="0">
                          <a:latin typeface="Arial"/>
                          <a:cs typeface="Arial"/>
                        </a:rPr>
                        <a:t>natoque</a:t>
                      </a:r>
                      <a:r>
                        <a:rPr sz="1450" spc="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dirty="0">
                          <a:latin typeface="Arial"/>
                          <a:cs typeface="Arial"/>
                        </a:rPr>
                        <a:t>penatibus</a:t>
                      </a:r>
                      <a:r>
                        <a:rPr sz="1450" spc="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dirty="0">
                          <a:latin typeface="Arial"/>
                          <a:cs typeface="Arial"/>
                        </a:rPr>
                        <a:t>et</a:t>
                      </a:r>
                      <a:r>
                        <a:rPr sz="1450" spc="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dirty="0">
                          <a:latin typeface="Arial"/>
                          <a:cs typeface="Arial"/>
                        </a:rPr>
                        <a:t>magnis</a:t>
                      </a:r>
                      <a:r>
                        <a:rPr sz="1450" spc="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dirty="0">
                          <a:latin typeface="Arial"/>
                          <a:cs typeface="Arial"/>
                        </a:rPr>
                        <a:t>dis</a:t>
                      </a:r>
                      <a:r>
                        <a:rPr sz="1450" spc="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dirty="0">
                          <a:latin typeface="Arial"/>
                          <a:cs typeface="Arial"/>
                        </a:rPr>
                        <a:t>parturient</a:t>
                      </a:r>
                      <a:r>
                        <a:rPr sz="1450" spc="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dirty="0">
                          <a:latin typeface="Arial"/>
                          <a:cs typeface="Arial"/>
                        </a:rPr>
                        <a:t>montes,</a:t>
                      </a:r>
                      <a:r>
                        <a:rPr sz="1450" spc="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-10" dirty="0">
                          <a:latin typeface="Arial"/>
                          <a:cs typeface="Arial"/>
                        </a:rPr>
                        <a:t>nascetur.</a:t>
                      </a:r>
                      <a:endParaRPr sz="1450" dirty="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Font typeface="Arial"/>
                        <a:buChar char="•"/>
                      </a:pPr>
                      <a:endParaRPr sz="1550" dirty="0">
                        <a:latin typeface="Times New Roman"/>
                        <a:cs typeface="Times New Roman"/>
                      </a:endParaRPr>
                    </a:p>
                    <a:p>
                      <a:pPr marL="569595" marR="443865" indent="-105410">
                        <a:lnSpc>
                          <a:spcPct val="102299"/>
                        </a:lnSpc>
                        <a:buChar char="•"/>
                        <a:tabLst>
                          <a:tab pos="573405" algn="l"/>
                        </a:tabLst>
                      </a:pPr>
                      <a:r>
                        <a:rPr sz="1450" dirty="0">
                          <a:latin typeface="Arial"/>
                          <a:cs typeface="Arial"/>
                        </a:rPr>
                        <a:t>Aenean</a:t>
                      </a:r>
                      <a:r>
                        <a:rPr sz="1450" spc="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dirty="0">
                          <a:latin typeface="Arial"/>
                          <a:cs typeface="Arial"/>
                        </a:rPr>
                        <a:t>commodo</a:t>
                      </a:r>
                      <a:r>
                        <a:rPr sz="1450" spc="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dirty="0">
                          <a:latin typeface="Arial"/>
                          <a:cs typeface="Arial"/>
                        </a:rPr>
                        <a:t>ligula</a:t>
                      </a:r>
                      <a:r>
                        <a:rPr sz="1450" spc="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dirty="0">
                          <a:latin typeface="Arial"/>
                          <a:cs typeface="Arial"/>
                        </a:rPr>
                        <a:t>eget</a:t>
                      </a:r>
                      <a:r>
                        <a:rPr sz="1450" spc="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-10" dirty="0">
                          <a:latin typeface="Arial"/>
                          <a:cs typeface="Arial"/>
                        </a:rPr>
                        <a:t>dolor.</a:t>
                      </a:r>
                      <a:r>
                        <a:rPr sz="14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dirty="0">
                          <a:latin typeface="Arial"/>
                          <a:cs typeface="Arial"/>
                        </a:rPr>
                        <a:t>Aenean</a:t>
                      </a:r>
                      <a:r>
                        <a:rPr sz="1450" spc="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dirty="0">
                          <a:latin typeface="Arial"/>
                          <a:cs typeface="Arial"/>
                        </a:rPr>
                        <a:t>massa</a:t>
                      </a:r>
                      <a:r>
                        <a:rPr sz="1450" spc="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dirty="0">
                          <a:latin typeface="Arial"/>
                          <a:cs typeface="Arial"/>
                        </a:rPr>
                        <a:t>cum</a:t>
                      </a:r>
                      <a:r>
                        <a:rPr sz="1450" spc="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-10" dirty="0">
                          <a:latin typeface="Arial"/>
                          <a:cs typeface="Arial"/>
                        </a:rPr>
                        <a:t>sociis </a:t>
                      </a:r>
                      <a:r>
                        <a:rPr sz="1450" dirty="0">
                          <a:latin typeface="Arial"/>
                          <a:cs typeface="Arial"/>
                        </a:rPr>
                        <a:t>natoque</a:t>
                      </a:r>
                      <a:r>
                        <a:rPr sz="1450" spc="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dirty="0">
                          <a:latin typeface="Arial"/>
                          <a:cs typeface="Arial"/>
                        </a:rPr>
                        <a:t>penatibus</a:t>
                      </a:r>
                      <a:r>
                        <a:rPr sz="1450" spc="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dirty="0">
                          <a:latin typeface="Arial"/>
                          <a:cs typeface="Arial"/>
                        </a:rPr>
                        <a:t>et</a:t>
                      </a:r>
                      <a:r>
                        <a:rPr sz="1450" spc="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dirty="0">
                          <a:latin typeface="Arial"/>
                          <a:cs typeface="Arial"/>
                        </a:rPr>
                        <a:t>magnis</a:t>
                      </a:r>
                      <a:r>
                        <a:rPr sz="1450" spc="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dirty="0">
                          <a:latin typeface="Arial"/>
                          <a:cs typeface="Arial"/>
                        </a:rPr>
                        <a:t>dis</a:t>
                      </a:r>
                      <a:r>
                        <a:rPr sz="1450" spc="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dirty="0">
                          <a:latin typeface="Arial"/>
                          <a:cs typeface="Arial"/>
                        </a:rPr>
                        <a:t>parturient</a:t>
                      </a:r>
                      <a:r>
                        <a:rPr sz="1450" spc="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dirty="0">
                          <a:latin typeface="Arial"/>
                          <a:cs typeface="Arial"/>
                        </a:rPr>
                        <a:t>montes,</a:t>
                      </a:r>
                      <a:r>
                        <a:rPr sz="1450" spc="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-10" dirty="0">
                          <a:latin typeface="Arial"/>
                          <a:cs typeface="Arial"/>
                        </a:rPr>
                        <a:t>nascetur.</a:t>
                      </a:r>
                      <a:endParaRPr sz="1450" dirty="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Font typeface="Arial"/>
                        <a:buChar char="•"/>
                      </a:pPr>
                      <a:endParaRPr sz="1550" dirty="0">
                        <a:latin typeface="Times New Roman"/>
                        <a:cs typeface="Times New Roman"/>
                      </a:endParaRPr>
                    </a:p>
                    <a:p>
                      <a:pPr marL="569595" marR="443865" indent="-105410">
                        <a:lnSpc>
                          <a:spcPct val="102299"/>
                        </a:lnSpc>
                        <a:buChar char="•"/>
                        <a:tabLst>
                          <a:tab pos="573405" algn="l"/>
                        </a:tabLst>
                      </a:pPr>
                      <a:r>
                        <a:rPr sz="1450" dirty="0">
                          <a:latin typeface="Arial"/>
                          <a:cs typeface="Arial"/>
                        </a:rPr>
                        <a:t>Aenean</a:t>
                      </a:r>
                      <a:r>
                        <a:rPr sz="1450" spc="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dirty="0">
                          <a:latin typeface="Arial"/>
                          <a:cs typeface="Arial"/>
                        </a:rPr>
                        <a:t>commodo</a:t>
                      </a:r>
                      <a:r>
                        <a:rPr sz="1450" spc="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dirty="0">
                          <a:latin typeface="Arial"/>
                          <a:cs typeface="Arial"/>
                        </a:rPr>
                        <a:t>ligula</a:t>
                      </a:r>
                      <a:r>
                        <a:rPr sz="1450" spc="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dirty="0">
                          <a:latin typeface="Arial"/>
                          <a:cs typeface="Arial"/>
                        </a:rPr>
                        <a:t>eget</a:t>
                      </a:r>
                      <a:r>
                        <a:rPr sz="1450" spc="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-10" dirty="0">
                          <a:latin typeface="Arial"/>
                          <a:cs typeface="Arial"/>
                        </a:rPr>
                        <a:t>dolor.</a:t>
                      </a:r>
                      <a:r>
                        <a:rPr sz="14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dirty="0">
                          <a:latin typeface="Arial"/>
                          <a:cs typeface="Arial"/>
                        </a:rPr>
                        <a:t>Aenean</a:t>
                      </a:r>
                      <a:r>
                        <a:rPr sz="1450" spc="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dirty="0">
                          <a:latin typeface="Arial"/>
                          <a:cs typeface="Arial"/>
                        </a:rPr>
                        <a:t>massa</a:t>
                      </a:r>
                      <a:r>
                        <a:rPr sz="1450" spc="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dirty="0">
                          <a:latin typeface="Arial"/>
                          <a:cs typeface="Arial"/>
                        </a:rPr>
                        <a:t>cum</a:t>
                      </a:r>
                      <a:r>
                        <a:rPr sz="1450" spc="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-10" dirty="0">
                          <a:latin typeface="Arial"/>
                          <a:cs typeface="Arial"/>
                        </a:rPr>
                        <a:t>sociis </a:t>
                      </a:r>
                      <a:r>
                        <a:rPr sz="1450" dirty="0">
                          <a:latin typeface="Arial"/>
                          <a:cs typeface="Arial"/>
                        </a:rPr>
                        <a:t>natoque</a:t>
                      </a:r>
                      <a:r>
                        <a:rPr sz="1450" spc="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dirty="0">
                          <a:latin typeface="Arial"/>
                          <a:cs typeface="Arial"/>
                        </a:rPr>
                        <a:t>penatibus</a:t>
                      </a:r>
                      <a:r>
                        <a:rPr sz="1450" spc="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dirty="0">
                          <a:latin typeface="Arial"/>
                          <a:cs typeface="Arial"/>
                        </a:rPr>
                        <a:t>et</a:t>
                      </a:r>
                      <a:r>
                        <a:rPr sz="1450" spc="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dirty="0">
                          <a:latin typeface="Arial"/>
                          <a:cs typeface="Arial"/>
                        </a:rPr>
                        <a:t>magnis</a:t>
                      </a:r>
                      <a:r>
                        <a:rPr sz="1450" spc="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dirty="0">
                          <a:latin typeface="Arial"/>
                          <a:cs typeface="Arial"/>
                        </a:rPr>
                        <a:t>dis</a:t>
                      </a:r>
                      <a:r>
                        <a:rPr sz="1450" spc="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dirty="0">
                          <a:latin typeface="Arial"/>
                          <a:cs typeface="Arial"/>
                        </a:rPr>
                        <a:t>parturient</a:t>
                      </a:r>
                      <a:r>
                        <a:rPr sz="1450" spc="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dirty="0">
                          <a:latin typeface="Arial"/>
                          <a:cs typeface="Arial"/>
                        </a:rPr>
                        <a:t>montes,</a:t>
                      </a:r>
                      <a:r>
                        <a:rPr sz="1450" spc="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-10" dirty="0">
                          <a:latin typeface="Arial"/>
                          <a:cs typeface="Arial"/>
                        </a:rPr>
                        <a:t>nascetur.</a:t>
                      </a:r>
                      <a:endParaRPr sz="145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0091">
                        <a:alpha val="14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3" name="object 3">
            <a:extLst>
              <a:ext uri="{FF2B5EF4-FFF2-40B4-BE49-F238E27FC236}">
                <a16:creationId xmlns:a16="http://schemas.microsoft.com/office/drawing/2014/main" id="{146DFEA3-7361-234E-2E5E-1127C189F505}"/>
              </a:ext>
            </a:extLst>
          </p:cNvPr>
          <p:cNvGrpSpPr/>
          <p:nvPr/>
        </p:nvGrpSpPr>
        <p:grpSpPr>
          <a:xfrm>
            <a:off x="6751616" y="8628772"/>
            <a:ext cx="6601459" cy="1451610"/>
            <a:chOff x="6751616" y="9110853"/>
            <a:chExt cx="6601459" cy="1451610"/>
          </a:xfrm>
        </p:grpSpPr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4A8F6E2A-A682-AE81-9BEA-5A24653A0190}"/>
                </a:ext>
              </a:extLst>
            </p:cNvPr>
            <p:cNvSpPr/>
            <p:nvPr/>
          </p:nvSpPr>
          <p:spPr>
            <a:xfrm>
              <a:off x="6751616" y="9110853"/>
              <a:ext cx="6601459" cy="1451610"/>
            </a:xfrm>
            <a:custGeom>
              <a:avLst/>
              <a:gdLst/>
              <a:ahLst/>
              <a:cxnLst/>
              <a:rect l="l" t="t" r="r" b="b"/>
              <a:pathLst>
                <a:path w="6601459" h="1451609">
                  <a:moveTo>
                    <a:pt x="6600867" y="0"/>
                  </a:moveTo>
                  <a:lnTo>
                    <a:pt x="0" y="0"/>
                  </a:lnTo>
                  <a:lnTo>
                    <a:pt x="0" y="1451243"/>
                  </a:lnTo>
                  <a:lnTo>
                    <a:pt x="6600867" y="1451243"/>
                  </a:lnTo>
                  <a:lnTo>
                    <a:pt x="6600867" y="0"/>
                  </a:lnTo>
                  <a:close/>
                </a:path>
              </a:pathLst>
            </a:custGeom>
            <a:solidFill>
              <a:srgbClr val="17009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053BAFBA-4E4B-461F-C67E-93F737F33CC6}"/>
                </a:ext>
              </a:extLst>
            </p:cNvPr>
            <p:cNvSpPr/>
            <p:nvPr/>
          </p:nvSpPr>
          <p:spPr>
            <a:xfrm>
              <a:off x="7137476" y="9495427"/>
              <a:ext cx="682625" cy="681355"/>
            </a:xfrm>
            <a:custGeom>
              <a:avLst/>
              <a:gdLst/>
              <a:ahLst/>
              <a:cxnLst/>
              <a:rect l="l" t="t" r="r" b="b"/>
              <a:pathLst>
                <a:path w="682625" h="681354">
                  <a:moveTo>
                    <a:pt x="339255" y="218414"/>
                  </a:moveTo>
                  <a:lnTo>
                    <a:pt x="305219" y="184226"/>
                  </a:lnTo>
                  <a:lnTo>
                    <a:pt x="299834" y="184200"/>
                  </a:lnTo>
                  <a:lnTo>
                    <a:pt x="293166" y="190842"/>
                  </a:lnTo>
                  <a:lnTo>
                    <a:pt x="293154" y="196227"/>
                  </a:lnTo>
                  <a:lnTo>
                    <a:pt x="310591" y="213741"/>
                  </a:lnTo>
                  <a:lnTo>
                    <a:pt x="267144" y="224777"/>
                  </a:lnTo>
                  <a:lnTo>
                    <a:pt x="228536" y="245516"/>
                  </a:lnTo>
                  <a:lnTo>
                    <a:pt x="196138" y="274523"/>
                  </a:lnTo>
                  <a:lnTo>
                    <a:pt x="171310" y="310311"/>
                  </a:lnTo>
                  <a:lnTo>
                    <a:pt x="155422" y="351447"/>
                  </a:lnTo>
                  <a:lnTo>
                    <a:pt x="149821" y="396468"/>
                  </a:lnTo>
                  <a:lnTo>
                    <a:pt x="155511" y="442366"/>
                  </a:lnTo>
                  <a:lnTo>
                    <a:pt x="171678" y="484098"/>
                  </a:lnTo>
                  <a:lnTo>
                    <a:pt x="197002" y="520192"/>
                  </a:lnTo>
                  <a:lnTo>
                    <a:pt x="230162" y="549160"/>
                  </a:lnTo>
                  <a:lnTo>
                    <a:pt x="269824" y="569544"/>
                  </a:lnTo>
                  <a:lnTo>
                    <a:pt x="315531" y="579920"/>
                  </a:lnTo>
                  <a:lnTo>
                    <a:pt x="319849" y="579920"/>
                  </a:lnTo>
                  <a:lnTo>
                    <a:pt x="323545" y="576656"/>
                  </a:lnTo>
                  <a:lnTo>
                    <a:pt x="324472" y="567601"/>
                  </a:lnTo>
                  <a:lnTo>
                    <a:pt x="321068" y="563410"/>
                  </a:lnTo>
                  <a:lnTo>
                    <a:pt x="316382" y="562952"/>
                  </a:lnTo>
                  <a:lnTo>
                    <a:pt x="268097" y="550570"/>
                  </a:lnTo>
                  <a:lnTo>
                    <a:pt x="226910" y="525424"/>
                  </a:lnTo>
                  <a:lnTo>
                    <a:pt x="194919" y="489813"/>
                  </a:lnTo>
                  <a:lnTo>
                    <a:pt x="174205" y="446049"/>
                  </a:lnTo>
                  <a:lnTo>
                    <a:pt x="166827" y="396468"/>
                  </a:lnTo>
                  <a:lnTo>
                    <a:pt x="173812" y="348716"/>
                  </a:lnTo>
                  <a:lnTo>
                    <a:pt x="193421" y="306158"/>
                  </a:lnTo>
                  <a:lnTo>
                    <a:pt x="223634" y="270941"/>
                  </a:lnTo>
                  <a:lnTo>
                    <a:pt x="262458" y="245237"/>
                  </a:lnTo>
                  <a:lnTo>
                    <a:pt x="307860" y="231190"/>
                  </a:lnTo>
                  <a:lnTo>
                    <a:pt x="293154" y="245960"/>
                  </a:lnTo>
                  <a:lnTo>
                    <a:pt x="293166" y="251345"/>
                  </a:lnTo>
                  <a:lnTo>
                    <a:pt x="298157" y="256311"/>
                  </a:lnTo>
                  <a:lnTo>
                    <a:pt x="300329" y="257136"/>
                  </a:lnTo>
                  <a:lnTo>
                    <a:pt x="304685" y="257136"/>
                  </a:lnTo>
                  <a:lnTo>
                    <a:pt x="306870" y="256298"/>
                  </a:lnTo>
                  <a:lnTo>
                    <a:pt x="339255" y="223786"/>
                  </a:lnTo>
                  <a:lnTo>
                    <a:pt x="339255" y="218414"/>
                  </a:lnTo>
                  <a:close/>
                </a:path>
                <a:path w="682625" h="681354">
                  <a:moveTo>
                    <a:pt x="532663" y="396036"/>
                  </a:moveTo>
                  <a:lnTo>
                    <a:pt x="526973" y="350151"/>
                  </a:lnTo>
                  <a:lnTo>
                    <a:pt x="510806" y="308419"/>
                  </a:lnTo>
                  <a:lnTo>
                    <a:pt x="485482" y="272326"/>
                  </a:lnTo>
                  <a:lnTo>
                    <a:pt x="452323" y="243344"/>
                  </a:lnTo>
                  <a:lnTo>
                    <a:pt x="412661" y="222961"/>
                  </a:lnTo>
                  <a:lnTo>
                    <a:pt x="367830" y="212636"/>
                  </a:lnTo>
                  <a:lnTo>
                    <a:pt x="363270" y="212115"/>
                  </a:lnTo>
                  <a:lnTo>
                    <a:pt x="358978" y="215569"/>
                  </a:lnTo>
                  <a:lnTo>
                    <a:pt x="358025" y="224917"/>
                  </a:lnTo>
                  <a:lnTo>
                    <a:pt x="361429" y="229095"/>
                  </a:lnTo>
                  <a:lnTo>
                    <a:pt x="366090" y="229565"/>
                  </a:lnTo>
                  <a:lnTo>
                    <a:pt x="414388" y="241947"/>
                  </a:lnTo>
                  <a:lnTo>
                    <a:pt x="455561" y="267093"/>
                  </a:lnTo>
                  <a:lnTo>
                    <a:pt x="487553" y="302704"/>
                  </a:lnTo>
                  <a:lnTo>
                    <a:pt x="508279" y="346456"/>
                  </a:lnTo>
                  <a:lnTo>
                    <a:pt x="515645" y="396036"/>
                  </a:lnTo>
                  <a:lnTo>
                    <a:pt x="508660" y="443788"/>
                  </a:lnTo>
                  <a:lnTo>
                    <a:pt x="489051" y="486359"/>
                  </a:lnTo>
                  <a:lnTo>
                    <a:pt x="458838" y="521576"/>
                  </a:lnTo>
                  <a:lnTo>
                    <a:pt x="420027" y="547281"/>
                  </a:lnTo>
                  <a:lnTo>
                    <a:pt x="374611" y="561314"/>
                  </a:lnTo>
                  <a:lnTo>
                    <a:pt x="389318" y="546557"/>
                  </a:lnTo>
                  <a:lnTo>
                    <a:pt x="389305" y="541172"/>
                  </a:lnTo>
                  <a:lnTo>
                    <a:pt x="382651" y="534543"/>
                  </a:lnTo>
                  <a:lnTo>
                    <a:pt x="377253" y="534555"/>
                  </a:lnTo>
                  <a:lnTo>
                    <a:pt x="343217" y="568744"/>
                  </a:lnTo>
                  <a:lnTo>
                    <a:pt x="343217" y="574116"/>
                  </a:lnTo>
                  <a:lnTo>
                    <a:pt x="375602" y="606628"/>
                  </a:lnTo>
                  <a:lnTo>
                    <a:pt x="377786" y="607466"/>
                  </a:lnTo>
                  <a:lnTo>
                    <a:pt x="382143" y="607466"/>
                  </a:lnTo>
                  <a:lnTo>
                    <a:pt x="384314" y="606640"/>
                  </a:lnTo>
                  <a:lnTo>
                    <a:pt x="389305" y="601675"/>
                  </a:lnTo>
                  <a:lnTo>
                    <a:pt x="389305" y="596290"/>
                  </a:lnTo>
                  <a:lnTo>
                    <a:pt x="371868" y="578764"/>
                  </a:lnTo>
                  <a:lnTo>
                    <a:pt x="415328" y="567728"/>
                  </a:lnTo>
                  <a:lnTo>
                    <a:pt x="453936" y="546989"/>
                  </a:lnTo>
                  <a:lnTo>
                    <a:pt x="486333" y="517982"/>
                  </a:lnTo>
                  <a:lnTo>
                    <a:pt x="511162" y="482193"/>
                  </a:lnTo>
                  <a:lnTo>
                    <a:pt x="527062" y="441058"/>
                  </a:lnTo>
                  <a:lnTo>
                    <a:pt x="532663" y="396036"/>
                  </a:lnTo>
                  <a:close/>
                </a:path>
                <a:path w="682625" h="681354">
                  <a:moveTo>
                    <a:pt x="682485" y="316001"/>
                  </a:moveTo>
                  <a:lnTo>
                    <a:pt x="682256" y="310616"/>
                  </a:lnTo>
                  <a:lnTo>
                    <a:pt x="639584" y="271589"/>
                  </a:lnTo>
                  <a:lnTo>
                    <a:pt x="597357" y="232968"/>
                  </a:lnTo>
                  <a:lnTo>
                    <a:pt x="597357" y="256032"/>
                  </a:lnTo>
                  <a:lnTo>
                    <a:pt x="597357" y="664362"/>
                  </a:lnTo>
                  <a:lnTo>
                    <a:pt x="83007" y="664362"/>
                  </a:lnTo>
                  <a:lnTo>
                    <a:pt x="83007" y="271589"/>
                  </a:lnTo>
                  <a:lnTo>
                    <a:pt x="83007" y="256032"/>
                  </a:lnTo>
                  <a:lnTo>
                    <a:pt x="340182" y="20802"/>
                  </a:lnTo>
                  <a:lnTo>
                    <a:pt x="597357" y="256032"/>
                  </a:lnTo>
                  <a:lnTo>
                    <a:pt x="597357" y="232968"/>
                  </a:lnTo>
                  <a:lnTo>
                    <a:pt x="574154" y="211734"/>
                  </a:lnTo>
                  <a:lnTo>
                    <a:pt x="574154" y="196176"/>
                  </a:lnTo>
                  <a:lnTo>
                    <a:pt x="574154" y="44005"/>
                  </a:lnTo>
                  <a:lnTo>
                    <a:pt x="574154" y="30784"/>
                  </a:lnTo>
                  <a:lnTo>
                    <a:pt x="570344" y="26974"/>
                  </a:lnTo>
                  <a:lnTo>
                    <a:pt x="557123" y="26987"/>
                  </a:lnTo>
                  <a:lnTo>
                    <a:pt x="557123" y="44005"/>
                  </a:lnTo>
                  <a:lnTo>
                    <a:pt x="557123" y="196176"/>
                  </a:lnTo>
                  <a:lnTo>
                    <a:pt x="468122" y="114757"/>
                  </a:lnTo>
                  <a:lnTo>
                    <a:pt x="468122" y="99187"/>
                  </a:lnTo>
                  <a:lnTo>
                    <a:pt x="468122" y="44005"/>
                  </a:lnTo>
                  <a:lnTo>
                    <a:pt x="557123" y="44005"/>
                  </a:lnTo>
                  <a:lnTo>
                    <a:pt x="557123" y="26987"/>
                  </a:lnTo>
                  <a:lnTo>
                    <a:pt x="459625" y="26987"/>
                  </a:lnTo>
                  <a:lnTo>
                    <a:pt x="454926" y="26987"/>
                  </a:lnTo>
                  <a:lnTo>
                    <a:pt x="451116" y="30784"/>
                  </a:lnTo>
                  <a:lnTo>
                    <a:pt x="451116" y="99187"/>
                  </a:lnTo>
                  <a:lnTo>
                    <a:pt x="365417" y="20802"/>
                  </a:lnTo>
                  <a:lnTo>
                    <a:pt x="342684" y="0"/>
                  </a:lnTo>
                  <a:lnTo>
                    <a:pt x="337693" y="0"/>
                  </a:lnTo>
                  <a:lnTo>
                    <a:pt x="241" y="308673"/>
                  </a:lnTo>
                  <a:lnTo>
                    <a:pt x="0" y="314058"/>
                  </a:lnTo>
                  <a:lnTo>
                    <a:pt x="6350" y="320992"/>
                  </a:lnTo>
                  <a:lnTo>
                    <a:pt x="11747" y="321233"/>
                  </a:lnTo>
                  <a:lnTo>
                    <a:pt x="15201" y="318058"/>
                  </a:lnTo>
                  <a:lnTo>
                    <a:pt x="65989" y="271589"/>
                  </a:lnTo>
                  <a:lnTo>
                    <a:pt x="65989" y="677545"/>
                  </a:lnTo>
                  <a:lnTo>
                    <a:pt x="69799" y="681355"/>
                  </a:lnTo>
                  <a:lnTo>
                    <a:pt x="610577" y="681355"/>
                  </a:lnTo>
                  <a:lnTo>
                    <a:pt x="614387" y="677545"/>
                  </a:lnTo>
                  <a:lnTo>
                    <a:pt x="614387" y="664362"/>
                  </a:lnTo>
                  <a:lnTo>
                    <a:pt x="614387" y="271589"/>
                  </a:lnTo>
                  <a:lnTo>
                    <a:pt x="668934" y="321500"/>
                  </a:lnTo>
                  <a:lnTo>
                    <a:pt x="671004" y="322237"/>
                  </a:lnTo>
                  <a:lnTo>
                    <a:pt x="675360" y="322237"/>
                  </a:lnTo>
                  <a:lnTo>
                    <a:pt x="677659" y="321297"/>
                  </a:lnTo>
                  <a:lnTo>
                    <a:pt x="682485" y="316001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7528FADC-5077-EADB-26AC-0ABB7E0EE04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97241" y="9764703"/>
              <a:ext cx="165343" cy="242610"/>
            </a:xfrm>
            <a:prstGeom prst="rect">
              <a:avLst/>
            </a:prstGeom>
          </p:spPr>
        </p:pic>
      </p:grpSp>
      <p:grpSp>
        <p:nvGrpSpPr>
          <p:cNvPr id="7" name="object 7">
            <a:extLst>
              <a:ext uri="{FF2B5EF4-FFF2-40B4-BE49-F238E27FC236}">
                <a16:creationId xmlns:a16="http://schemas.microsoft.com/office/drawing/2014/main" id="{DC72C61C-91DC-D7C4-B76D-AED439086D25}"/>
              </a:ext>
            </a:extLst>
          </p:cNvPr>
          <p:cNvGrpSpPr/>
          <p:nvPr/>
        </p:nvGrpSpPr>
        <p:grpSpPr>
          <a:xfrm>
            <a:off x="6751616" y="7011691"/>
            <a:ext cx="6601459" cy="1451610"/>
            <a:chOff x="6751616" y="7493772"/>
            <a:chExt cx="6601459" cy="1451610"/>
          </a:xfrm>
        </p:grpSpPr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97732ED5-A544-BB52-A2E3-A301EE4C9905}"/>
                </a:ext>
              </a:extLst>
            </p:cNvPr>
            <p:cNvSpPr/>
            <p:nvPr/>
          </p:nvSpPr>
          <p:spPr>
            <a:xfrm>
              <a:off x="6751616" y="7493772"/>
              <a:ext cx="6601459" cy="1451610"/>
            </a:xfrm>
            <a:custGeom>
              <a:avLst/>
              <a:gdLst/>
              <a:ahLst/>
              <a:cxnLst/>
              <a:rect l="l" t="t" r="r" b="b"/>
              <a:pathLst>
                <a:path w="6601459" h="1451609">
                  <a:moveTo>
                    <a:pt x="6600867" y="0"/>
                  </a:moveTo>
                  <a:lnTo>
                    <a:pt x="0" y="0"/>
                  </a:lnTo>
                  <a:lnTo>
                    <a:pt x="0" y="1451243"/>
                  </a:lnTo>
                  <a:lnTo>
                    <a:pt x="6600867" y="1451243"/>
                  </a:lnTo>
                  <a:lnTo>
                    <a:pt x="6600867" y="0"/>
                  </a:lnTo>
                  <a:close/>
                </a:path>
              </a:pathLst>
            </a:custGeom>
            <a:solidFill>
              <a:srgbClr val="17009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01CECF5F-E147-21F7-68D8-613393113E59}"/>
                </a:ext>
              </a:extLst>
            </p:cNvPr>
            <p:cNvSpPr/>
            <p:nvPr/>
          </p:nvSpPr>
          <p:spPr>
            <a:xfrm>
              <a:off x="7200090" y="7800557"/>
              <a:ext cx="557530" cy="838200"/>
            </a:xfrm>
            <a:custGeom>
              <a:avLst/>
              <a:gdLst/>
              <a:ahLst/>
              <a:cxnLst/>
              <a:rect l="l" t="t" r="r" b="b"/>
              <a:pathLst>
                <a:path w="557529" h="838200">
                  <a:moveTo>
                    <a:pt x="490718" y="837670"/>
                  </a:moveTo>
                  <a:lnTo>
                    <a:pt x="66563" y="837670"/>
                  </a:lnTo>
                  <a:lnTo>
                    <a:pt x="40653" y="832440"/>
                  </a:lnTo>
                  <a:lnTo>
                    <a:pt x="19495" y="818175"/>
                  </a:lnTo>
                  <a:lnTo>
                    <a:pt x="5230" y="797017"/>
                  </a:lnTo>
                  <a:lnTo>
                    <a:pt x="0" y="771107"/>
                  </a:lnTo>
                  <a:lnTo>
                    <a:pt x="0" y="66563"/>
                  </a:lnTo>
                  <a:lnTo>
                    <a:pt x="5230" y="40653"/>
                  </a:lnTo>
                  <a:lnTo>
                    <a:pt x="19495" y="19495"/>
                  </a:lnTo>
                  <a:lnTo>
                    <a:pt x="40653" y="5230"/>
                  </a:lnTo>
                  <a:lnTo>
                    <a:pt x="66563" y="0"/>
                  </a:lnTo>
                  <a:lnTo>
                    <a:pt x="490718" y="0"/>
                  </a:lnTo>
                  <a:lnTo>
                    <a:pt x="516628" y="5230"/>
                  </a:lnTo>
                  <a:lnTo>
                    <a:pt x="537785" y="19495"/>
                  </a:lnTo>
                  <a:lnTo>
                    <a:pt x="552050" y="40653"/>
                  </a:lnTo>
                  <a:lnTo>
                    <a:pt x="557281" y="66563"/>
                  </a:lnTo>
                  <a:lnTo>
                    <a:pt x="557281" y="771107"/>
                  </a:lnTo>
                  <a:lnTo>
                    <a:pt x="552050" y="797017"/>
                  </a:lnTo>
                  <a:lnTo>
                    <a:pt x="537785" y="818175"/>
                  </a:lnTo>
                  <a:lnTo>
                    <a:pt x="516628" y="832440"/>
                  </a:lnTo>
                  <a:lnTo>
                    <a:pt x="490718" y="837670"/>
                  </a:lnTo>
                  <a:close/>
                </a:path>
              </a:pathLst>
            </a:custGeom>
            <a:ln w="11968">
              <a:solidFill>
                <a:srgbClr val="1700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5CAF5AB0-BF32-227D-E340-140C95D9EDE5}"/>
                </a:ext>
              </a:extLst>
            </p:cNvPr>
            <p:cNvSpPr/>
            <p:nvPr/>
          </p:nvSpPr>
          <p:spPr>
            <a:xfrm>
              <a:off x="7303745" y="7847120"/>
              <a:ext cx="350520" cy="586105"/>
            </a:xfrm>
            <a:custGeom>
              <a:avLst/>
              <a:gdLst/>
              <a:ahLst/>
              <a:cxnLst/>
              <a:rect l="l" t="t" r="r" b="b"/>
              <a:pathLst>
                <a:path w="350520" h="586104">
                  <a:moveTo>
                    <a:pt x="92087" y="574700"/>
                  </a:moveTo>
                  <a:lnTo>
                    <a:pt x="88874" y="571487"/>
                  </a:lnTo>
                  <a:lnTo>
                    <a:pt x="84937" y="571487"/>
                  </a:lnTo>
                  <a:lnTo>
                    <a:pt x="14325" y="571487"/>
                  </a:lnTo>
                  <a:lnTo>
                    <a:pt x="14325" y="497027"/>
                  </a:lnTo>
                  <a:lnTo>
                    <a:pt x="11112" y="493801"/>
                  </a:lnTo>
                  <a:lnTo>
                    <a:pt x="3238" y="493801"/>
                  </a:lnTo>
                  <a:lnTo>
                    <a:pt x="12" y="497014"/>
                  </a:lnTo>
                  <a:lnTo>
                    <a:pt x="12" y="582574"/>
                  </a:lnTo>
                  <a:lnTo>
                    <a:pt x="3238" y="585800"/>
                  </a:lnTo>
                  <a:lnTo>
                    <a:pt x="88874" y="585800"/>
                  </a:lnTo>
                  <a:lnTo>
                    <a:pt x="92087" y="582574"/>
                  </a:lnTo>
                  <a:lnTo>
                    <a:pt x="92087" y="574700"/>
                  </a:lnTo>
                  <a:close/>
                </a:path>
                <a:path w="350520" h="586104">
                  <a:moveTo>
                    <a:pt x="92087" y="239052"/>
                  </a:moveTo>
                  <a:lnTo>
                    <a:pt x="88861" y="235826"/>
                  </a:lnTo>
                  <a:lnTo>
                    <a:pt x="3225" y="235826"/>
                  </a:lnTo>
                  <a:lnTo>
                    <a:pt x="12" y="239052"/>
                  </a:lnTo>
                  <a:lnTo>
                    <a:pt x="12" y="324688"/>
                  </a:lnTo>
                  <a:lnTo>
                    <a:pt x="3225" y="327901"/>
                  </a:lnTo>
                  <a:lnTo>
                    <a:pt x="7162" y="327901"/>
                  </a:lnTo>
                  <a:lnTo>
                    <a:pt x="11087" y="327901"/>
                  </a:lnTo>
                  <a:lnTo>
                    <a:pt x="14312" y="324688"/>
                  </a:lnTo>
                  <a:lnTo>
                    <a:pt x="14312" y="250151"/>
                  </a:lnTo>
                  <a:lnTo>
                    <a:pt x="88861" y="250151"/>
                  </a:lnTo>
                  <a:lnTo>
                    <a:pt x="92087" y="246926"/>
                  </a:lnTo>
                  <a:lnTo>
                    <a:pt x="92087" y="239052"/>
                  </a:lnTo>
                  <a:close/>
                </a:path>
                <a:path w="350520" h="586104">
                  <a:moveTo>
                    <a:pt x="123913" y="279844"/>
                  </a:moveTo>
                  <a:lnTo>
                    <a:pt x="120688" y="276631"/>
                  </a:lnTo>
                  <a:lnTo>
                    <a:pt x="109601" y="276631"/>
                  </a:lnTo>
                  <a:lnTo>
                    <a:pt x="109601" y="290931"/>
                  </a:lnTo>
                  <a:lnTo>
                    <a:pt x="109601" y="340588"/>
                  </a:lnTo>
                  <a:lnTo>
                    <a:pt x="59956" y="340588"/>
                  </a:lnTo>
                  <a:lnTo>
                    <a:pt x="59956" y="290931"/>
                  </a:lnTo>
                  <a:lnTo>
                    <a:pt x="109601" y="290931"/>
                  </a:lnTo>
                  <a:lnTo>
                    <a:pt x="109601" y="276631"/>
                  </a:lnTo>
                  <a:lnTo>
                    <a:pt x="48806" y="276618"/>
                  </a:lnTo>
                  <a:lnTo>
                    <a:pt x="45643" y="279844"/>
                  </a:lnTo>
                  <a:lnTo>
                    <a:pt x="45656" y="351675"/>
                  </a:lnTo>
                  <a:lnTo>
                    <a:pt x="48856" y="354888"/>
                  </a:lnTo>
                  <a:lnTo>
                    <a:pt x="120688" y="354888"/>
                  </a:lnTo>
                  <a:lnTo>
                    <a:pt x="123913" y="351675"/>
                  </a:lnTo>
                  <a:lnTo>
                    <a:pt x="123913" y="340588"/>
                  </a:lnTo>
                  <a:lnTo>
                    <a:pt x="123913" y="290931"/>
                  </a:lnTo>
                  <a:lnTo>
                    <a:pt x="123913" y="279844"/>
                  </a:lnTo>
                  <a:close/>
                </a:path>
                <a:path w="350520" h="586104">
                  <a:moveTo>
                    <a:pt x="132651" y="429996"/>
                  </a:moveTo>
                  <a:lnTo>
                    <a:pt x="129425" y="426770"/>
                  </a:lnTo>
                  <a:lnTo>
                    <a:pt x="77914" y="426770"/>
                  </a:lnTo>
                  <a:lnTo>
                    <a:pt x="73990" y="426770"/>
                  </a:lnTo>
                  <a:lnTo>
                    <a:pt x="70764" y="429996"/>
                  </a:lnTo>
                  <a:lnTo>
                    <a:pt x="70764" y="437870"/>
                  </a:lnTo>
                  <a:lnTo>
                    <a:pt x="73977" y="441096"/>
                  </a:lnTo>
                  <a:lnTo>
                    <a:pt x="129425" y="441096"/>
                  </a:lnTo>
                  <a:lnTo>
                    <a:pt x="132651" y="437870"/>
                  </a:lnTo>
                  <a:lnTo>
                    <a:pt x="132651" y="429996"/>
                  </a:lnTo>
                  <a:close/>
                </a:path>
                <a:path w="350520" h="586104">
                  <a:moveTo>
                    <a:pt x="137160" y="502031"/>
                  </a:moveTo>
                  <a:lnTo>
                    <a:pt x="133934" y="498817"/>
                  </a:lnTo>
                  <a:lnTo>
                    <a:pt x="75488" y="498817"/>
                  </a:lnTo>
                  <a:lnTo>
                    <a:pt x="72263" y="502031"/>
                  </a:lnTo>
                  <a:lnTo>
                    <a:pt x="72263" y="530783"/>
                  </a:lnTo>
                  <a:lnTo>
                    <a:pt x="39077" y="530783"/>
                  </a:lnTo>
                  <a:lnTo>
                    <a:pt x="35852" y="534009"/>
                  </a:lnTo>
                  <a:lnTo>
                    <a:pt x="35852" y="541870"/>
                  </a:lnTo>
                  <a:lnTo>
                    <a:pt x="39065" y="545096"/>
                  </a:lnTo>
                  <a:lnTo>
                    <a:pt x="79425" y="545096"/>
                  </a:lnTo>
                  <a:lnTo>
                    <a:pt x="83350" y="545096"/>
                  </a:lnTo>
                  <a:lnTo>
                    <a:pt x="86575" y="541883"/>
                  </a:lnTo>
                  <a:lnTo>
                    <a:pt x="86575" y="513118"/>
                  </a:lnTo>
                  <a:lnTo>
                    <a:pt x="133934" y="513118"/>
                  </a:lnTo>
                  <a:lnTo>
                    <a:pt x="137160" y="509905"/>
                  </a:lnTo>
                  <a:lnTo>
                    <a:pt x="137160" y="502031"/>
                  </a:lnTo>
                  <a:close/>
                </a:path>
                <a:path w="350520" h="586104">
                  <a:moveTo>
                    <a:pt x="189585" y="3225"/>
                  </a:moveTo>
                  <a:lnTo>
                    <a:pt x="186372" y="0"/>
                  </a:lnTo>
                  <a:lnTo>
                    <a:pt x="116039" y="0"/>
                  </a:lnTo>
                  <a:lnTo>
                    <a:pt x="112826" y="3225"/>
                  </a:lnTo>
                  <a:lnTo>
                    <a:pt x="112826" y="11099"/>
                  </a:lnTo>
                  <a:lnTo>
                    <a:pt x="116039" y="14325"/>
                  </a:lnTo>
                  <a:lnTo>
                    <a:pt x="119976" y="14325"/>
                  </a:lnTo>
                  <a:lnTo>
                    <a:pt x="186359" y="14325"/>
                  </a:lnTo>
                  <a:lnTo>
                    <a:pt x="189585" y="11099"/>
                  </a:lnTo>
                  <a:lnTo>
                    <a:pt x="189585" y="3225"/>
                  </a:lnTo>
                  <a:close/>
                </a:path>
                <a:path w="350520" h="586104">
                  <a:moveTo>
                    <a:pt x="206400" y="534009"/>
                  </a:moveTo>
                  <a:lnTo>
                    <a:pt x="203174" y="530783"/>
                  </a:lnTo>
                  <a:lnTo>
                    <a:pt x="199250" y="530783"/>
                  </a:lnTo>
                  <a:lnTo>
                    <a:pt x="109181" y="530783"/>
                  </a:lnTo>
                  <a:lnTo>
                    <a:pt x="105956" y="533996"/>
                  </a:lnTo>
                  <a:lnTo>
                    <a:pt x="105956" y="541870"/>
                  </a:lnTo>
                  <a:lnTo>
                    <a:pt x="109169" y="545096"/>
                  </a:lnTo>
                  <a:lnTo>
                    <a:pt x="203174" y="545096"/>
                  </a:lnTo>
                  <a:lnTo>
                    <a:pt x="206400" y="541870"/>
                  </a:lnTo>
                  <a:lnTo>
                    <a:pt x="206400" y="534009"/>
                  </a:lnTo>
                  <a:close/>
                </a:path>
                <a:path w="350520" h="586104">
                  <a:moveTo>
                    <a:pt x="206400" y="502018"/>
                  </a:moveTo>
                  <a:lnTo>
                    <a:pt x="203174" y="498805"/>
                  </a:lnTo>
                  <a:lnTo>
                    <a:pt x="199250" y="498805"/>
                  </a:lnTo>
                  <a:lnTo>
                    <a:pt x="158902" y="498805"/>
                  </a:lnTo>
                  <a:lnTo>
                    <a:pt x="155676" y="502018"/>
                  </a:lnTo>
                  <a:lnTo>
                    <a:pt x="155676" y="509892"/>
                  </a:lnTo>
                  <a:lnTo>
                    <a:pt x="158889" y="513118"/>
                  </a:lnTo>
                  <a:lnTo>
                    <a:pt x="203174" y="513118"/>
                  </a:lnTo>
                  <a:lnTo>
                    <a:pt x="206400" y="509892"/>
                  </a:lnTo>
                  <a:lnTo>
                    <a:pt x="206400" y="502018"/>
                  </a:lnTo>
                  <a:close/>
                </a:path>
                <a:path w="350520" h="586104">
                  <a:moveTo>
                    <a:pt x="228561" y="419125"/>
                  </a:moveTo>
                  <a:lnTo>
                    <a:pt x="225348" y="415912"/>
                  </a:lnTo>
                  <a:lnTo>
                    <a:pt x="221411" y="415912"/>
                  </a:lnTo>
                  <a:lnTo>
                    <a:pt x="193598" y="415912"/>
                  </a:lnTo>
                  <a:lnTo>
                    <a:pt x="190373" y="419125"/>
                  </a:lnTo>
                  <a:lnTo>
                    <a:pt x="190373" y="426999"/>
                  </a:lnTo>
                  <a:lnTo>
                    <a:pt x="193586" y="430225"/>
                  </a:lnTo>
                  <a:lnTo>
                    <a:pt x="225336" y="430225"/>
                  </a:lnTo>
                  <a:lnTo>
                    <a:pt x="228561" y="426999"/>
                  </a:lnTo>
                  <a:lnTo>
                    <a:pt x="228561" y="419125"/>
                  </a:lnTo>
                  <a:close/>
                </a:path>
                <a:path w="350520" h="586104">
                  <a:moveTo>
                    <a:pt x="237159" y="3225"/>
                  </a:moveTo>
                  <a:lnTo>
                    <a:pt x="233934" y="0"/>
                  </a:lnTo>
                  <a:lnTo>
                    <a:pt x="210400" y="0"/>
                  </a:lnTo>
                  <a:lnTo>
                    <a:pt x="207175" y="3225"/>
                  </a:lnTo>
                  <a:lnTo>
                    <a:pt x="207175" y="11099"/>
                  </a:lnTo>
                  <a:lnTo>
                    <a:pt x="210400" y="14325"/>
                  </a:lnTo>
                  <a:lnTo>
                    <a:pt x="214325" y="14325"/>
                  </a:lnTo>
                  <a:lnTo>
                    <a:pt x="233934" y="14325"/>
                  </a:lnTo>
                  <a:lnTo>
                    <a:pt x="237159" y="11099"/>
                  </a:lnTo>
                  <a:lnTo>
                    <a:pt x="237159" y="3225"/>
                  </a:lnTo>
                  <a:close/>
                </a:path>
                <a:path w="350520" h="586104">
                  <a:moveTo>
                    <a:pt x="244805" y="311823"/>
                  </a:moveTo>
                  <a:lnTo>
                    <a:pt x="241592" y="308597"/>
                  </a:lnTo>
                  <a:lnTo>
                    <a:pt x="194297" y="308597"/>
                  </a:lnTo>
                  <a:lnTo>
                    <a:pt x="194297" y="279844"/>
                  </a:lnTo>
                  <a:lnTo>
                    <a:pt x="191084" y="276618"/>
                  </a:lnTo>
                  <a:lnTo>
                    <a:pt x="146812" y="276618"/>
                  </a:lnTo>
                  <a:lnTo>
                    <a:pt x="143586" y="279844"/>
                  </a:lnTo>
                  <a:lnTo>
                    <a:pt x="143586" y="287718"/>
                  </a:lnTo>
                  <a:lnTo>
                    <a:pt x="146812" y="290931"/>
                  </a:lnTo>
                  <a:lnTo>
                    <a:pt x="150736" y="290931"/>
                  </a:lnTo>
                  <a:lnTo>
                    <a:pt x="179984" y="290931"/>
                  </a:lnTo>
                  <a:lnTo>
                    <a:pt x="179984" y="319684"/>
                  </a:lnTo>
                  <a:lnTo>
                    <a:pt x="183210" y="322910"/>
                  </a:lnTo>
                  <a:lnTo>
                    <a:pt x="241592" y="322910"/>
                  </a:lnTo>
                  <a:lnTo>
                    <a:pt x="244805" y="319697"/>
                  </a:lnTo>
                  <a:lnTo>
                    <a:pt x="244805" y="311823"/>
                  </a:lnTo>
                  <a:close/>
                </a:path>
                <a:path w="350520" h="586104">
                  <a:moveTo>
                    <a:pt x="278295" y="340436"/>
                  </a:moveTo>
                  <a:lnTo>
                    <a:pt x="275069" y="337223"/>
                  </a:lnTo>
                  <a:lnTo>
                    <a:pt x="267195" y="337223"/>
                  </a:lnTo>
                  <a:lnTo>
                    <a:pt x="263982" y="340360"/>
                  </a:lnTo>
                  <a:lnTo>
                    <a:pt x="263982" y="344373"/>
                  </a:lnTo>
                  <a:lnTo>
                    <a:pt x="263982" y="372186"/>
                  </a:lnTo>
                  <a:lnTo>
                    <a:pt x="267195" y="375412"/>
                  </a:lnTo>
                  <a:lnTo>
                    <a:pt x="275069" y="375412"/>
                  </a:lnTo>
                  <a:lnTo>
                    <a:pt x="278295" y="372198"/>
                  </a:lnTo>
                  <a:lnTo>
                    <a:pt x="278295" y="340436"/>
                  </a:lnTo>
                  <a:close/>
                </a:path>
                <a:path w="350520" h="586104">
                  <a:moveTo>
                    <a:pt x="314058" y="481139"/>
                  </a:moveTo>
                  <a:lnTo>
                    <a:pt x="314045" y="470052"/>
                  </a:lnTo>
                  <a:lnTo>
                    <a:pt x="310845" y="466826"/>
                  </a:lnTo>
                  <a:lnTo>
                    <a:pt x="299745" y="466826"/>
                  </a:lnTo>
                  <a:lnTo>
                    <a:pt x="299745" y="481139"/>
                  </a:lnTo>
                  <a:lnTo>
                    <a:pt x="299745" y="530783"/>
                  </a:lnTo>
                  <a:lnTo>
                    <a:pt x="250088" y="530783"/>
                  </a:lnTo>
                  <a:lnTo>
                    <a:pt x="250088" y="481139"/>
                  </a:lnTo>
                  <a:lnTo>
                    <a:pt x="299745" y="481139"/>
                  </a:lnTo>
                  <a:lnTo>
                    <a:pt x="299745" y="466826"/>
                  </a:lnTo>
                  <a:lnTo>
                    <a:pt x="239014" y="466826"/>
                  </a:lnTo>
                  <a:lnTo>
                    <a:pt x="235800" y="470052"/>
                  </a:lnTo>
                  <a:lnTo>
                    <a:pt x="235800" y="541870"/>
                  </a:lnTo>
                  <a:lnTo>
                    <a:pt x="239014" y="545096"/>
                  </a:lnTo>
                  <a:lnTo>
                    <a:pt x="310908" y="545096"/>
                  </a:lnTo>
                  <a:lnTo>
                    <a:pt x="314058" y="541870"/>
                  </a:lnTo>
                  <a:lnTo>
                    <a:pt x="314058" y="530783"/>
                  </a:lnTo>
                  <a:lnTo>
                    <a:pt x="314058" y="481139"/>
                  </a:lnTo>
                  <a:close/>
                </a:path>
                <a:path w="350520" h="586104">
                  <a:moveTo>
                    <a:pt x="314058" y="311823"/>
                  </a:moveTo>
                  <a:lnTo>
                    <a:pt x="310845" y="308597"/>
                  </a:lnTo>
                  <a:lnTo>
                    <a:pt x="266547" y="308597"/>
                  </a:lnTo>
                  <a:lnTo>
                    <a:pt x="263334" y="311810"/>
                  </a:lnTo>
                  <a:lnTo>
                    <a:pt x="263334" y="319684"/>
                  </a:lnTo>
                  <a:lnTo>
                    <a:pt x="266547" y="322897"/>
                  </a:lnTo>
                  <a:lnTo>
                    <a:pt x="310908" y="322897"/>
                  </a:lnTo>
                  <a:lnTo>
                    <a:pt x="314058" y="319684"/>
                  </a:lnTo>
                  <a:lnTo>
                    <a:pt x="314058" y="315747"/>
                  </a:lnTo>
                  <a:lnTo>
                    <a:pt x="314058" y="311823"/>
                  </a:lnTo>
                  <a:close/>
                </a:path>
                <a:path w="350520" h="586104">
                  <a:moveTo>
                    <a:pt x="314134" y="279844"/>
                  </a:moveTo>
                  <a:lnTo>
                    <a:pt x="310921" y="276618"/>
                  </a:lnTo>
                  <a:lnTo>
                    <a:pt x="216928" y="276618"/>
                  </a:lnTo>
                  <a:lnTo>
                    <a:pt x="213702" y="279844"/>
                  </a:lnTo>
                  <a:lnTo>
                    <a:pt x="213702" y="287718"/>
                  </a:lnTo>
                  <a:lnTo>
                    <a:pt x="216839" y="290931"/>
                  </a:lnTo>
                  <a:lnTo>
                    <a:pt x="220853" y="290931"/>
                  </a:lnTo>
                  <a:lnTo>
                    <a:pt x="310908" y="290931"/>
                  </a:lnTo>
                  <a:lnTo>
                    <a:pt x="314134" y="287718"/>
                  </a:lnTo>
                  <a:lnTo>
                    <a:pt x="314134" y="279844"/>
                  </a:lnTo>
                  <a:close/>
                </a:path>
                <a:path w="350520" h="586104">
                  <a:moveTo>
                    <a:pt x="349961" y="497039"/>
                  </a:moveTo>
                  <a:lnTo>
                    <a:pt x="346748" y="493814"/>
                  </a:lnTo>
                  <a:lnTo>
                    <a:pt x="342811" y="493814"/>
                  </a:lnTo>
                  <a:lnTo>
                    <a:pt x="338886" y="493814"/>
                  </a:lnTo>
                  <a:lnTo>
                    <a:pt x="335661" y="497027"/>
                  </a:lnTo>
                  <a:lnTo>
                    <a:pt x="335661" y="571500"/>
                  </a:lnTo>
                  <a:lnTo>
                    <a:pt x="261188" y="571500"/>
                  </a:lnTo>
                  <a:lnTo>
                    <a:pt x="257962" y="574713"/>
                  </a:lnTo>
                  <a:lnTo>
                    <a:pt x="257962" y="582587"/>
                  </a:lnTo>
                  <a:lnTo>
                    <a:pt x="261188" y="585812"/>
                  </a:lnTo>
                  <a:lnTo>
                    <a:pt x="346748" y="585812"/>
                  </a:lnTo>
                  <a:lnTo>
                    <a:pt x="349961" y="582587"/>
                  </a:lnTo>
                  <a:lnTo>
                    <a:pt x="349961" y="497039"/>
                  </a:lnTo>
                  <a:close/>
                </a:path>
                <a:path w="350520" h="586104">
                  <a:moveTo>
                    <a:pt x="349961" y="394868"/>
                  </a:moveTo>
                  <a:lnTo>
                    <a:pt x="346748" y="391655"/>
                  </a:lnTo>
                  <a:lnTo>
                    <a:pt x="342811" y="391655"/>
                  </a:lnTo>
                  <a:lnTo>
                    <a:pt x="313486" y="391655"/>
                  </a:lnTo>
                  <a:lnTo>
                    <a:pt x="313486" y="340423"/>
                  </a:lnTo>
                  <a:lnTo>
                    <a:pt x="310273" y="337210"/>
                  </a:lnTo>
                  <a:lnTo>
                    <a:pt x="302399" y="337210"/>
                  </a:lnTo>
                  <a:lnTo>
                    <a:pt x="299186" y="340423"/>
                  </a:lnTo>
                  <a:lnTo>
                    <a:pt x="299186" y="391655"/>
                  </a:lnTo>
                  <a:lnTo>
                    <a:pt x="239090" y="391655"/>
                  </a:lnTo>
                  <a:lnTo>
                    <a:pt x="240372" y="389216"/>
                  </a:lnTo>
                  <a:lnTo>
                    <a:pt x="240372" y="383844"/>
                  </a:lnTo>
                  <a:lnTo>
                    <a:pt x="237159" y="380631"/>
                  </a:lnTo>
                  <a:lnTo>
                    <a:pt x="181711" y="380631"/>
                  </a:lnTo>
                  <a:lnTo>
                    <a:pt x="178498" y="383844"/>
                  </a:lnTo>
                  <a:lnTo>
                    <a:pt x="178498" y="389216"/>
                  </a:lnTo>
                  <a:lnTo>
                    <a:pt x="179781" y="391655"/>
                  </a:lnTo>
                  <a:lnTo>
                    <a:pt x="164401" y="391655"/>
                  </a:lnTo>
                  <a:lnTo>
                    <a:pt x="164401" y="358965"/>
                  </a:lnTo>
                  <a:lnTo>
                    <a:pt x="233362" y="358965"/>
                  </a:lnTo>
                  <a:lnTo>
                    <a:pt x="236588" y="355739"/>
                  </a:lnTo>
                  <a:lnTo>
                    <a:pt x="236588" y="347865"/>
                  </a:lnTo>
                  <a:lnTo>
                    <a:pt x="233362" y="344639"/>
                  </a:lnTo>
                  <a:lnTo>
                    <a:pt x="153314" y="344639"/>
                  </a:lnTo>
                  <a:lnTo>
                    <a:pt x="150088" y="347865"/>
                  </a:lnTo>
                  <a:lnTo>
                    <a:pt x="150088" y="391655"/>
                  </a:lnTo>
                  <a:lnTo>
                    <a:pt x="114033" y="391655"/>
                  </a:lnTo>
                  <a:lnTo>
                    <a:pt x="113665" y="391502"/>
                  </a:lnTo>
                  <a:lnTo>
                    <a:pt x="50215" y="391655"/>
                  </a:lnTo>
                  <a:lnTo>
                    <a:pt x="50215" y="375335"/>
                  </a:lnTo>
                  <a:lnTo>
                    <a:pt x="47002" y="372122"/>
                  </a:lnTo>
                  <a:lnTo>
                    <a:pt x="39128" y="372122"/>
                  </a:lnTo>
                  <a:lnTo>
                    <a:pt x="35915" y="375335"/>
                  </a:lnTo>
                  <a:lnTo>
                    <a:pt x="35915" y="391655"/>
                  </a:lnTo>
                  <a:lnTo>
                    <a:pt x="3213" y="391655"/>
                  </a:lnTo>
                  <a:lnTo>
                    <a:pt x="0" y="394868"/>
                  </a:lnTo>
                  <a:lnTo>
                    <a:pt x="0" y="402742"/>
                  </a:lnTo>
                  <a:lnTo>
                    <a:pt x="3213" y="405955"/>
                  </a:lnTo>
                  <a:lnTo>
                    <a:pt x="35915" y="405955"/>
                  </a:lnTo>
                  <a:lnTo>
                    <a:pt x="35915" y="473837"/>
                  </a:lnTo>
                  <a:lnTo>
                    <a:pt x="39128" y="477062"/>
                  </a:lnTo>
                  <a:lnTo>
                    <a:pt x="201447" y="477062"/>
                  </a:lnTo>
                  <a:lnTo>
                    <a:pt x="204673" y="473849"/>
                  </a:lnTo>
                  <a:lnTo>
                    <a:pt x="204673" y="465975"/>
                  </a:lnTo>
                  <a:lnTo>
                    <a:pt x="201447" y="462762"/>
                  </a:lnTo>
                  <a:lnTo>
                    <a:pt x="50228" y="462762"/>
                  </a:lnTo>
                  <a:lnTo>
                    <a:pt x="50228" y="405955"/>
                  </a:lnTo>
                  <a:lnTo>
                    <a:pt x="150088" y="405955"/>
                  </a:lnTo>
                  <a:lnTo>
                    <a:pt x="150088" y="446354"/>
                  </a:lnTo>
                  <a:lnTo>
                    <a:pt x="153314" y="449580"/>
                  </a:lnTo>
                  <a:lnTo>
                    <a:pt x="161175" y="449580"/>
                  </a:lnTo>
                  <a:lnTo>
                    <a:pt x="164401" y="446366"/>
                  </a:lnTo>
                  <a:lnTo>
                    <a:pt x="164401" y="405955"/>
                  </a:lnTo>
                  <a:lnTo>
                    <a:pt x="263982" y="405955"/>
                  </a:lnTo>
                  <a:lnTo>
                    <a:pt x="263982" y="426974"/>
                  </a:lnTo>
                  <a:lnTo>
                    <a:pt x="267195" y="430199"/>
                  </a:lnTo>
                  <a:lnTo>
                    <a:pt x="299250" y="430199"/>
                  </a:lnTo>
                  <a:lnTo>
                    <a:pt x="299250" y="450875"/>
                  </a:lnTo>
                  <a:lnTo>
                    <a:pt x="302475" y="454101"/>
                  </a:lnTo>
                  <a:lnTo>
                    <a:pt x="310337" y="454101"/>
                  </a:lnTo>
                  <a:lnTo>
                    <a:pt x="313563" y="450875"/>
                  </a:lnTo>
                  <a:lnTo>
                    <a:pt x="313563" y="419112"/>
                  </a:lnTo>
                  <a:lnTo>
                    <a:pt x="310349" y="415886"/>
                  </a:lnTo>
                  <a:lnTo>
                    <a:pt x="278295" y="415886"/>
                  </a:lnTo>
                  <a:lnTo>
                    <a:pt x="278295" y="405955"/>
                  </a:lnTo>
                  <a:lnTo>
                    <a:pt x="346748" y="405955"/>
                  </a:lnTo>
                  <a:lnTo>
                    <a:pt x="349961" y="402742"/>
                  </a:lnTo>
                  <a:lnTo>
                    <a:pt x="349961" y="394868"/>
                  </a:lnTo>
                  <a:close/>
                </a:path>
                <a:path w="350520" h="586104">
                  <a:moveTo>
                    <a:pt x="349961" y="239064"/>
                  </a:moveTo>
                  <a:lnTo>
                    <a:pt x="346735" y="235839"/>
                  </a:lnTo>
                  <a:lnTo>
                    <a:pt x="342811" y="235839"/>
                  </a:lnTo>
                  <a:lnTo>
                    <a:pt x="261188" y="235839"/>
                  </a:lnTo>
                  <a:lnTo>
                    <a:pt x="257962" y="239052"/>
                  </a:lnTo>
                  <a:lnTo>
                    <a:pt x="257962" y="246926"/>
                  </a:lnTo>
                  <a:lnTo>
                    <a:pt x="261188" y="250151"/>
                  </a:lnTo>
                  <a:lnTo>
                    <a:pt x="335661" y="250151"/>
                  </a:lnTo>
                  <a:lnTo>
                    <a:pt x="335661" y="324688"/>
                  </a:lnTo>
                  <a:lnTo>
                    <a:pt x="338874" y="327914"/>
                  </a:lnTo>
                  <a:lnTo>
                    <a:pt x="346735" y="327914"/>
                  </a:lnTo>
                  <a:lnTo>
                    <a:pt x="349961" y="324700"/>
                  </a:lnTo>
                  <a:lnTo>
                    <a:pt x="349961" y="239064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B72360C4-9AB3-C6B1-3D25-A0C5514EA5DD}"/>
                </a:ext>
              </a:extLst>
            </p:cNvPr>
            <p:cNvSpPr/>
            <p:nvPr/>
          </p:nvSpPr>
          <p:spPr>
            <a:xfrm>
              <a:off x="7200095" y="7904292"/>
              <a:ext cx="557530" cy="0"/>
            </a:xfrm>
            <a:custGeom>
              <a:avLst/>
              <a:gdLst/>
              <a:ahLst/>
              <a:cxnLst/>
              <a:rect l="l" t="t" r="r" b="b"/>
              <a:pathLst>
                <a:path w="557529">
                  <a:moveTo>
                    <a:pt x="0" y="0"/>
                  </a:moveTo>
                  <a:lnTo>
                    <a:pt x="557270" y="0"/>
                  </a:lnTo>
                </a:path>
              </a:pathLst>
            </a:custGeom>
            <a:ln w="11968">
              <a:solidFill>
                <a:srgbClr val="1700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>
            <a:extLst>
              <a:ext uri="{FF2B5EF4-FFF2-40B4-BE49-F238E27FC236}">
                <a16:creationId xmlns:a16="http://schemas.microsoft.com/office/drawing/2014/main" id="{BDD4702B-06F7-36C8-90EE-49B6D8F78F39}"/>
              </a:ext>
            </a:extLst>
          </p:cNvPr>
          <p:cNvGrpSpPr/>
          <p:nvPr/>
        </p:nvGrpSpPr>
        <p:grpSpPr>
          <a:xfrm>
            <a:off x="6751616" y="5394609"/>
            <a:ext cx="6601459" cy="1451610"/>
            <a:chOff x="6751616" y="5876690"/>
            <a:chExt cx="6601459" cy="1451610"/>
          </a:xfrm>
        </p:grpSpPr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8C4EBBA6-369E-24E1-40CA-097876304E12}"/>
                </a:ext>
              </a:extLst>
            </p:cNvPr>
            <p:cNvSpPr/>
            <p:nvPr/>
          </p:nvSpPr>
          <p:spPr>
            <a:xfrm>
              <a:off x="6751616" y="5876690"/>
              <a:ext cx="6601459" cy="1451610"/>
            </a:xfrm>
            <a:custGeom>
              <a:avLst/>
              <a:gdLst/>
              <a:ahLst/>
              <a:cxnLst/>
              <a:rect l="l" t="t" r="r" b="b"/>
              <a:pathLst>
                <a:path w="6601459" h="1451609">
                  <a:moveTo>
                    <a:pt x="6600867" y="0"/>
                  </a:moveTo>
                  <a:lnTo>
                    <a:pt x="0" y="0"/>
                  </a:lnTo>
                  <a:lnTo>
                    <a:pt x="0" y="1451243"/>
                  </a:lnTo>
                  <a:lnTo>
                    <a:pt x="6600867" y="1451243"/>
                  </a:lnTo>
                  <a:lnTo>
                    <a:pt x="6600867" y="0"/>
                  </a:lnTo>
                  <a:close/>
                </a:path>
              </a:pathLst>
            </a:custGeom>
            <a:solidFill>
              <a:srgbClr val="17009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C08637D1-57D3-0A7A-DBCF-EF8BFC3DA761}"/>
                </a:ext>
              </a:extLst>
            </p:cNvPr>
            <p:cNvSpPr/>
            <p:nvPr/>
          </p:nvSpPr>
          <p:spPr>
            <a:xfrm>
              <a:off x="7213637" y="6286607"/>
              <a:ext cx="296545" cy="358775"/>
            </a:xfrm>
            <a:custGeom>
              <a:avLst/>
              <a:gdLst/>
              <a:ahLst/>
              <a:cxnLst/>
              <a:rect l="l" t="t" r="r" b="b"/>
              <a:pathLst>
                <a:path w="296545" h="358775">
                  <a:moveTo>
                    <a:pt x="148100" y="0"/>
                  </a:moveTo>
                  <a:lnTo>
                    <a:pt x="91690" y="11219"/>
                  </a:lnTo>
                  <a:lnTo>
                    <a:pt x="43998" y="43422"/>
                  </a:lnTo>
                  <a:lnTo>
                    <a:pt x="12014" y="91227"/>
                  </a:lnTo>
                  <a:lnTo>
                    <a:pt x="0" y="147985"/>
                  </a:lnTo>
                  <a:lnTo>
                    <a:pt x="3965" y="186058"/>
                  </a:lnTo>
                  <a:lnTo>
                    <a:pt x="17360" y="224315"/>
                  </a:lnTo>
                  <a:lnTo>
                    <a:pt x="39936" y="262222"/>
                  </a:lnTo>
                  <a:lnTo>
                    <a:pt x="71442" y="299247"/>
                  </a:lnTo>
                  <a:lnTo>
                    <a:pt x="118479" y="340087"/>
                  </a:lnTo>
                  <a:lnTo>
                    <a:pt x="143660" y="357298"/>
                  </a:lnTo>
                  <a:lnTo>
                    <a:pt x="144937" y="358188"/>
                  </a:lnTo>
                  <a:lnTo>
                    <a:pt x="146487" y="358701"/>
                  </a:lnTo>
                  <a:lnTo>
                    <a:pt x="149786" y="358701"/>
                  </a:lnTo>
                  <a:lnTo>
                    <a:pt x="151325" y="358188"/>
                  </a:lnTo>
                  <a:lnTo>
                    <a:pt x="152592" y="357298"/>
                  </a:lnTo>
                  <a:lnTo>
                    <a:pt x="161116" y="351849"/>
                  </a:lnTo>
                  <a:lnTo>
                    <a:pt x="175512" y="341685"/>
                  </a:lnTo>
                  <a:lnTo>
                    <a:pt x="148131" y="341685"/>
                  </a:lnTo>
                  <a:lnTo>
                    <a:pt x="125364" y="325651"/>
                  </a:lnTo>
                  <a:lnTo>
                    <a:pt x="90956" y="296417"/>
                  </a:lnTo>
                  <a:lnTo>
                    <a:pt x="54722" y="255927"/>
                  </a:lnTo>
                  <a:lnTo>
                    <a:pt x="26332" y="205930"/>
                  </a:lnTo>
                  <a:lnTo>
                    <a:pt x="15591" y="148341"/>
                  </a:lnTo>
                  <a:lnTo>
                    <a:pt x="23024" y="105962"/>
                  </a:lnTo>
                  <a:lnTo>
                    <a:pt x="42016" y="69475"/>
                  </a:lnTo>
                  <a:lnTo>
                    <a:pt x="70546" y="40905"/>
                  </a:lnTo>
                  <a:lnTo>
                    <a:pt x="106591" y="22275"/>
                  </a:lnTo>
                  <a:lnTo>
                    <a:pt x="148131" y="15612"/>
                  </a:lnTo>
                  <a:lnTo>
                    <a:pt x="212711" y="15612"/>
                  </a:lnTo>
                  <a:lnTo>
                    <a:pt x="204561" y="11219"/>
                  </a:lnTo>
                  <a:lnTo>
                    <a:pt x="177128" y="2853"/>
                  </a:lnTo>
                  <a:lnTo>
                    <a:pt x="148100" y="0"/>
                  </a:lnTo>
                  <a:close/>
                </a:path>
                <a:path w="296545" h="358775">
                  <a:moveTo>
                    <a:pt x="212711" y="15612"/>
                  </a:moveTo>
                  <a:lnTo>
                    <a:pt x="148131" y="15612"/>
                  </a:lnTo>
                  <a:lnTo>
                    <a:pt x="189671" y="22275"/>
                  </a:lnTo>
                  <a:lnTo>
                    <a:pt x="225717" y="40905"/>
                  </a:lnTo>
                  <a:lnTo>
                    <a:pt x="254248" y="69475"/>
                  </a:lnTo>
                  <a:lnTo>
                    <a:pt x="273244" y="105962"/>
                  </a:lnTo>
                  <a:lnTo>
                    <a:pt x="280682" y="148341"/>
                  </a:lnTo>
                  <a:lnTo>
                    <a:pt x="269933" y="205880"/>
                  </a:lnTo>
                  <a:lnTo>
                    <a:pt x="241536" y="255866"/>
                  </a:lnTo>
                  <a:lnTo>
                    <a:pt x="205205" y="296462"/>
                  </a:lnTo>
                  <a:lnTo>
                    <a:pt x="170838" y="325671"/>
                  </a:lnTo>
                  <a:lnTo>
                    <a:pt x="148131" y="341685"/>
                  </a:lnTo>
                  <a:lnTo>
                    <a:pt x="175512" y="341685"/>
                  </a:lnTo>
                  <a:lnTo>
                    <a:pt x="224809" y="299247"/>
                  </a:lnTo>
                  <a:lnTo>
                    <a:pt x="256316" y="262217"/>
                  </a:lnTo>
                  <a:lnTo>
                    <a:pt x="278892" y="224311"/>
                  </a:lnTo>
                  <a:lnTo>
                    <a:pt x="292287" y="186057"/>
                  </a:lnTo>
                  <a:lnTo>
                    <a:pt x="296252" y="147985"/>
                  </a:lnTo>
                  <a:lnTo>
                    <a:pt x="292878" y="118807"/>
                  </a:lnTo>
                  <a:lnTo>
                    <a:pt x="284238" y="91227"/>
                  </a:lnTo>
                  <a:lnTo>
                    <a:pt x="270606" y="65886"/>
                  </a:lnTo>
                  <a:lnTo>
                    <a:pt x="252254" y="43422"/>
                  </a:lnTo>
                  <a:lnTo>
                    <a:pt x="229815" y="24831"/>
                  </a:lnTo>
                  <a:lnTo>
                    <a:pt x="212711" y="15612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>
              <a:extLst>
                <a:ext uri="{FF2B5EF4-FFF2-40B4-BE49-F238E27FC236}">
                  <a16:creationId xmlns:a16="http://schemas.microsoft.com/office/drawing/2014/main" id="{200BB4CD-0587-C471-9F2D-D193B463007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91594" y="6364607"/>
              <a:ext cx="140351" cy="140351"/>
            </a:xfrm>
            <a:prstGeom prst="rect">
              <a:avLst/>
            </a:prstGeom>
          </p:spPr>
        </p:pic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0B9EE77C-1A5B-1191-8428-1192DF87613D}"/>
                </a:ext>
              </a:extLst>
            </p:cNvPr>
            <p:cNvSpPr/>
            <p:nvPr/>
          </p:nvSpPr>
          <p:spPr>
            <a:xfrm>
              <a:off x="7143432" y="6536137"/>
              <a:ext cx="702310" cy="327660"/>
            </a:xfrm>
            <a:custGeom>
              <a:avLst/>
              <a:gdLst/>
              <a:ahLst/>
              <a:cxnLst/>
              <a:rect l="l" t="t" r="r" b="b"/>
              <a:pathLst>
                <a:path w="702309" h="327659">
                  <a:moveTo>
                    <a:pt x="701776" y="175044"/>
                  </a:moveTo>
                  <a:lnTo>
                    <a:pt x="698284" y="171564"/>
                  </a:lnTo>
                  <a:lnTo>
                    <a:pt x="679767" y="142532"/>
                  </a:lnTo>
                  <a:lnTo>
                    <a:pt x="679767" y="171564"/>
                  </a:lnTo>
                  <a:lnTo>
                    <a:pt x="467842" y="171564"/>
                  </a:lnTo>
                  <a:lnTo>
                    <a:pt x="467842" y="15608"/>
                  </a:lnTo>
                  <a:lnTo>
                    <a:pt x="580529" y="15608"/>
                  </a:lnTo>
                  <a:lnTo>
                    <a:pt x="679767" y="171564"/>
                  </a:lnTo>
                  <a:lnTo>
                    <a:pt x="679767" y="142532"/>
                  </a:lnTo>
                  <a:lnTo>
                    <a:pt x="589953" y="1358"/>
                  </a:lnTo>
                  <a:lnTo>
                    <a:pt x="587476" y="0"/>
                  </a:lnTo>
                  <a:lnTo>
                    <a:pt x="455739" y="0"/>
                  </a:lnTo>
                  <a:lnTo>
                    <a:pt x="452259" y="3505"/>
                  </a:lnTo>
                  <a:lnTo>
                    <a:pt x="452259" y="171564"/>
                  </a:lnTo>
                  <a:lnTo>
                    <a:pt x="440156" y="171564"/>
                  </a:lnTo>
                  <a:lnTo>
                    <a:pt x="3492" y="171564"/>
                  </a:lnTo>
                  <a:lnTo>
                    <a:pt x="0" y="175056"/>
                  </a:lnTo>
                  <a:lnTo>
                    <a:pt x="0" y="324027"/>
                  </a:lnTo>
                  <a:lnTo>
                    <a:pt x="3492" y="327507"/>
                  </a:lnTo>
                  <a:lnTo>
                    <a:pt x="74485" y="327507"/>
                  </a:lnTo>
                  <a:lnTo>
                    <a:pt x="77978" y="324027"/>
                  </a:lnTo>
                  <a:lnTo>
                    <a:pt x="77978" y="315404"/>
                  </a:lnTo>
                  <a:lnTo>
                    <a:pt x="74485" y="311924"/>
                  </a:lnTo>
                  <a:lnTo>
                    <a:pt x="15595" y="311924"/>
                  </a:lnTo>
                  <a:lnTo>
                    <a:pt x="15595" y="187159"/>
                  </a:lnTo>
                  <a:lnTo>
                    <a:pt x="452259" y="187159"/>
                  </a:lnTo>
                  <a:lnTo>
                    <a:pt x="452259" y="311924"/>
                  </a:lnTo>
                  <a:lnTo>
                    <a:pt x="190627" y="311924"/>
                  </a:lnTo>
                  <a:lnTo>
                    <a:pt x="187147" y="315404"/>
                  </a:lnTo>
                  <a:lnTo>
                    <a:pt x="187147" y="324027"/>
                  </a:lnTo>
                  <a:lnTo>
                    <a:pt x="190627" y="327507"/>
                  </a:lnTo>
                  <a:lnTo>
                    <a:pt x="455739" y="327507"/>
                  </a:lnTo>
                  <a:lnTo>
                    <a:pt x="460057" y="327507"/>
                  </a:lnTo>
                  <a:lnTo>
                    <a:pt x="464362" y="327507"/>
                  </a:lnTo>
                  <a:lnTo>
                    <a:pt x="511149" y="327507"/>
                  </a:lnTo>
                  <a:lnTo>
                    <a:pt x="514629" y="324015"/>
                  </a:lnTo>
                  <a:lnTo>
                    <a:pt x="514629" y="315391"/>
                  </a:lnTo>
                  <a:lnTo>
                    <a:pt x="511149" y="311912"/>
                  </a:lnTo>
                  <a:lnTo>
                    <a:pt x="467855" y="311912"/>
                  </a:lnTo>
                  <a:lnTo>
                    <a:pt x="467855" y="187147"/>
                  </a:lnTo>
                  <a:lnTo>
                    <a:pt x="686181" y="187147"/>
                  </a:lnTo>
                  <a:lnTo>
                    <a:pt x="686181" y="311924"/>
                  </a:lnTo>
                  <a:lnTo>
                    <a:pt x="627291" y="311924"/>
                  </a:lnTo>
                  <a:lnTo>
                    <a:pt x="623798" y="315404"/>
                  </a:lnTo>
                  <a:lnTo>
                    <a:pt x="623798" y="324027"/>
                  </a:lnTo>
                  <a:lnTo>
                    <a:pt x="627291" y="327507"/>
                  </a:lnTo>
                  <a:lnTo>
                    <a:pt x="693978" y="327507"/>
                  </a:lnTo>
                  <a:lnTo>
                    <a:pt x="698284" y="327507"/>
                  </a:lnTo>
                  <a:lnTo>
                    <a:pt x="701776" y="324015"/>
                  </a:lnTo>
                  <a:lnTo>
                    <a:pt x="701776" y="183667"/>
                  </a:lnTo>
                  <a:lnTo>
                    <a:pt x="701776" y="177863"/>
                  </a:lnTo>
                  <a:lnTo>
                    <a:pt x="701776" y="175044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>
              <a:extLst>
                <a:ext uri="{FF2B5EF4-FFF2-40B4-BE49-F238E27FC236}">
                  <a16:creationId xmlns:a16="http://schemas.microsoft.com/office/drawing/2014/main" id="{416ACD41-04A6-9DD7-1BF5-830C94A5627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42479" y="6785671"/>
              <a:ext cx="140351" cy="140351"/>
            </a:xfrm>
            <a:prstGeom prst="rect">
              <a:avLst/>
            </a:prstGeom>
          </p:spPr>
        </p:pic>
        <p:pic>
          <p:nvPicPr>
            <p:cNvPr id="18" name="object 18">
              <a:extLst>
                <a:ext uri="{FF2B5EF4-FFF2-40B4-BE49-F238E27FC236}">
                  <a16:creationId xmlns:a16="http://schemas.microsoft.com/office/drawing/2014/main" id="{C29FAD80-EB80-3F1A-233B-ED19920F464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05816" y="6785671"/>
              <a:ext cx="140351" cy="140351"/>
            </a:xfrm>
            <a:prstGeom prst="rect">
              <a:avLst/>
            </a:prstGeom>
          </p:spPr>
        </p:pic>
        <p:sp>
          <p:nvSpPr>
            <p:cNvPr id="19" name="object 19">
              <a:extLst>
                <a:ext uri="{FF2B5EF4-FFF2-40B4-BE49-F238E27FC236}">
                  <a16:creationId xmlns:a16="http://schemas.microsoft.com/office/drawing/2014/main" id="{C7EF109A-AAD6-DCDF-D437-7237A6FEA572}"/>
                </a:ext>
              </a:extLst>
            </p:cNvPr>
            <p:cNvSpPr/>
            <p:nvPr/>
          </p:nvSpPr>
          <p:spPr>
            <a:xfrm>
              <a:off x="7112241" y="6380193"/>
              <a:ext cx="499109" cy="530860"/>
            </a:xfrm>
            <a:custGeom>
              <a:avLst/>
              <a:gdLst/>
              <a:ahLst/>
              <a:cxnLst/>
              <a:rect l="l" t="t" r="r" b="b"/>
              <a:pathLst>
                <a:path w="499109" h="530859">
                  <a:moveTo>
                    <a:pt x="343090" y="253009"/>
                  </a:moveTo>
                  <a:lnTo>
                    <a:pt x="339585" y="249529"/>
                  </a:lnTo>
                  <a:lnTo>
                    <a:pt x="159435" y="249529"/>
                  </a:lnTo>
                  <a:lnTo>
                    <a:pt x="155943" y="253009"/>
                  </a:lnTo>
                  <a:lnTo>
                    <a:pt x="155943" y="261620"/>
                  </a:lnTo>
                  <a:lnTo>
                    <a:pt x="159435" y="265112"/>
                  </a:lnTo>
                  <a:lnTo>
                    <a:pt x="335292" y="265112"/>
                  </a:lnTo>
                  <a:lnTo>
                    <a:pt x="339585" y="265112"/>
                  </a:lnTo>
                  <a:lnTo>
                    <a:pt x="343090" y="261620"/>
                  </a:lnTo>
                  <a:lnTo>
                    <a:pt x="343090" y="253009"/>
                  </a:lnTo>
                  <a:close/>
                </a:path>
                <a:path w="499109" h="530859">
                  <a:moveTo>
                    <a:pt x="436664" y="471347"/>
                  </a:moveTo>
                  <a:lnTo>
                    <a:pt x="433171" y="467855"/>
                  </a:lnTo>
                  <a:lnTo>
                    <a:pt x="420281" y="467855"/>
                  </a:lnTo>
                  <a:lnTo>
                    <a:pt x="420281" y="483450"/>
                  </a:lnTo>
                  <a:lnTo>
                    <a:pt x="415429" y="495820"/>
                  </a:lnTo>
                  <a:lnTo>
                    <a:pt x="406882" y="505714"/>
                  </a:lnTo>
                  <a:lnTo>
                    <a:pt x="395490" y="512267"/>
                  </a:lnTo>
                  <a:lnTo>
                    <a:pt x="382092" y="514642"/>
                  </a:lnTo>
                  <a:lnTo>
                    <a:pt x="335292" y="514642"/>
                  </a:lnTo>
                  <a:lnTo>
                    <a:pt x="321894" y="512267"/>
                  </a:lnTo>
                  <a:lnTo>
                    <a:pt x="310502" y="505714"/>
                  </a:lnTo>
                  <a:lnTo>
                    <a:pt x="301942" y="495820"/>
                  </a:lnTo>
                  <a:lnTo>
                    <a:pt x="297091" y="483450"/>
                  </a:lnTo>
                  <a:lnTo>
                    <a:pt x="420281" y="483450"/>
                  </a:lnTo>
                  <a:lnTo>
                    <a:pt x="420281" y="467855"/>
                  </a:lnTo>
                  <a:lnTo>
                    <a:pt x="284200" y="467855"/>
                  </a:lnTo>
                  <a:lnTo>
                    <a:pt x="280720" y="471347"/>
                  </a:lnTo>
                  <a:lnTo>
                    <a:pt x="280720" y="475653"/>
                  </a:lnTo>
                  <a:lnTo>
                    <a:pt x="285013" y="496874"/>
                  </a:lnTo>
                  <a:lnTo>
                    <a:pt x="296722" y="514235"/>
                  </a:lnTo>
                  <a:lnTo>
                    <a:pt x="314071" y="525945"/>
                  </a:lnTo>
                  <a:lnTo>
                    <a:pt x="335292" y="530237"/>
                  </a:lnTo>
                  <a:lnTo>
                    <a:pt x="382092" y="530237"/>
                  </a:lnTo>
                  <a:lnTo>
                    <a:pt x="403313" y="525945"/>
                  </a:lnTo>
                  <a:lnTo>
                    <a:pt x="420052" y="514642"/>
                  </a:lnTo>
                  <a:lnTo>
                    <a:pt x="420662" y="514235"/>
                  </a:lnTo>
                  <a:lnTo>
                    <a:pt x="432371" y="496874"/>
                  </a:lnTo>
                  <a:lnTo>
                    <a:pt x="435089" y="483450"/>
                  </a:lnTo>
                  <a:lnTo>
                    <a:pt x="436664" y="475653"/>
                  </a:lnTo>
                  <a:lnTo>
                    <a:pt x="436664" y="471347"/>
                  </a:lnTo>
                  <a:close/>
                </a:path>
                <a:path w="499109" h="530859">
                  <a:moveTo>
                    <a:pt x="499033" y="3492"/>
                  </a:moveTo>
                  <a:lnTo>
                    <a:pt x="495554" y="0"/>
                  </a:lnTo>
                  <a:lnTo>
                    <a:pt x="376885" y="0"/>
                  </a:lnTo>
                  <a:lnTo>
                    <a:pt x="373392" y="3492"/>
                  </a:lnTo>
                  <a:lnTo>
                    <a:pt x="373392" y="12103"/>
                  </a:lnTo>
                  <a:lnTo>
                    <a:pt x="376885" y="15595"/>
                  </a:lnTo>
                  <a:lnTo>
                    <a:pt x="483450" y="15595"/>
                  </a:lnTo>
                  <a:lnTo>
                    <a:pt x="483450" y="327494"/>
                  </a:lnTo>
                  <a:lnTo>
                    <a:pt x="15595" y="327494"/>
                  </a:lnTo>
                  <a:lnTo>
                    <a:pt x="15595" y="15595"/>
                  </a:lnTo>
                  <a:lnTo>
                    <a:pt x="122174" y="15595"/>
                  </a:lnTo>
                  <a:lnTo>
                    <a:pt x="125653" y="12103"/>
                  </a:lnTo>
                  <a:lnTo>
                    <a:pt x="125653" y="3492"/>
                  </a:lnTo>
                  <a:lnTo>
                    <a:pt x="122174" y="0"/>
                  </a:lnTo>
                  <a:lnTo>
                    <a:pt x="3492" y="0"/>
                  </a:lnTo>
                  <a:lnTo>
                    <a:pt x="0" y="3492"/>
                  </a:lnTo>
                  <a:lnTo>
                    <a:pt x="0" y="339610"/>
                  </a:lnTo>
                  <a:lnTo>
                    <a:pt x="3505" y="343090"/>
                  </a:lnTo>
                  <a:lnTo>
                    <a:pt x="491248" y="343090"/>
                  </a:lnTo>
                  <a:lnTo>
                    <a:pt x="495554" y="343090"/>
                  </a:lnTo>
                  <a:lnTo>
                    <a:pt x="499033" y="339598"/>
                  </a:lnTo>
                  <a:lnTo>
                    <a:pt x="499033" y="3492"/>
                  </a:lnTo>
                  <a:close/>
                </a:path>
                <a:path w="499109" h="530859">
                  <a:moveTo>
                    <a:pt x="499046" y="393369"/>
                  </a:moveTo>
                  <a:lnTo>
                    <a:pt x="495554" y="389890"/>
                  </a:lnTo>
                  <a:lnTo>
                    <a:pt x="268617" y="389890"/>
                  </a:lnTo>
                  <a:lnTo>
                    <a:pt x="265125" y="393369"/>
                  </a:lnTo>
                  <a:lnTo>
                    <a:pt x="265125" y="401980"/>
                  </a:lnTo>
                  <a:lnTo>
                    <a:pt x="268617" y="405472"/>
                  </a:lnTo>
                  <a:lnTo>
                    <a:pt x="491248" y="405472"/>
                  </a:lnTo>
                  <a:lnTo>
                    <a:pt x="495554" y="405472"/>
                  </a:lnTo>
                  <a:lnTo>
                    <a:pt x="499046" y="401980"/>
                  </a:lnTo>
                  <a:lnTo>
                    <a:pt x="499046" y="393369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>
              <a:extLst>
                <a:ext uri="{FF2B5EF4-FFF2-40B4-BE49-F238E27FC236}">
                  <a16:creationId xmlns:a16="http://schemas.microsoft.com/office/drawing/2014/main" id="{A374DB0B-80C6-47F7-C721-957C80AFB428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95699" y="6473770"/>
              <a:ext cx="171544" cy="77966"/>
            </a:xfrm>
            <a:prstGeom prst="rect">
              <a:avLst/>
            </a:prstGeom>
          </p:spPr>
        </p:pic>
      </p:grpSp>
      <p:sp>
        <p:nvSpPr>
          <p:cNvPr id="21" name="object 21">
            <a:extLst>
              <a:ext uri="{FF2B5EF4-FFF2-40B4-BE49-F238E27FC236}">
                <a16:creationId xmlns:a16="http://schemas.microsoft.com/office/drawing/2014/main" id="{48CBC918-CF13-98B1-9745-5292A7405F60}"/>
              </a:ext>
            </a:extLst>
          </p:cNvPr>
          <p:cNvSpPr txBox="1"/>
          <p:nvPr/>
        </p:nvSpPr>
        <p:spPr>
          <a:xfrm>
            <a:off x="13705172" y="1844675"/>
            <a:ext cx="438582" cy="3675721"/>
          </a:xfrm>
          <a:prstGeom prst="rect">
            <a:avLst/>
          </a:prstGeom>
        </p:spPr>
        <p:txBody>
          <a:bodyPr vert="vert270" wrap="square" lIns="0" tIns="539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z="2850" spc="85" dirty="0">
                <a:solidFill>
                  <a:srgbClr val="170091"/>
                </a:solidFill>
                <a:latin typeface="Arial Black"/>
                <a:cs typeface="Arial Black"/>
              </a:rPr>
              <a:t>Title</a:t>
            </a:r>
            <a:r>
              <a:rPr sz="2850" spc="190" dirty="0">
                <a:solidFill>
                  <a:srgbClr val="170091"/>
                </a:solidFill>
                <a:latin typeface="Arial Black"/>
                <a:cs typeface="Arial Black"/>
              </a:rPr>
              <a:t> </a:t>
            </a:r>
            <a:r>
              <a:rPr sz="2850" spc="100" dirty="0">
                <a:solidFill>
                  <a:srgbClr val="170091"/>
                </a:solidFill>
                <a:latin typeface="Arial Black"/>
                <a:cs typeface="Arial Black"/>
              </a:rPr>
              <a:t>Example</a:t>
            </a:r>
            <a:r>
              <a:rPr sz="2850" spc="185" dirty="0">
                <a:solidFill>
                  <a:srgbClr val="170091"/>
                </a:solidFill>
                <a:latin typeface="Arial Black"/>
                <a:cs typeface="Arial Black"/>
              </a:rPr>
              <a:t> </a:t>
            </a:r>
            <a:r>
              <a:rPr sz="2850" spc="-50" dirty="0">
                <a:solidFill>
                  <a:srgbClr val="170091"/>
                </a:solidFill>
                <a:latin typeface="Arial Black"/>
                <a:cs typeface="Arial Black"/>
              </a:rPr>
              <a:t>1</a:t>
            </a:r>
            <a:endParaRPr sz="2850" dirty="0">
              <a:latin typeface="Arial Black"/>
              <a:cs typeface="Arial Black"/>
            </a:endParaRP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93398739-0853-A948-30A4-BBAC47C14F6F}"/>
              </a:ext>
            </a:extLst>
          </p:cNvPr>
          <p:cNvSpPr txBox="1"/>
          <p:nvPr/>
        </p:nvSpPr>
        <p:spPr>
          <a:xfrm>
            <a:off x="13705172" y="6022878"/>
            <a:ext cx="438582" cy="3719746"/>
          </a:xfrm>
          <a:prstGeom prst="rect">
            <a:avLst/>
          </a:prstGeom>
        </p:spPr>
        <p:txBody>
          <a:bodyPr vert="vert270" wrap="square" lIns="0" tIns="539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z="2850" spc="85" dirty="0">
                <a:solidFill>
                  <a:srgbClr val="170091"/>
                </a:solidFill>
                <a:latin typeface="Arial Black"/>
                <a:cs typeface="Arial Black"/>
              </a:rPr>
              <a:t>Title</a:t>
            </a:r>
            <a:r>
              <a:rPr sz="2850" spc="190" dirty="0">
                <a:solidFill>
                  <a:srgbClr val="170091"/>
                </a:solidFill>
                <a:latin typeface="Arial Black"/>
                <a:cs typeface="Arial Black"/>
              </a:rPr>
              <a:t> </a:t>
            </a:r>
            <a:r>
              <a:rPr sz="2850" spc="100" dirty="0">
                <a:solidFill>
                  <a:srgbClr val="170091"/>
                </a:solidFill>
                <a:latin typeface="Arial Black"/>
                <a:cs typeface="Arial Black"/>
              </a:rPr>
              <a:t>Example</a:t>
            </a:r>
            <a:r>
              <a:rPr sz="2850" spc="185" dirty="0">
                <a:solidFill>
                  <a:srgbClr val="170091"/>
                </a:solidFill>
                <a:latin typeface="Arial Black"/>
                <a:cs typeface="Arial Black"/>
              </a:rPr>
              <a:t> </a:t>
            </a:r>
            <a:r>
              <a:rPr sz="2850" spc="-50" dirty="0">
                <a:solidFill>
                  <a:srgbClr val="170091"/>
                </a:solidFill>
                <a:latin typeface="Arial Black"/>
                <a:cs typeface="Arial Black"/>
              </a:rPr>
              <a:t>2</a:t>
            </a:r>
            <a:endParaRPr sz="2850" dirty="0">
              <a:latin typeface="Arial Black"/>
              <a:cs typeface="Arial Black"/>
            </a:endParaRPr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BD0F0908-EE1A-FE10-5091-B83F3157B03D}"/>
              </a:ext>
            </a:extLst>
          </p:cNvPr>
          <p:cNvSpPr/>
          <p:nvPr/>
        </p:nvSpPr>
        <p:spPr>
          <a:xfrm>
            <a:off x="13559797" y="1844680"/>
            <a:ext cx="0" cy="62865"/>
          </a:xfrm>
          <a:custGeom>
            <a:avLst/>
            <a:gdLst/>
            <a:ahLst/>
            <a:cxnLst/>
            <a:rect l="l" t="t" r="r" b="b"/>
            <a:pathLst>
              <a:path h="62864">
                <a:moveTo>
                  <a:pt x="0" y="0"/>
                </a:moveTo>
                <a:lnTo>
                  <a:pt x="0" y="62825"/>
                </a:lnTo>
              </a:path>
            </a:pathLst>
          </a:custGeom>
          <a:ln w="29046">
            <a:solidFill>
              <a:srgbClr val="170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3D1AD839-A30B-2733-9EC9-2927795E4A50}"/>
              </a:ext>
            </a:extLst>
          </p:cNvPr>
          <p:cNvSpPr/>
          <p:nvPr/>
        </p:nvSpPr>
        <p:spPr>
          <a:xfrm>
            <a:off x="13559797" y="2032269"/>
            <a:ext cx="0" cy="7922895"/>
          </a:xfrm>
          <a:custGeom>
            <a:avLst/>
            <a:gdLst/>
            <a:ahLst/>
            <a:cxnLst/>
            <a:rect l="l" t="t" r="r" b="b"/>
            <a:pathLst>
              <a:path h="7922895">
                <a:moveTo>
                  <a:pt x="0" y="0"/>
                </a:moveTo>
                <a:lnTo>
                  <a:pt x="0" y="7922533"/>
                </a:lnTo>
              </a:path>
            </a:pathLst>
          </a:custGeom>
          <a:ln w="29046">
            <a:solidFill>
              <a:srgbClr val="170091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>
            <a:extLst>
              <a:ext uri="{FF2B5EF4-FFF2-40B4-BE49-F238E27FC236}">
                <a16:creationId xmlns:a16="http://schemas.microsoft.com/office/drawing/2014/main" id="{5E199C78-BF44-FFBD-1692-441B729D68EC}"/>
              </a:ext>
            </a:extLst>
          </p:cNvPr>
          <p:cNvSpPr/>
          <p:nvPr/>
        </p:nvSpPr>
        <p:spPr>
          <a:xfrm>
            <a:off x="13559797" y="10017189"/>
            <a:ext cx="0" cy="62865"/>
          </a:xfrm>
          <a:custGeom>
            <a:avLst/>
            <a:gdLst/>
            <a:ahLst/>
            <a:cxnLst/>
            <a:rect l="l" t="t" r="r" b="b"/>
            <a:pathLst>
              <a:path h="62865">
                <a:moveTo>
                  <a:pt x="0" y="0"/>
                </a:moveTo>
                <a:lnTo>
                  <a:pt x="0" y="62825"/>
                </a:lnTo>
              </a:path>
            </a:pathLst>
          </a:custGeom>
          <a:ln w="29046">
            <a:solidFill>
              <a:srgbClr val="170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>
            <a:extLst>
              <a:ext uri="{FF2B5EF4-FFF2-40B4-BE49-F238E27FC236}">
                <a16:creationId xmlns:a16="http://schemas.microsoft.com/office/drawing/2014/main" id="{0736B14E-72FF-D719-D9AD-8E795F2A8E1A}"/>
              </a:ext>
            </a:extLst>
          </p:cNvPr>
          <p:cNvSpPr txBox="1"/>
          <p:nvPr/>
        </p:nvSpPr>
        <p:spPr>
          <a:xfrm>
            <a:off x="14335647" y="1844685"/>
            <a:ext cx="5506720" cy="4013200"/>
          </a:xfrm>
          <a:prstGeom prst="rect">
            <a:avLst/>
          </a:prstGeom>
          <a:solidFill>
            <a:srgbClr val="170091">
              <a:alpha val="14999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 marL="337820">
              <a:lnSpc>
                <a:spcPct val="100000"/>
              </a:lnSpc>
              <a:spcBef>
                <a:spcPts val="925"/>
              </a:spcBef>
            </a:pPr>
            <a:r>
              <a:rPr sz="1450" b="1" dirty="0">
                <a:solidFill>
                  <a:srgbClr val="170091"/>
                </a:solidFill>
                <a:latin typeface="Arial"/>
                <a:cs typeface="Arial"/>
              </a:rPr>
              <a:t>Lorem</a:t>
            </a:r>
            <a:r>
              <a:rPr sz="1450" b="1" spc="85" dirty="0">
                <a:solidFill>
                  <a:srgbClr val="170091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170091"/>
                </a:solidFill>
                <a:latin typeface="Arial"/>
                <a:cs typeface="Arial"/>
              </a:rPr>
              <a:t>ipsum</a:t>
            </a:r>
            <a:r>
              <a:rPr sz="1450" b="1" spc="85" dirty="0">
                <a:solidFill>
                  <a:srgbClr val="170091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170091"/>
                </a:solidFill>
                <a:latin typeface="Arial"/>
                <a:cs typeface="Arial"/>
              </a:rPr>
              <a:t>dolor</a:t>
            </a:r>
            <a:r>
              <a:rPr sz="1450" b="1" spc="85" dirty="0">
                <a:solidFill>
                  <a:srgbClr val="170091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170091"/>
                </a:solidFill>
                <a:latin typeface="Arial"/>
                <a:cs typeface="Arial"/>
              </a:rPr>
              <a:t>sit</a:t>
            </a:r>
            <a:r>
              <a:rPr sz="1450" b="1" spc="80" dirty="0">
                <a:solidFill>
                  <a:srgbClr val="170091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170091"/>
                </a:solidFill>
                <a:latin typeface="Arial"/>
                <a:cs typeface="Arial"/>
              </a:rPr>
              <a:t>amet,</a:t>
            </a:r>
            <a:r>
              <a:rPr sz="1450" b="1" spc="80" dirty="0">
                <a:solidFill>
                  <a:srgbClr val="170091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170091"/>
                </a:solidFill>
                <a:latin typeface="Arial"/>
                <a:cs typeface="Arial"/>
              </a:rPr>
              <a:t>consectetuer</a:t>
            </a:r>
            <a:r>
              <a:rPr sz="1450" b="1" spc="80" dirty="0">
                <a:solidFill>
                  <a:srgbClr val="170091"/>
                </a:solidFill>
                <a:latin typeface="Arial"/>
                <a:cs typeface="Arial"/>
              </a:rPr>
              <a:t> </a:t>
            </a:r>
            <a:r>
              <a:rPr sz="1450" b="1" spc="-10" dirty="0">
                <a:solidFill>
                  <a:srgbClr val="170091"/>
                </a:solidFill>
                <a:latin typeface="Arial"/>
                <a:cs typeface="Arial"/>
              </a:rPr>
              <a:t>adipiscing.</a:t>
            </a:r>
            <a:endParaRPr sz="1450">
              <a:latin typeface="Arial"/>
              <a:cs typeface="Arial"/>
            </a:endParaRPr>
          </a:p>
          <a:p>
            <a:pPr marL="445770" indent="-108585">
              <a:lnSpc>
                <a:spcPct val="100000"/>
              </a:lnSpc>
              <a:spcBef>
                <a:spcPts val="40"/>
              </a:spcBef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42595" marR="499109" indent="-10795">
              <a:lnSpc>
                <a:spcPct val="102299"/>
              </a:lnSpc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>
              <a:latin typeface="Arial"/>
              <a:cs typeface="Arial"/>
            </a:endParaRPr>
          </a:p>
          <a:p>
            <a:pPr marL="445770" indent="-108585">
              <a:lnSpc>
                <a:spcPct val="100000"/>
              </a:lnSpc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42595" marR="499109" indent="-10795">
              <a:lnSpc>
                <a:spcPct val="102299"/>
              </a:lnSpc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>
              <a:latin typeface="Arial"/>
              <a:cs typeface="Arial"/>
            </a:endParaRPr>
          </a:p>
          <a:p>
            <a:pPr marL="445770" indent="-108585">
              <a:lnSpc>
                <a:spcPct val="100000"/>
              </a:lnSpc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42595" marR="499109" indent="-10795">
              <a:lnSpc>
                <a:spcPct val="102299"/>
              </a:lnSpc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>
              <a:latin typeface="Arial"/>
              <a:cs typeface="Arial"/>
            </a:endParaRPr>
          </a:p>
          <a:p>
            <a:pPr marL="445770" indent="-108585">
              <a:lnSpc>
                <a:spcPct val="100000"/>
              </a:lnSpc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32434">
              <a:lnSpc>
                <a:spcPct val="100000"/>
              </a:lnSpc>
              <a:spcBef>
                <a:spcPts val="40"/>
              </a:spcBef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magni.</a:t>
            </a:r>
            <a:endParaRPr sz="1450">
              <a:latin typeface="Arial"/>
              <a:cs typeface="Arial"/>
            </a:endParaRPr>
          </a:p>
        </p:txBody>
      </p:sp>
      <p:sp>
        <p:nvSpPr>
          <p:cNvPr id="27" name="object 27">
            <a:extLst>
              <a:ext uri="{FF2B5EF4-FFF2-40B4-BE49-F238E27FC236}">
                <a16:creationId xmlns:a16="http://schemas.microsoft.com/office/drawing/2014/main" id="{D7B073CF-FA6E-C901-6197-F8245CE46AF2}"/>
              </a:ext>
            </a:extLst>
          </p:cNvPr>
          <p:cNvSpPr txBox="1"/>
          <p:nvPr/>
        </p:nvSpPr>
        <p:spPr>
          <a:xfrm>
            <a:off x="14335647" y="6067060"/>
            <a:ext cx="5506720" cy="4013200"/>
          </a:xfrm>
          <a:prstGeom prst="rect">
            <a:avLst/>
          </a:prstGeom>
          <a:solidFill>
            <a:srgbClr val="170091">
              <a:alpha val="14999"/>
            </a:srgbClr>
          </a:solidFill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2000">
              <a:latin typeface="Times New Roman"/>
              <a:cs typeface="Times New Roman"/>
            </a:endParaRPr>
          </a:p>
          <a:p>
            <a:pPr marL="337820">
              <a:lnSpc>
                <a:spcPct val="100000"/>
              </a:lnSpc>
              <a:spcBef>
                <a:spcPts val="5"/>
              </a:spcBef>
            </a:pPr>
            <a:r>
              <a:rPr sz="1450" b="1" dirty="0">
                <a:solidFill>
                  <a:srgbClr val="170091"/>
                </a:solidFill>
                <a:latin typeface="Arial"/>
                <a:cs typeface="Arial"/>
              </a:rPr>
              <a:t>Lorem</a:t>
            </a:r>
            <a:r>
              <a:rPr sz="1450" b="1" spc="85" dirty="0">
                <a:solidFill>
                  <a:srgbClr val="170091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170091"/>
                </a:solidFill>
                <a:latin typeface="Arial"/>
                <a:cs typeface="Arial"/>
              </a:rPr>
              <a:t>ipsum</a:t>
            </a:r>
            <a:r>
              <a:rPr sz="1450" b="1" spc="85" dirty="0">
                <a:solidFill>
                  <a:srgbClr val="170091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170091"/>
                </a:solidFill>
                <a:latin typeface="Arial"/>
                <a:cs typeface="Arial"/>
              </a:rPr>
              <a:t>dolor</a:t>
            </a:r>
            <a:r>
              <a:rPr sz="1450" b="1" spc="85" dirty="0">
                <a:solidFill>
                  <a:srgbClr val="170091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170091"/>
                </a:solidFill>
                <a:latin typeface="Arial"/>
                <a:cs typeface="Arial"/>
              </a:rPr>
              <a:t>sit</a:t>
            </a:r>
            <a:r>
              <a:rPr sz="1450" b="1" spc="80" dirty="0">
                <a:solidFill>
                  <a:srgbClr val="170091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170091"/>
                </a:solidFill>
                <a:latin typeface="Arial"/>
                <a:cs typeface="Arial"/>
              </a:rPr>
              <a:t>amet,</a:t>
            </a:r>
            <a:r>
              <a:rPr sz="1450" b="1" spc="80" dirty="0">
                <a:solidFill>
                  <a:srgbClr val="170091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170091"/>
                </a:solidFill>
                <a:latin typeface="Arial"/>
                <a:cs typeface="Arial"/>
              </a:rPr>
              <a:t>consectetuer</a:t>
            </a:r>
            <a:r>
              <a:rPr sz="1450" b="1" spc="80" dirty="0">
                <a:solidFill>
                  <a:srgbClr val="170091"/>
                </a:solidFill>
                <a:latin typeface="Arial"/>
                <a:cs typeface="Arial"/>
              </a:rPr>
              <a:t> </a:t>
            </a:r>
            <a:r>
              <a:rPr sz="1450" b="1" spc="-10" dirty="0">
                <a:solidFill>
                  <a:srgbClr val="170091"/>
                </a:solidFill>
                <a:latin typeface="Arial"/>
                <a:cs typeface="Arial"/>
              </a:rPr>
              <a:t>adipiscing.</a:t>
            </a:r>
            <a:endParaRPr sz="1450">
              <a:latin typeface="Arial"/>
              <a:cs typeface="Arial"/>
            </a:endParaRPr>
          </a:p>
          <a:p>
            <a:pPr marL="445770" indent="-108585">
              <a:lnSpc>
                <a:spcPct val="100000"/>
              </a:lnSpc>
              <a:spcBef>
                <a:spcPts val="40"/>
              </a:spcBef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42595" marR="499109" indent="-10795">
              <a:lnSpc>
                <a:spcPct val="102299"/>
              </a:lnSpc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>
              <a:latin typeface="Arial"/>
              <a:cs typeface="Arial"/>
            </a:endParaRPr>
          </a:p>
          <a:p>
            <a:pPr marL="445770" indent="-108585">
              <a:lnSpc>
                <a:spcPct val="100000"/>
              </a:lnSpc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42595" marR="499109" indent="-10795">
              <a:lnSpc>
                <a:spcPct val="102299"/>
              </a:lnSpc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>
              <a:latin typeface="Arial"/>
              <a:cs typeface="Arial"/>
            </a:endParaRPr>
          </a:p>
          <a:p>
            <a:pPr marL="445770" indent="-108585">
              <a:lnSpc>
                <a:spcPct val="100000"/>
              </a:lnSpc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42595" marR="499109" indent="-10795">
              <a:lnSpc>
                <a:spcPct val="102299"/>
              </a:lnSpc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>
              <a:latin typeface="Arial"/>
              <a:cs typeface="Arial"/>
            </a:endParaRPr>
          </a:p>
          <a:p>
            <a:pPr marL="445770" indent="-108585">
              <a:lnSpc>
                <a:spcPct val="100000"/>
              </a:lnSpc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32434">
              <a:lnSpc>
                <a:spcPct val="100000"/>
              </a:lnSpc>
              <a:spcBef>
                <a:spcPts val="40"/>
              </a:spcBef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magni.</a:t>
            </a:r>
            <a:endParaRPr sz="1450">
              <a:latin typeface="Arial"/>
              <a:cs typeface="Arial"/>
            </a:endParaRPr>
          </a:p>
        </p:txBody>
      </p:sp>
      <p:sp>
        <p:nvSpPr>
          <p:cNvPr id="28" name="object 28">
            <a:extLst>
              <a:ext uri="{FF2B5EF4-FFF2-40B4-BE49-F238E27FC236}">
                <a16:creationId xmlns:a16="http://schemas.microsoft.com/office/drawing/2014/main" id="{A2BEC8A0-AB20-4DC3-8A79-BCC43E33097A}"/>
              </a:ext>
            </a:extLst>
          </p:cNvPr>
          <p:cNvSpPr txBox="1"/>
          <p:nvPr/>
        </p:nvSpPr>
        <p:spPr>
          <a:xfrm>
            <a:off x="6751616" y="5394609"/>
            <a:ext cx="6601459" cy="145161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452245">
              <a:lnSpc>
                <a:spcPts val="2725"/>
              </a:lnSpc>
              <a:spcBef>
                <a:spcPts val="660"/>
              </a:spcBef>
            </a:pPr>
            <a:r>
              <a:rPr sz="2300" spc="60" dirty="0">
                <a:solidFill>
                  <a:srgbClr val="170091"/>
                </a:solidFill>
                <a:latin typeface="Arial Black"/>
                <a:cs typeface="Arial Black"/>
              </a:rPr>
              <a:t>Main</a:t>
            </a:r>
            <a:r>
              <a:rPr sz="2300" spc="140" dirty="0">
                <a:solidFill>
                  <a:srgbClr val="170091"/>
                </a:solidFill>
                <a:latin typeface="Arial Black"/>
                <a:cs typeface="Arial Black"/>
              </a:rPr>
              <a:t> </a:t>
            </a:r>
            <a:r>
              <a:rPr sz="2300" spc="55" dirty="0">
                <a:solidFill>
                  <a:srgbClr val="170091"/>
                </a:solidFill>
                <a:latin typeface="Arial Black"/>
                <a:cs typeface="Arial Black"/>
              </a:rPr>
              <a:t>Title</a:t>
            </a:r>
            <a:r>
              <a:rPr sz="2300" spc="140" dirty="0">
                <a:solidFill>
                  <a:srgbClr val="170091"/>
                </a:solidFill>
                <a:latin typeface="Arial Black"/>
                <a:cs typeface="Arial Black"/>
              </a:rPr>
              <a:t> </a:t>
            </a:r>
            <a:r>
              <a:rPr sz="2300" spc="65" dirty="0">
                <a:solidFill>
                  <a:srgbClr val="170091"/>
                </a:solidFill>
                <a:latin typeface="Arial Black"/>
                <a:cs typeface="Arial Black"/>
              </a:rPr>
              <a:t>Example</a:t>
            </a:r>
            <a:r>
              <a:rPr sz="2300" spc="145" dirty="0">
                <a:solidFill>
                  <a:srgbClr val="170091"/>
                </a:solidFill>
                <a:latin typeface="Arial Black"/>
                <a:cs typeface="Arial Black"/>
              </a:rPr>
              <a:t> </a:t>
            </a:r>
            <a:r>
              <a:rPr sz="2300" spc="-50" dirty="0">
                <a:solidFill>
                  <a:srgbClr val="170091"/>
                </a:solidFill>
                <a:latin typeface="Arial Black"/>
                <a:cs typeface="Arial Black"/>
              </a:rPr>
              <a:t>1</a:t>
            </a:r>
            <a:endParaRPr sz="2300">
              <a:latin typeface="Arial Black"/>
              <a:cs typeface="Arial Black"/>
            </a:endParaRPr>
          </a:p>
          <a:p>
            <a:pPr marL="1452245">
              <a:lnSpc>
                <a:spcPts val="2270"/>
              </a:lnSpc>
            </a:pPr>
            <a:r>
              <a:rPr sz="1950" b="1" spc="65" dirty="0">
                <a:latin typeface="Arial"/>
                <a:cs typeface="Arial"/>
              </a:rPr>
              <a:t>Description</a:t>
            </a:r>
            <a:r>
              <a:rPr sz="1950" b="1" spc="114" dirty="0">
                <a:latin typeface="Arial"/>
                <a:cs typeface="Arial"/>
              </a:rPr>
              <a:t> </a:t>
            </a:r>
            <a:r>
              <a:rPr sz="1950" b="1" spc="60" dirty="0">
                <a:latin typeface="Arial"/>
                <a:cs typeface="Arial"/>
              </a:rPr>
              <a:t>goes</a:t>
            </a:r>
            <a:r>
              <a:rPr sz="1950" b="1" spc="120" dirty="0">
                <a:latin typeface="Arial"/>
                <a:cs typeface="Arial"/>
              </a:rPr>
              <a:t> </a:t>
            </a:r>
            <a:r>
              <a:rPr sz="1950" b="1" spc="50" dirty="0">
                <a:latin typeface="Arial"/>
                <a:cs typeface="Arial"/>
              </a:rPr>
              <a:t>here</a:t>
            </a:r>
            <a:endParaRPr sz="1950">
              <a:latin typeface="Arial"/>
              <a:cs typeface="Arial"/>
            </a:endParaRPr>
          </a:p>
          <a:p>
            <a:pPr marL="1452245" marR="489584">
              <a:lnSpc>
                <a:spcPts val="1600"/>
              </a:lnSpc>
              <a:spcBef>
                <a:spcPts val="135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dolor</a:t>
            </a:r>
            <a:r>
              <a:rPr sz="1450" spc="20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0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consectetur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adipisicing, </a:t>
            </a:r>
            <a:r>
              <a:rPr sz="1450" spc="50" dirty="0">
                <a:latin typeface="Arial"/>
                <a:cs typeface="Arial"/>
              </a:rPr>
              <a:t>tempor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incididunt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labore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dolore</a:t>
            </a:r>
            <a:r>
              <a:rPr sz="1450" spc="27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magna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aliqua.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1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enim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adminim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veniam,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quis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nostrud.</a:t>
            </a:r>
            <a:endParaRPr sz="1450">
              <a:latin typeface="Arial"/>
              <a:cs typeface="Arial"/>
            </a:endParaRPr>
          </a:p>
        </p:txBody>
      </p:sp>
      <p:sp>
        <p:nvSpPr>
          <p:cNvPr id="29" name="object 29">
            <a:extLst>
              <a:ext uri="{FF2B5EF4-FFF2-40B4-BE49-F238E27FC236}">
                <a16:creationId xmlns:a16="http://schemas.microsoft.com/office/drawing/2014/main" id="{901E657A-8081-484A-CBB5-6E9D3EC61811}"/>
              </a:ext>
            </a:extLst>
          </p:cNvPr>
          <p:cNvSpPr txBox="1"/>
          <p:nvPr/>
        </p:nvSpPr>
        <p:spPr>
          <a:xfrm>
            <a:off x="6767322" y="1860275"/>
            <a:ext cx="2065020" cy="3352165"/>
          </a:xfrm>
          <a:prstGeom prst="rect">
            <a:avLst/>
          </a:prstGeom>
          <a:ln w="31412">
            <a:solidFill>
              <a:srgbClr val="170091"/>
            </a:solidFill>
          </a:ln>
        </p:spPr>
        <p:txBody>
          <a:bodyPr vert="horz" wrap="square" lIns="0" tIns="307340" rIns="0" bIns="0" rtlCol="0">
            <a:spAutoFit/>
          </a:bodyPr>
          <a:lstStyle/>
          <a:p>
            <a:pPr marL="534670">
              <a:lnSpc>
                <a:spcPct val="100000"/>
              </a:lnSpc>
              <a:spcBef>
                <a:spcPts val="2420"/>
              </a:spcBef>
            </a:pPr>
            <a:r>
              <a:rPr sz="2300" spc="55" dirty="0">
                <a:solidFill>
                  <a:srgbClr val="170091"/>
                </a:solidFill>
                <a:latin typeface="Arial Black"/>
                <a:cs typeface="Arial Black"/>
              </a:rPr>
              <a:t>Title</a:t>
            </a:r>
            <a:r>
              <a:rPr sz="2300" spc="150" dirty="0">
                <a:solidFill>
                  <a:srgbClr val="170091"/>
                </a:solidFill>
                <a:latin typeface="Arial Black"/>
                <a:cs typeface="Arial Black"/>
              </a:rPr>
              <a:t> </a:t>
            </a:r>
            <a:r>
              <a:rPr sz="2300" spc="-50" dirty="0">
                <a:solidFill>
                  <a:srgbClr val="170091"/>
                </a:solidFill>
                <a:latin typeface="Arial Black"/>
                <a:cs typeface="Arial Black"/>
              </a:rPr>
              <a:t>1</a:t>
            </a:r>
            <a:endParaRPr sz="2300" dirty="0">
              <a:latin typeface="Arial Black"/>
              <a:cs typeface="Arial Black"/>
            </a:endParaRPr>
          </a:p>
          <a:p>
            <a:pPr marL="160655" marR="199390" algn="just">
              <a:lnSpc>
                <a:spcPts val="1600"/>
              </a:lnSpc>
              <a:spcBef>
                <a:spcPts val="1800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0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dolor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5" dirty="0">
                <a:latin typeface="Arial"/>
                <a:cs typeface="Arial"/>
              </a:rPr>
              <a:t>coscetuer </a:t>
            </a:r>
            <a:r>
              <a:rPr sz="1450" spc="50" dirty="0">
                <a:latin typeface="Arial"/>
                <a:cs typeface="Arial"/>
              </a:rPr>
              <a:t>adipiscing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elit,</a:t>
            </a:r>
            <a:endParaRPr sz="1450" dirty="0">
              <a:latin typeface="Arial"/>
              <a:cs typeface="Arial"/>
            </a:endParaRPr>
          </a:p>
          <a:p>
            <a:pPr marL="160655" algn="just">
              <a:lnSpc>
                <a:spcPts val="1490"/>
              </a:lnSpc>
            </a:pPr>
            <a:r>
              <a:rPr sz="1450" dirty="0">
                <a:latin typeface="Arial"/>
                <a:cs typeface="Arial"/>
              </a:rPr>
              <a:t>sed</a:t>
            </a:r>
            <a:r>
              <a:rPr sz="1450" spc="254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diam</a:t>
            </a:r>
            <a:r>
              <a:rPr sz="1450" spc="26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nonumm</a:t>
            </a:r>
            <a:endParaRPr sz="1450" dirty="0">
              <a:latin typeface="Arial"/>
              <a:cs typeface="Arial"/>
            </a:endParaRPr>
          </a:p>
          <a:p>
            <a:pPr marL="160655" marR="426720" algn="just">
              <a:lnSpc>
                <a:spcPts val="1600"/>
              </a:lnSpc>
              <a:spcBef>
                <a:spcPts val="95"/>
              </a:spcBef>
            </a:pPr>
            <a:r>
              <a:rPr sz="1450" dirty="0">
                <a:latin typeface="Arial"/>
                <a:cs typeface="Arial"/>
              </a:rPr>
              <a:t>nibh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euismod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25" dirty="0">
                <a:latin typeface="Arial"/>
                <a:cs typeface="Arial"/>
              </a:rPr>
              <a:t>tin </a:t>
            </a:r>
            <a:r>
              <a:rPr sz="1450" dirty="0">
                <a:latin typeface="Arial"/>
                <a:cs typeface="Arial"/>
              </a:rPr>
              <a:t>cidunt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laoreet </a:t>
            </a:r>
            <a:r>
              <a:rPr sz="1450" dirty="0">
                <a:latin typeface="Arial"/>
                <a:cs typeface="Arial"/>
              </a:rPr>
              <a:t>dolore</a:t>
            </a:r>
            <a:r>
              <a:rPr sz="1450" spc="38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magna</a:t>
            </a:r>
            <a:endParaRPr sz="1450" dirty="0">
              <a:latin typeface="Arial"/>
              <a:cs typeface="Arial"/>
            </a:endParaRPr>
          </a:p>
          <a:p>
            <a:pPr marL="160655" algn="just">
              <a:lnSpc>
                <a:spcPts val="1560"/>
              </a:lnSpc>
            </a:pPr>
            <a:r>
              <a:rPr sz="1450" spc="50" dirty="0">
                <a:latin typeface="Arial"/>
                <a:cs typeface="Arial"/>
              </a:rPr>
              <a:t>alquam</a:t>
            </a:r>
            <a:r>
              <a:rPr sz="1450" spc="1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erat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volut.</a:t>
            </a:r>
            <a:endParaRPr sz="1450" dirty="0">
              <a:latin typeface="Arial"/>
              <a:cs typeface="Arial"/>
            </a:endParaRPr>
          </a:p>
        </p:txBody>
      </p:sp>
      <p:sp>
        <p:nvSpPr>
          <p:cNvPr id="30" name="object 30">
            <a:extLst>
              <a:ext uri="{FF2B5EF4-FFF2-40B4-BE49-F238E27FC236}">
                <a16:creationId xmlns:a16="http://schemas.microsoft.com/office/drawing/2014/main" id="{88FF3333-5741-F17F-574C-CF9801793C67}"/>
              </a:ext>
            </a:extLst>
          </p:cNvPr>
          <p:cNvSpPr txBox="1"/>
          <p:nvPr/>
        </p:nvSpPr>
        <p:spPr>
          <a:xfrm>
            <a:off x="9019620" y="1860275"/>
            <a:ext cx="2065020" cy="3352165"/>
          </a:xfrm>
          <a:prstGeom prst="rect">
            <a:avLst/>
          </a:prstGeom>
          <a:ln w="31412">
            <a:solidFill>
              <a:srgbClr val="170091"/>
            </a:solidFill>
          </a:ln>
        </p:spPr>
        <p:txBody>
          <a:bodyPr vert="horz" wrap="square" lIns="0" tIns="307340" rIns="0" bIns="0" rtlCol="0">
            <a:spAutoFit/>
          </a:bodyPr>
          <a:lstStyle/>
          <a:p>
            <a:pPr marL="489584">
              <a:lnSpc>
                <a:spcPct val="100000"/>
              </a:lnSpc>
              <a:spcBef>
                <a:spcPts val="2420"/>
              </a:spcBef>
            </a:pPr>
            <a:r>
              <a:rPr sz="2300" spc="55" dirty="0">
                <a:solidFill>
                  <a:srgbClr val="170091"/>
                </a:solidFill>
                <a:latin typeface="Arial Black"/>
                <a:cs typeface="Arial Black"/>
              </a:rPr>
              <a:t>Title</a:t>
            </a:r>
            <a:r>
              <a:rPr sz="2300" spc="150" dirty="0">
                <a:solidFill>
                  <a:srgbClr val="170091"/>
                </a:solidFill>
                <a:latin typeface="Arial Black"/>
                <a:cs typeface="Arial Black"/>
              </a:rPr>
              <a:t> </a:t>
            </a:r>
            <a:r>
              <a:rPr sz="2300" spc="-50" dirty="0">
                <a:solidFill>
                  <a:srgbClr val="170091"/>
                </a:solidFill>
                <a:latin typeface="Arial Black"/>
                <a:cs typeface="Arial Black"/>
              </a:rPr>
              <a:t>2</a:t>
            </a:r>
            <a:endParaRPr sz="2300">
              <a:latin typeface="Arial Black"/>
              <a:cs typeface="Arial Black"/>
            </a:endParaRPr>
          </a:p>
          <a:p>
            <a:pPr marL="184150" marR="175895" algn="just">
              <a:lnSpc>
                <a:spcPts val="1600"/>
              </a:lnSpc>
              <a:spcBef>
                <a:spcPts val="1795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0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dolor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5" dirty="0">
                <a:latin typeface="Arial"/>
                <a:cs typeface="Arial"/>
              </a:rPr>
              <a:t>coscetuer </a:t>
            </a:r>
            <a:r>
              <a:rPr sz="1450" spc="50" dirty="0">
                <a:latin typeface="Arial"/>
                <a:cs typeface="Arial"/>
              </a:rPr>
              <a:t>adipiscing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elit,</a:t>
            </a:r>
            <a:endParaRPr sz="1450">
              <a:latin typeface="Arial"/>
              <a:cs typeface="Arial"/>
            </a:endParaRPr>
          </a:p>
          <a:p>
            <a:pPr marL="184150" algn="just">
              <a:lnSpc>
                <a:spcPts val="1490"/>
              </a:lnSpc>
            </a:pPr>
            <a:r>
              <a:rPr sz="1450" dirty="0">
                <a:latin typeface="Arial"/>
                <a:cs typeface="Arial"/>
              </a:rPr>
              <a:t>sed</a:t>
            </a:r>
            <a:r>
              <a:rPr sz="1450" spc="254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diam</a:t>
            </a:r>
            <a:r>
              <a:rPr sz="1450" spc="26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nonumm</a:t>
            </a:r>
            <a:endParaRPr sz="1450">
              <a:latin typeface="Arial"/>
              <a:cs typeface="Arial"/>
            </a:endParaRPr>
          </a:p>
          <a:p>
            <a:pPr marL="184150" marR="403225" algn="just">
              <a:lnSpc>
                <a:spcPts val="1600"/>
              </a:lnSpc>
              <a:spcBef>
                <a:spcPts val="100"/>
              </a:spcBef>
            </a:pPr>
            <a:r>
              <a:rPr sz="1450" dirty="0">
                <a:latin typeface="Arial"/>
                <a:cs typeface="Arial"/>
              </a:rPr>
              <a:t>nibh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euismod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25" dirty="0">
                <a:latin typeface="Arial"/>
                <a:cs typeface="Arial"/>
              </a:rPr>
              <a:t>tin </a:t>
            </a:r>
            <a:r>
              <a:rPr sz="1450" dirty="0">
                <a:latin typeface="Arial"/>
                <a:cs typeface="Arial"/>
              </a:rPr>
              <a:t>cidunt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laoreet </a:t>
            </a:r>
            <a:r>
              <a:rPr sz="1450" dirty="0">
                <a:latin typeface="Arial"/>
                <a:cs typeface="Arial"/>
              </a:rPr>
              <a:t>dolore</a:t>
            </a:r>
            <a:r>
              <a:rPr sz="1450" spc="38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magna</a:t>
            </a:r>
            <a:endParaRPr sz="1450">
              <a:latin typeface="Arial"/>
              <a:cs typeface="Arial"/>
            </a:endParaRPr>
          </a:p>
          <a:p>
            <a:pPr marL="184150" algn="just">
              <a:lnSpc>
                <a:spcPts val="1560"/>
              </a:lnSpc>
            </a:pPr>
            <a:r>
              <a:rPr sz="1450" spc="50" dirty="0">
                <a:latin typeface="Arial"/>
                <a:cs typeface="Arial"/>
              </a:rPr>
              <a:t>alquam</a:t>
            </a:r>
            <a:r>
              <a:rPr sz="1450" spc="1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erat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volut.</a:t>
            </a:r>
            <a:endParaRPr sz="1450">
              <a:latin typeface="Arial"/>
              <a:cs typeface="Arial"/>
            </a:endParaRPr>
          </a:p>
        </p:txBody>
      </p:sp>
      <p:sp>
        <p:nvSpPr>
          <p:cNvPr id="31" name="object 31">
            <a:extLst>
              <a:ext uri="{FF2B5EF4-FFF2-40B4-BE49-F238E27FC236}">
                <a16:creationId xmlns:a16="http://schemas.microsoft.com/office/drawing/2014/main" id="{A03969F6-D618-FFB4-0686-1C789840B807}"/>
              </a:ext>
            </a:extLst>
          </p:cNvPr>
          <p:cNvSpPr txBox="1"/>
          <p:nvPr/>
        </p:nvSpPr>
        <p:spPr>
          <a:xfrm>
            <a:off x="11271908" y="1860275"/>
            <a:ext cx="2065020" cy="3352165"/>
          </a:xfrm>
          <a:prstGeom prst="rect">
            <a:avLst/>
          </a:prstGeom>
          <a:ln w="31412">
            <a:solidFill>
              <a:srgbClr val="170091"/>
            </a:solidFill>
          </a:ln>
        </p:spPr>
        <p:txBody>
          <a:bodyPr vert="horz" wrap="square" lIns="0" tIns="307340" rIns="0" bIns="0" rtlCol="0">
            <a:spAutoFit/>
          </a:bodyPr>
          <a:lstStyle/>
          <a:p>
            <a:pPr marL="487680">
              <a:lnSpc>
                <a:spcPct val="100000"/>
              </a:lnSpc>
              <a:spcBef>
                <a:spcPts val="2420"/>
              </a:spcBef>
            </a:pPr>
            <a:r>
              <a:rPr sz="2300" spc="55" dirty="0">
                <a:solidFill>
                  <a:srgbClr val="170091"/>
                </a:solidFill>
                <a:latin typeface="Arial Black"/>
                <a:cs typeface="Arial Black"/>
              </a:rPr>
              <a:t>Title</a:t>
            </a:r>
            <a:r>
              <a:rPr sz="2300" spc="150" dirty="0">
                <a:solidFill>
                  <a:srgbClr val="170091"/>
                </a:solidFill>
                <a:latin typeface="Arial Black"/>
                <a:cs typeface="Arial Black"/>
              </a:rPr>
              <a:t> </a:t>
            </a:r>
            <a:r>
              <a:rPr sz="2300" spc="-50" dirty="0">
                <a:solidFill>
                  <a:srgbClr val="170091"/>
                </a:solidFill>
                <a:latin typeface="Arial Black"/>
                <a:cs typeface="Arial Black"/>
              </a:rPr>
              <a:t>3</a:t>
            </a:r>
            <a:endParaRPr sz="2300">
              <a:latin typeface="Arial Black"/>
              <a:cs typeface="Arial Black"/>
            </a:endParaRPr>
          </a:p>
          <a:p>
            <a:pPr marL="183515" marR="175895" algn="just">
              <a:lnSpc>
                <a:spcPts val="1600"/>
              </a:lnSpc>
              <a:spcBef>
                <a:spcPts val="1795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0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dolor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5" dirty="0">
                <a:latin typeface="Arial"/>
                <a:cs typeface="Arial"/>
              </a:rPr>
              <a:t>coscetuer </a:t>
            </a:r>
            <a:r>
              <a:rPr sz="1450" spc="50" dirty="0">
                <a:latin typeface="Arial"/>
                <a:cs typeface="Arial"/>
              </a:rPr>
              <a:t>adipiscing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elit,</a:t>
            </a:r>
            <a:endParaRPr sz="1450">
              <a:latin typeface="Arial"/>
              <a:cs typeface="Arial"/>
            </a:endParaRPr>
          </a:p>
          <a:p>
            <a:pPr marL="183515" algn="just">
              <a:lnSpc>
                <a:spcPts val="1490"/>
              </a:lnSpc>
            </a:pPr>
            <a:r>
              <a:rPr sz="1450" dirty="0">
                <a:latin typeface="Arial"/>
                <a:cs typeface="Arial"/>
              </a:rPr>
              <a:t>sed</a:t>
            </a:r>
            <a:r>
              <a:rPr sz="1450" spc="254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diam</a:t>
            </a:r>
            <a:r>
              <a:rPr sz="1450" spc="26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nonumm</a:t>
            </a:r>
            <a:endParaRPr sz="1450">
              <a:latin typeface="Arial"/>
              <a:cs typeface="Arial"/>
            </a:endParaRPr>
          </a:p>
          <a:p>
            <a:pPr marL="183515" marR="403225" algn="just">
              <a:lnSpc>
                <a:spcPts val="1600"/>
              </a:lnSpc>
              <a:spcBef>
                <a:spcPts val="100"/>
              </a:spcBef>
            </a:pPr>
            <a:r>
              <a:rPr sz="1450" dirty="0">
                <a:latin typeface="Arial"/>
                <a:cs typeface="Arial"/>
              </a:rPr>
              <a:t>nibh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euismod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25" dirty="0">
                <a:latin typeface="Arial"/>
                <a:cs typeface="Arial"/>
              </a:rPr>
              <a:t>tin </a:t>
            </a:r>
            <a:r>
              <a:rPr sz="1450" dirty="0">
                <a:latin typeface="Arial"/>
                <a:cs typeface="Arial"/>
              </a:rPr>
              <a:t>cidunt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laoreet </a:t>
            </a:r>
            <a:r>
              <a:rPr sz="1450" dirty="0">
                <a:latin typeface="Arial"/>
                <a:cs typeface="Arial"/>
              </a:rPr>
              <a:t>dolore</a:t>
            </a:r>
            <a:r>
              <a:rPr sz="1450" spc="38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magna</a:t>
            </a:r>
            <a:endParaRPr sz="1450">
              <a:latin typeface="Arial"/>
              <a:cs typeface="Arial"/>
            </a:endParaRPr>
          </a:p>
          <a:p>
            <a:pPr marL="183515" algn="just">
              <a:lnSpc>
                <a:spcPts val="1560"/>
              </a:lnSpc>
            </a:pPr>
            <a:r>
              <a:rPr sz="1450" spc="50" dirty="0">
                <a:latin typeface="Arial"/>
                <a:cs typeface="Arial"/>
              </a:rPr>
              <a:t>alquam</a:t>
            </a:r>
            <a:r>
              <a:rPr sz="1450" spc="1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erat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volut.</a:t>
            </a:r>
            <a:endParaRPr sz="1450">
              <a:latin typeface="Arial"/>
              <a:cs typeface="Arial"/>
            </a:endParaRPr>
          </a:p>
        </p:txBody>
      </p:sp>
      <p:sp>
        <p:nvSpPr>
          <p:cNvPr id="32" name="object 32">
            <a:extLst>
              <a:ext uri="{FF2B5EF4-FFF2-40B4-BE49-F238E27FC236}">
                <a16:creationId xmlns:a16="http://schemas.microsoft.com/office/drawing/2014/main" id="{F9B03A08-A979-800D-A948-053D5CE549FD}"/>
              </a:ext>
            </a:extLst>
          </p:cNvPr>
          <p:cNvSpPr txBox="1"/>
          <p:nvPr/>
        </p:nvSpPr>
        <p:spPr>
          <a:xfrm>
            <a:off x="6751616" y="7011691"/>
            <a:ext cx="6601459" cy="145161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452245">
              <a:lnSpc>
                <a:spcPts val="2715"/>
              </a:lnSpc>
              <a:spcBef>
                <a:spcPts val="605"/>
              </a:spcBef>
            </a:pPr>
            <a:r>
              <a:rPr sz="2300" spc="60" dirty="0">
                <a:solidFill>
                  <a:srgbClr val="170091"/>
                </a:solidFill>
                <a:latin typeface="Arial Black"/>
                <a:cs typeface="Arial Black"/>
              </a:rPr>
              <a:t>Main</a:t>
            </a:r>
            <a:r>
              <a:rPr sz="2300" spc="140" dirty="0">
                <a:solidFill>
                  <a:srgbClr val="170091"/>
                </a:solidFill>
                <a:latin typeface="Arial Black"/>
                <a:cs typeface="Arial Black"/>
              </a:rPr>
              <a:t> </a:t>
            </a:r>
            <a:r>
              <a:rPr sz="2300" spc="55" dirty="0">
                <a:solidFill>
                  <a:srgbClr val="170091"/>
                </a:solidFill>
                <a:latin typeface="Arial Black"/>
                <a:cs typeface="Arial Black"/>
              </a:rPr>
              <a:t>Title</a:t>
            </a:r>
            <a:r>
              <a:rPr sz="2300" spc="140" dirty="0">
                <a:solidFill>
                  <a:srgbClr val="170091"/>
                </a:solidFill>
                <a:latin typeface="Arial Black"/>
                <a:cs typeface="Arial Black"/>
              </a:rPr>
              <a:t> </a:t>
            </a:r>
            <a:r>
              <a:rPr sz="2300" spc="65" dirty="0">
                <a:solidFill>
                  <a:srgbClr val="170091"/>
                </a:solidFill>
                <a:latin typeface="Arial Black"/>
                <a:cs typeface="Arial Black"/>
              </a:rPr>
              <a:t>Example</a:t>
            </a:r>
            <a:r>
              <a:rPr sz="2300" spc="145" dirty="0">
                <a:solidFill>
                  <a:srgbClr val="170091"/>
                </a:solidFill>
                <a:latin typeface="Arial Black"/>
                <a:cs typeface="Arial Black"/>
              </a:rPr>
              <a:t> </a:t>
            </a:r>
            <a:r>
              <a:rPr sz="2300" spc="-50" dirty="0">
                <a:solidFill>
                  <a:srgbClr val="170091"/>
                </a:solidFill>
                <a:latin typeface="Arial Black"/>
                <a:cs typeface="Arial Black"/>
              </a:rPr>
              <a:t>2</a:t>
            </a:r>
            <a:endParaRPr sz="2300">
              <a:latin typeface="Arial Black"/>
              <a:cs typeface="Arial Black"/>
            </a:endParaRPr>
          </a:p>
          <a:p>
            <a:pPr marL="1452245">
              <a:lnSpc>
                <a:spcPts val="2260"/>
              </a:lnSpc>
            </a:pPr>
            <a:r>
              <a:rPr sz="1950" b="1" spc="65" dirty="0">
                <a:latin typeface="Arial"/>
                <a:cs typeface="Arial"/>
              </a:rPr>
              <a:t>Description</a:t>
            </a:r>
            <a:r>
              <a:rPr sz="1950" b="1" spc="114" dirty="0">
                <a:latin typeface="Arial"/>
                <a:cs typeface="Arial"/>
              </a:rPr>
              <a:t> </a:t>
            </a:r>
            <a:r>
              <a:rPr sz="1950" b="1" spc="60" dirty="0">
                <a:latin typeface="Arial"/>
                <a:cs typeface="Arial"/>
              </a:rPr>
              <a:t>goes</a:t>
            </a:r>
            <a:r>
              <a:rPr sz="1950" b="1" spc="120" dirty="0">
                <a:latin typeface="Arial"/>
                <a:cs typeface="Arial"/>
              </a:rPr>
              <a:t> </a:t>
            </a:r>
            <a:r>
              <a:rPr sz="1950" b="1" spc="50" dirty="0">
                <a:latin typeface="Arial"/>
                <a:cs typeface="Arial"/>
              </a:rPr>
              <a:t>here</a:t>
            </a:r>
            <a:endParaRPr sz="1950">
              <a:latin typeface="Arial"/>
              <a:cs typeface="Arial"/>
            </a:endParaRPr>
          </a:p>
          <a:p>
            <a:pPr marL="1452245" marR="489584">
              <a:lnSpc>
                <a:spcPts val="1600"/>
              </a:lnSpc>
              <a:spcBef>
                <a:spcPts val="135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dolor</a:t>
            </a:r>
            <a:r>
              <a:rPr sz="1450" spc="20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0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consectetur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adipisicing, </a:t>
            </a:r>
            <a:r>
              <a:rPr sz="1450" spc="50" dirty="0">
                <a:latin typeface="Arial"/>
                <a:cs typeface="Arial"/>
              </a:rPr>
              <a:t>tempor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incididunt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labore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dolore</a:t>
            </a:r>
            <a:r>
              <a:rPr sz="1450" spc="27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magna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aliqua.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1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enim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adminim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veniam,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quis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nostrud.</a:t>
            </a:r>
            <a:endParaRPr sz="1450">
              <a:latin typeface="Arial"/>
              <a:cs typeface="Arial"/>
            </a:endParaRPr>
          </a:p>
        </p:txBody>
      </p:sp>
      <p:sp>
        <p:nvSpPr>
          <p:cNvPr id="33" name="object 33">
            <a:extLst>
              <a:ext uri="{FF2B5EF4-FFF2-40B4-BE49-F238E27FC236}">
                <a16:creationId xmlns:a16="http://schemas.microsoft.com/office/drawing/2014/main" id="{81B11316-B54F-5E29-490C-B47C0A8C5548}"/>
              </a:ext>
            </a:extLst>
          </p:cNvPr>
          <p:cNvSpPr txBox="1"/>
          <p:nvPr/>
        </p:nvSpPr>
        <p:spPr>
          <a:xfrm>
            <a:off x="6751616" y="8628772"/>
            <a:ext cx="6601459" cy="1451610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1452245">
              <a:lnSpc>
                <a:spcPts val="2715"/>
              </a:lnSpc>
              <a:spcBef>
                <a:spcPts val="670"/>
              </a:spcBef>
            </a:pPr>
            <a:r>
              <a:rPr sz="2300" spc="60" dirty="0">
                <a:solidFill>
                  <a:srgbClr val="170091"/>
                </a:solidFill>
                <a:latin typeface="Arial Black"/>
                <a:cs typeface="Arial Black"/>
              </a:rPr>
              <a:t>Main</a:t>
            </a:r>
            <a:r>
              <a:rPr sz="2300" spc="140" dirty="0">
                <a:solidFill>
                  <a:srgbClr val="170091"/>
                </a:solidFill>
                <a:latin typeface="Arial Black"/>
                <a:cs typeface="Arial Black"/>
              </a:rPr>
              <a:t> </a:t>
            </a:r>
            <a:r>
              <a:rPr sz="2300" spc="55" dirty="0">
                <a:solidFill>
                  <a:srgbClr val="170091"/>
                </a:solidFill>
                <a:latin typeface="Arial Black"/>
                <a:cs typeface="Arial Black"/>
              </a:rPr>
              <a:t>Title</a:t>
            </a:r>
            <a:r>
              <a:rPr sz="2300" spc="140" dirty="0">
                <a:solidFill>
                  <a:srgbClr val="170091"/>
                </a:solidFill>
                <a:latin typeface="Arial Black"/>
                <a:cs typeface="Arial Black"/>
              </a:rPr>
              <a:t> </a:t>
            </a:r>
            <a:r>
              <a:rPr sz="2300" spc="65" dirty="0">
                <a:solidFill>
                  <a:srgbClr val="170091"/>
                </a:solidFill>
                <a:latin typeface="Arial Black"/>
                <a:cs typeface="Arial Black"/>
              </a:rPr>
              <a:t>Example</a:t>
            </a:r>
            <a:r>
              <a:rPr sz="2300" spc="145" dirty="0">
                <a:solidFill>
                  <a:srgbClr val="170091"/>
                </a:solidFill>
                <a:latin typeface="Arial Black"/>
                <a:cs typeface="Arial Black"/>
              </a:rPr>
              <a:t> </a:t>
            </a:r>
            <a:r>
              <a:rPr sz="2300" spc="-50" dirty="0">
                <a:solidFill>
                  <a:srgbClr val="170091"/>
                </a:solidFill>
                <a:latin typeface="Arial Black"/>
                <a:cs typeface="Arial Black"/>
              </a:rPr>
              <a:t>3</a:t>
            </a:r>
            <a:endParaRPr sz="2300">
              <a:latin typeface="Arial Black"/>
              <a:cs typeface="Arial Black"/>
            </a:endParaRPr>
          </a:p>
          <a:p>
            <a:pPr marL="1452245">
              <a:lnSpc>
                <a:spcPts val="2260"/>
              </a:lnSpc>
            </a:pPr>
            <a:r>
              <a:rPr sz="1950" b="1" spc="65" dirty="0">
                <a:latin typeface="Arial"/>
                <a:cs typeface="Arial"/>
              </a:rPr>
              <a:t>Description</a:t>
            </a:r>
            <a:r>
              <a:rPr sz="1950" b="1" spc="114" dirty="0">
                <a:latin typeface="Arial"/>
                <a:cs typeface="Arial"/>
              </a:rPr>
              <a:t> </a:t>
            </a:r>
            <a:r>
              <a:rPr sz="1950" b="1" spc="60" dirty="0">
                <a:latin typeface="Arial"/>
                <a:cs typeface="Arial"/>
              </a:rPr>
              <a:t>goes</a:t>
            </a:r>
            <a:r>
              <a:rPr sz="1950" b="1" spc="120" dirty="0">
                <a:latin typeface="Arial"/>
                <a:cs typeface="Arial"/>
              </a:rPr>
              <a:t> </a:t>
            </a:r>
            <a:r>
              <a:rPr sz="1950" b="1" spc="50" dirty="0">
                <a:latin typeface="Arial"/>
                <a:cs typeface="Arial"/>
              </a:rPr>
              <a:t>here</a:t>
            </a:r>
            <a:endParaRPr sz="1950">
              <a:latin typeface="Arial"/>
              <a:cs typeface="Arial"/>
            </a:endParaRPr>
          </a:p>
          <a:p>
            <a:pPr marL="1452245" marR="489584">
              <a:lnSpc>
                <a:spcPts val="1600"/>
              </a:lnSpc>
              <a:spcBef>
                <a:spcPts val="130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dolor</a:t>
            </a:r>
            <a:r>
              <a:rPr sz="1450" spc="20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0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consectetur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adipisicing, </a:t>
            </a:r>
            <a:r>
              <a:rPr sz="1450" spc="50" dirty="0">
                <a:latin typeface="Arial"/>
                <a:cs typeface="Arial"/>
              </a:rPr>
              <a:t>tempor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incididunt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labore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dolore</a:t>
            </a:r>
            <a:r>
              <a:rPr sz="1450" spc="27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magna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aliqua.</a:t>
            </a:r>
            <a:endParaRPr sz="1450">
              <a:latin typeface="Arial"/>
              <a:cs typeface="Arial"/>
            </a:endParaRPr>
          </a:p>
        </p:txBody>
      </p:sp>
      <p:sp>
        <p:nvSpPr>
          <p:cNvPr id="34" name="object 34">
            <a:extLst>
              <a:ext uri="{FF2B5EF4-FFF2-40B4-BE49-F238E27FC236}">
                <a16:creationId xmlns:a16="http://schemas.microsoft.com/office/drawing/2014/main" id="{B6FB04BE-F217-B61D-7535-FB94700B84D8}"/>
              </a:ext>
            </a:extLst>
          </p:cNvPr>
          <p:cNvSpPr/>
          <p:nvPr/>
        </p:nvSpPr>
        <p:spPr>
          <a:xfrm>
            <a:off x="814086" y="4366948"/>
            <a:ext cx="5135245" cy="0"/>
          </a:xfrm>
          <a:custGeom>
            <a:avLst/>
            <a:gdLst/>
            <a:ahLst/>
            <a:cxnLst/>
            <a:rect l="l" t="t" r="r" b="b"/>
            <a:pathLst>
              <a:path w="5135245">
                <a:moveTo>
                  <a:pt x="0" y="0"/>
                </a:moveTo>
                <a:lnTo>
                  <a:pt x="5135016" y="0"/>
                </a:lnTo>
              </a:path>
            </a:pathLst>
          </a:custGeom>
          <a:ln w="28187">
            <a:solidFill>
              <a:srgbClr val="99B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>
            <a:extLst>
              <a:ext uri="{FF2B5EF4-FFF2-40B4-BE49-F238E27FC236}">
                <a16:creationId xmlns:a16="http://schemas.microsoft.com/office/drawing/2014/main" id="{539DE0CC-6660-994F-ACA4-E2F58F95BC73}"/>
              </a:ext>
            </a:extLst>
          </p:cNvPr>
          <p:cNvSpPr/>
          <p:nvPr/>
        </p:nvSpPr>
        <p:spPr>
          <a:xfrm>
            <a:off x="814086" y="5661849"/>
            <a:ext cx="5135245" cy="0"/>
          </a:xfrm>
          <a:custGeom>
            <a:avLst/>
            <a:gdLst/>
            <a:ahLst/>
            <a:cxnLst/>
            <a:rect l="l" t="t" r="r" b="b"/>
            <a:pathLst>
              <a:path w="5135245">
                <a:moveTo>
                  <a:pt x="0" y="0"/>
                </a:moveTo>
                <a:lnTo>
                  <a:pt x="5135016" y="0"/>
                </a:lnTo>
              </a:path>
            </a:pathLst>
          </a:custGeom>
          <a:ln w="28187">
            <a:solidFill>
              <a:srgbClr val="99B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57">
            <a:extLst>
              <a:ext uri="{FF2B5EF4-FFF2-40B4-BE49-F238E27FC236}">
                <a16:creationId xmlns:a16="http://schemas.microsoft.com/office/drawing/2014/main" id="{EEBC1A08-F24A-1750-5225-106E9679F009}"/>
              </a:ext>
            </a:extLst>
          </p:cNvPr>
          <p:cNvSpPr txBox="1"/>
          <p:nvPr/>
        </p:nvSpPr>
        <p:spPr>
          <a:xfrm>
            <a:off x="8191269" y="9747459"/>
            <a:ext cx="3509010" cy="236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35"/>
              </a:lnSpc>
            </a:pPr>
            <a:r>
              <a:rPr sz="1450" dirty="0">
                <a:latin typeface="Arial"/>
                <a:cs typeface="Arial"/>
              </a:rPr>
              <a:t>Ut</a:t>
            </a:r>
            <a:r>
              <a:rPr sz="1450" spc="1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enim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adminim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veniam,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quis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nostrud.</a:t>
            </a:r>
            <a:endParaRPr sz="1450">
              <a:latin typeface="Arial"/>
              <a:cs typeface="Arial"/>
            </a:endParaRPr>
          </a:p>
        </p:txBody>
      </p:sp>
      <p:sp>
        <p:nvSpPr>
          <p:cNvPr id="38" name="Slide Number Placeholder 6">
            <a:extLst>
              <a:ext uri="{FF2B5EF4-FFF2-40B4-BE49-F238E27FC236}">
                <a16:creationId xmlns:a16="http://schemas.microsoft.com/office/drawing/2014/main" id="{DDC7954F-E0B6-BB8D-0AC6-51AB77182E51}"/>
              </a:ext>
            </a:extLst>
          </p:cNvPr>
          <p:cNvSpPr txBox="1">
            <a:spLocks/>
          </p:cNvSpPr>
          <p:nvPr/>
        </p:nvSpPr>
        <p:spPr>
          <a:xfrm>
            <a:off x="14474953" y="10495220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rgbClr val="1500D9"/>
                </a:solidFill>
              </a:rPr>
              <a:pPr marL="38100">
                <a:lnSpc>
                  <a:spcPts val="3010"/>
                </a:lnSpc>
              </a:pPr>
              <a:t>18</a:t>
            </a:fld>
            <a:endParaRPr lang="en-MY" spc="-25" dirty="0">
              <a:solidFill>
                <a:srgbClr val="1500D9"/>
              </a:solidFill>
            </a:endParaRPr>
          </a:p>
        </p:txBody>
      </p:sp>
      <p:sp>
        <p:nvSpPr>
          <p:cNvPr id="39" name="object 35">
            <a:extLst>
              <a:ext uri="{FF2B5EF4-FFF2-40B4-BE49-F238E27FC236}">
                <a16:creationId xmlns:a16="http://schemas.microsoft.com/office/drawing/2014/main" id="{61302218-1F0F-CBB2-5DDC-FBAF47087955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17009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HEADLINE OF INFOGRAPHIC HERE</a:t>
            </a:r>
            <a:endParaRPr lang="en-MY" sz="3200" b="1" spc="90" dirty="0">
              <a:solidFill>
                <a:srgbClr val="17009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5061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1818FB2-AF50-70F8-C319-C52F926C6238}"/>
              </a:ext>
            </a:extLst>
          </p:cNvPr>
          <p:cNvSpPr/>
          <p:nvPr/>
        </p:nvSpPr>
        <p:spPr>
          <a:xfrm>
            <a:off x="261772" y="1844680"/>
            <a:ext cx="6240145" cy="5316855"/>
          </a:xfrm>
          <a:custGeom>
            <a:avLst/>
            <a:gdLst/>
            <a:ahLst/>
            <a:cxnLst/>
            <a:rect l="l" t="t" r="r" b="b"/>
            <a:pathLst>
              <a:path w="6240145" h="5316855">
                <a:moveTo>
                  <a:pt x="6239642" y="0"/>
                </a:moveTo>
                <a:lnTo>
                  <a:pt x="0" y="0"/>
                </a:lnTo>
                <a:lnTo>
                  <a:pt x="0" y="5316728"/>
                </a:lnTo>
                <a:lnTo>
                  <a:pt x="6239642" y="5316728"/>
                </a:lnTo>
                <a:lnTo>
                  <a:pt x="6239642" y="0"/>
                </a:lnTo>
                <a:close/>
              </a:path>
            </a:pathLst>
          </a:custGeom>
          <a:solidFill>
            <a:srgbClr val="170091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5BEF90BD-8374-A0E6-F0EF-2D3BD0156F8C}"/>
              </a:ext>
            </a:extLst>
          </p:cNvPr>
          <p:cNvSpPr/>
          <p:nvPr/>
        </p:nvSpPr>
        <p:spPr>
          <a:xfrm>
            <a:off x="267017" y="7161249"/>
            <a:ext cx="6234430" cy="2979420"/>
          </a:xfrm>
          <a:custGeom>
            <a:avLst/>
            <a:gdLst/>
            <a:ahLst/>
            <a:cxnLst/>
            <a:rect l="l" t="t" r="r" b="b"/>
            <a:pathLst>
              <a:path w="6234430" h="2979420">
                <a:moveTo>
                  <a:pt x="6234379" y="0"/>
                </a:moveTo>
                <a:lnTo>
                  <a:pt x="0" y="0"/>
                </a:lnTo>
                <a:lnTo>
                  <a:pt x="0" y="46990"/>
                </a:lnTo>
                <a:lnTo>
                  <a:pt x="0" y="2933700"/>
                </a:lnTo>
                <a:lnTo>
                  <a:pt x="0" y="2979420"/>
                </a:lnTo>
                <a:lnTo>
                  <a:pt x="6234379" y="2979420"/>
                </a:lnTo>
                <a:lnTo>
                  <a:pt x="6234379" y="2933700"/>
                </a:lnTo>
                <a:lnTo>
                  <a:pt x="46202" y="2933700"/>
                </a:lnTo>
                <a:lnTo>
                  <a:pt x="46202" y="46990"/>
                </a:lnTo>
                <a:lnTo>
                  <a:pt x="6188176" y="46990"/>
                </a:lnTo>
                <a:lnTo>
                  <a:pt x="6188176" y="2933369"/>
                </a:lnTo>
                <a:lnTo>
                  <a:pt x="6234379" y="2933369"/>
                </a:lnTo>
                <a:lnTo>
                  <a:pt x="6234379" y="46990"/>
                </a:lnTo>
                <a:lnTo>
                  <a:pt x="6234379" y="46367"/>
                </a:lnTo>
                <a:lnTo>
                  <a:pt x="6234379" y="0"/>
                </a:lnTo>
                <a:close/>
              </a:path>
            </a:pathLst>
          </a:custGeom>
          <a:solidFill>
            <a:srgbClr val="170091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>
            <a:extLst>
              <a:ext uri="{FF2B5EF4-FFF2-40B4-BE49-F238E27FC236}">
                <a16:creationId xmlns:a16="http://schemas.microsoft.com/office/drawing/2014/main" id="{C1ECA14B-5B7D-37F9-C774-7DA869BDA720}"/>
              </a:ext>
            </a:extLst>
          </p:cNvPr>
          <p:cNvGrpSpPr/>
          <p:nvPr/>
        </p:nvGrpSpPr>
        <p:grpSpPr>
          <a:xfrm>
            <a:off x="664390" y="3820295"/>
            <a:ext cx="5332730" cy="2345690"/>
            <a:chOff x="664390" y="4302381"/>
            <a:chExt cx="5332730" cy="2345690"/>
          </a:xfrm>
        </p:grpSpPr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71785FC3-A70B-527F-99B5-CA5846B99142}"/>
                </a:ext>
              </a:extLst>
            </p:cNvPr>
            <p:cNvSpPr/>
            <p:nvPr/>
          </p:nvSpPr>
          <p:spPr>
            <a:xfrm>
              <a:off x="680265" y="6631850"/>
              <a:ext cx="5300980" cy="0"/>
            </a:xfrm>
            <a:custGeom>
              <a:avLst/>
              <a:gdLst/>
              <a:ahLst/>
              <a:cxnLst/>
              <a:rect l="l" t="t" r="r" b="b"/>
              <a:pathLst>
                <a:path w="5300980">
                  <a:moveTo>
                    <a:pt x="0" y="0"/>
                  </a:moveTo>
                  <a:lnTo>
                    <a:pt x="5300801" y="0"/>
                  </a:lnTo>
                </a:path>
              </a:pathLst>
            </a:custGeom>
            <a:ln w="31203">
              <a:solidFill>
                <a:srgbClr val="1700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07F5DDB3-71A7-1A72-8868-2F50F171ADE6}"/>
                </a:ext>
              </a:extLst>
            </p:cNvPr>
            <p:cNvSpPr/>
            <p:nvPr/>
          </p:nvSpPr>
          <p:spPr>
            <a:xfrm>
              <a:off x="2843054" y="4302381"/>
              <a:ext cx="890269" cy="2326640"/>
            </a:xfrm>
            <a:custGeom>
              <a:avLst/>
              <a:gdLst/>
              <a:ahLst/>
              <a:cxnLst/>
              <a:rect l="l" t="t" r="r" b="b"/>
              <a:pathLst>
                <a:path w="890270" h="2326640">
                  <a:moveTo>
                    <a:pt x="889878" y="0"/>
                  </a:moveTo>
                  <a:lnTo>
                    <a:pt x="0" y="0"/>
                  </a:lnTo>
                  <a:lnTo>
                    <a:pt x="0" y="2326107"/>
                  </a:lnTo>
                  <a:lnTo>
                    <a:pt x="889878" y="2326107"/>
                  </a:lnTo>
                  <a:lnTo>
                    <a:pt x="889878" y="0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>
            <a:extLst>
              <a:ext uri="{FF2B5EF4-FFF2-40B4-BE49-F238E27FC236}">
                <a16:creationId xmlns:a16="http://schemas.microsoft.com/office/drawing/2014/main" id="{4C6273BE-40DB-4119-D7A9-1437BBF99F91}"/>
              </a:ext>
            </a:extLst>
          </p:cNvPr>
          <p:cNvSpPr txBox="1"/>
          <p:nvPr/>
        </p:nvSpPr>
        <p:spPr>
          <a:xfrm>
            <a:off x="2772186" y="6371404"/>
            <a:ext cx="1040130" cy="3244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950" b="1" dirty="0">
                <a:solidFill>
                  <a:srgbClr val="FF7900"/>
                </a:solidFill>
                <a:latin typeface="Arial"/>
                <a:cs typeface="Arial"/>
              </a:rPr>
              <a:t>Q4</a:t>
            </a:r>
            <a:r>
              <a:rPr sz="1950" b="1" spc="185" dirty="0">
                <a:solidFill>
                  <a:srgbClr val="FF7900"/>
                </a:solidFill>
                <a:latin typeface="Arial"/>
                <a:cs typeface="Arial"/>
              </a:rPr>
              <a:t> </a:t>
            </a:r>
            <a:r>
              <a:rPr sz="1950" b="1" spc="40" dirty="0">
                <a:solidFill>
                  <a:srgbClr val="FF7900"/>
                </a:solidFill>
                <a:latin typeface="Arial"/>
                <a:cs typeface="Arial"/>
              </a:rPr>
              <a:t>2022</a:t>
            </a:r>
            <a:endParaRPr sz="1950">
              <a:latin typeface="Arial"/>
              <a:cs typeface="Arial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4B9EC0D8-444E-3A01-99DA-6BDF9DFF5257}"/>
              </a:ext>
            </a:extLst>
          </p:cNvPr>
          <p:cNvSpPr txBox="1"/>
          <p:nvPr/>
        </p:nvSpPr>
        <p:spPr>
          <a:xfrm>
            <a:off x="1133078" y="6369909"/>
            <a:ext cx="1040130" cy="3244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950" b="1" dirty="0">
                <a:solidFill>
                  <a:srgbClr val="FF7900"/>
                </a:solidFill>
                <a:latin typeface="Arial"/>
                <a:cs typeface="Arial"/>
              </a:rPr>
              <a:t>Q1</a:t>
            </a:r>
            <a:r>
              <a:rPr sz="1950" b="1" spc="185" dirty="0">
                <a:solidFill>
                  <a:srgbClr val="FF7900"/>
                </a:solidFill>
                <a:latin typeface="Arial"/>
                <a:cs typeface="Arial"/>
              </a:rPr>
              <a:t> </a:t>
            </a:r>
            <a:r>
              <a:rPr sz="1950" b="1" spc="40" dirty="0">
                <a:solidFill>
                  <a:srgbClr val="FF7900"/>
                </a:solidFill>
                <a:latin typeface="Arial"/>
                <a:cs typeface="Arial"/>
              </a:rPr>
              <a:t>2022</a:t>
            </a:r>
            <a:endParaRPr sz="1950">
              <a:latin typeface="Arial"/>
              <a:cs typeface="Arial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0A1FADF9-F127-A021-D02E-5A8CBDFD58FD}"/>
              </a:ext>
            </a:extLst>
          </p:cNvPr>
          <p:cNvSpPr txBox="1"/>
          <p:nvPr/>
        </p:nvSpPr>
        <p:spPr>
          <a:xfrm>
            <a:off x="4496129" y="6371404"/>
            <a:ext cx="1040130" cy="3244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950" b="1" dirty="0">
                <a:solidFill>
                  <a:srgbClr val="FF7900"/>
                </a:solidFill>
                <a:latin typeface="Arial"/>
                <a:cs typeface="Arial"/>
              </a:rPr>
              <a:t>Q1</a:t>
            </a:r>
            <a:r>
              <a:rPr sz="1950" b="1" spc="185" dirty="0">
                <a:solidFill>
                  <a:srgbClr val="FF7900"/>
                </a:solidFill>
                <a:latin typeface="Arial"/>
                <a:cs typeface="Arial"/>
              </a:rPr>
              <a:t> </a:t>
            </a:r>
            <a:r>
              <a:rPr sz="1950" b="1" spc="40" dirty="0">
                <a:solidFill>
                  <a:srgbClr val="FF7900"/>
                </a:solidFill>
                <a:latin typeface="Arial"/>
                <a:cs typeface="Arial"/>
              </a:rPr>
              <a:t>2023</a:t>
            </a:r>
            <a:endParaRPr sz="1950">
              <a:latin typeface="Arial"/>
              <a:cs typeface="Arial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F144407D-105A-36C0-3293-A11E491D4EFD}"/>
              </a:ext>
            </a:extLst>
          </p:cNvPr>
          <p:cNvSpPr txBox="1"/>
          <p:nvPr/>
        </p:nvSpPr>
        <p:spPr>
          <a:xfrm>
            <a:off x="3084688" y="4834084"/>
            <a:ext cx="412750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750" b="1" spc="-25" dirty="0">
                <a:solidFill>
                  <a:srgbClr val="FFFFFF"/>
                </a:solidFill>
                <a:latin typeface="Arial"/>
                <a:cs typeface="Arial"/>
              </a:rPr>
              <a:t>844</a:t>
            </a:r>
            <a:endParaRPr sz="1750">
              <a:latin typeface="Arial"/>
              <a:cs typeface="Arial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E3CC9A5F-4964-3856-A30B-FBF8BECEE2A1}"/>
              </a:ext>
            </a:extLst>
          </p:cNvPr>
          <p:cNvSpPr/>
          <p:nvPr/>
        </p:nvSpPr>
        <p:spPr>
          <a:xfrm>
            <a:off x="1203816" y="3997589"/>
            <a:ext cx="890269" cy="2146935"/>
          </a:xfrm>
          <a:custGeom>
            <a:avLst/>
            <a:gdLst/>
            <a:ahLst/>
            <a:cxnLst/>
            <a:rect l="l" t="t" r="r" b="b"/>
            <a:pathLst>
              <a:path w="890269" h="2146934">
                <a:moveTo>
                  <a:pt x="889878" y="0"/>
                </a:moveTo>
                <a:lnTo>
                  <a:pt x="0" y="0"/>
                </a:lnTo>
                <a:lnTo>
                  <a:pt x="0" y="2146939"/>
                </a:lnTo>
                <a:lnTo>
                  <a:pt x="889878" y="2146939"/>
                </a:lnTo>
                <a:lnTo>
                  <a:pt x="889878" y="0"/>
                </a:lnTo>
                <a:close/>
              </a:path>
            </a:pathLst>
          </a:custGeom>
          <a:solidFill>
            <a:srgbClr val="1700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B82728CA-3FD6-D40B-D3B0-4C8CD7C52700}"/>
              </a:ext>
            </a:extLst>
          </p:cNvPr>
          <p:cNvSpPr txBox="1"/>
          <p:nvPr/>
        </p:nvSpPr>
        <p:spPr>
          <a:xfrm>
            <a:off x="1445462" y="4832570"/>
            <a:ext cx="412750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750" b="1" spc="-25" dirty="0">
                <a:solidFill>
                  <a:srgbClr val="FFFFFF"/>
                </a:solidFill>
                <a:latin typeface="Arial"/>
                <a:cs typeface="Arial"/>
              </a:rPr>
              <a:t>794</a:t>
            </a:r>
            <a:endParaRPr sz="1750">
              <a:latin typeface="Arial"/>
              <a:cs typeface="Arial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650A1355-B05F-47D3-0665-FB84A0FB08CB}"/>
              </a:ext>
            </a:extLst>
          </p:cNvPr>
          <p:cNvSpPr/>
          <p:nvPr/>
        </p:nvSpPr>
        <p:spPr>
          <a:xfrm>
            <a:off x="4567640" y="3730487"/>
            <a:ext cx="890269" cy="2416175"/>
          </a:xfrm>
          <a:custGeom>
            <a:avLst/>
            <a:gdLst/>
            <a:ahLst/>
            <a:cxnLst/>
            <a:rect l="l" t="t" r="r" b="b"/>
            <a:pathLst>
              <a:path w="890270" h="2416175">
                <a:moveTo>
                  <a:pt x="889878" y="0"/>
                </a:moveTo>
                <a:lnTo>
                  <a:pt x="0" y="0"/>
                </a:lnTo>
                <a:lnTo>
                  <a:pt x="0" y="2415915"/>
                </a:lnTo>
                <a:lnTo>
                  <a:pt x="889878" y="2415915"/>
                </a:lnTo>
                <a:lnTo>
                  <a:pt x="889878" y="0"/>
                </a:lnTo>
                <a:close/>
              </a:path>
            </a:pathLst>
          </a:custGeom>
          <a:solidFill>
            <a:srgbClr val="1700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BB102D2A-F282-14BF-B2BD-9722B0E61A8F}"/>
              </a:ext>
            </a:extLst>
          </p:cNvPr>
          <p:cNvSpPr txBox="1"/>
          <p:nvPr/>
        </p:nvSpPr>
        <p:spPr>
          <a:xfrm>
            <a:off x="4809286" y="4834084"/>
            <a:ext cx="412750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750" b="1" spc="-25" dirty="0">
                <a:solidFill>
                  <a:srgbClr val="FFFFFF"/>
                </a:solidFill>
                <a:latin typeface="Arial"/>
                <a:cs typeface="Arial"/>
              </a:rPr>
              <a:t>858</a:t>
            </a:r>
            <a:endParaRPr sz="1750">
              <a:latin typeface="Arial"/>
              <a:cs typeface="Arial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DD94C4D1-EDD1-F706-F798-39A1E8623806}"/>
              </a:ext>
            </a:extLst>
          </p:cNvPr>
          <p:cNvSpPr txBox="1"/>
          <p:nvPr/>
        </p:nvSpPr>
        <p:spPr>
          <a:xfrm>
            <a:off x="880842" y="1929445"/>
            <a:ext cx="4632325" cy="1503680"/>
          </a:xfrm>
          <a:prstGeom prst="rect">
            <a:avLst/>
          </a:prstGeom>
        </p:spPr>
        <p:txBody>
          <a:bodyPr vert="horz" wrap="square" lIns="0" tIns="2387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80"/>
              </a:spcBef>
            </a:pPr>
            <a:r>
              <a:rPr sz="2850" spc="100" dirty="0">
                <a:solidFill>
                  <a:srgbClr val="FF7900"/>
                </a:solidFill>
                <a:latin typeface="Arial Black"/>
                <a:cs typeface="Arial Black"/>
              </a:rPr>
              <a:t>Headline</a:t>
            </a:r>
            <a:r>
              <a:rPr sz="2850" spc="170" dirty="0">
                <a:solidFill>
                  <a:srgbClr val="FF7900"/>
                </a:solidFill>
                <a:latin typeface="Arial Black"/>
                <a:cs typeface="Arial Black"/>
              </a:rPr>
              <a:t> </a:t>
            </a:r>
            <a:r>
              <a:rPr sz="2850" spc="65" dirty="0">
                <a:solidFill>
                  <a:srgbClr val="FF7900"/>
                </a:solidFill>
                <a:latin typeface="Arial Black"/>
                <a:cs typeface="Arial Black"/>
              </a:rPr>
              <a:t>of</a:t>
            </a:r>
            <a:r>
              <a:rPr sz="2850" spc="345" dirty="0">
                <a:solidFill>
                  <a:srgbClr val="FF7900"/>
                </a:solidFill>
                <a:latin typeface="Arial Black"/>
                <a:cs typeface="Arial Black"/>
              </a:rPr>
              <a:t> </a:t>
            </a:r>
            <a:r>
              <a:rPr sz="2850" spc="85" dirty="0">
                <a:solidFill>
                  <a:srgbClr val="FF7900"/>
                </a:solidFill>
                <a:latin typeface="Arial Black"/>
                <a:cs typeface="Arial Black"/>
              </a:rPr>
              <a:t>Bar</a:t>
            </a:r>
            <a:r>
              <a:rPr sz="2850" spc="180" dirty="0">
                <a:solidFill>
                  <a:srgbClr val="FF7900"/>
                </a:solidFill>
                <a:latin typeface="Arial Black"/>
                <a:cs typeface="Arial Black"/>
              </a:rPr>
              <a:t> </a:t>
            </a:r>
            <a:r>
              <a:rPr sz="2850" spc="100" dirty="0">
                <a:solidFill>
                  <a:srgbClr val="FF7900"/>
                </a:solidFill>
                <a:latin typeface="Arial Black"/>
                <a:cs typeface="Arial Black"/>
              </a:rPr>
              <a:t>Chart</a:t>
            </a:r>
            <a:endParaRPr sz="2850" dirty="0">
              <a:latin typeface="Arial Black"/>
              <a:cs typeface="Arial Black"/>
            </a:endParaRPr>
          </a:p>
          <a:p>
            <a:pPr marL="162560" algn="ctr">
              <a:lnSpc>
                <a:spcPct val="100000"/>
              </a:lnSpc>
              <a:spcBef>
                <a:spcPts val="2175"/>
              </a:spcBef>
              <a:tabLst>
                <a:tab pos="1884680" algn="l"/>
              </a:tabLst>
            </a:pPr>
            <a:r>
              <a:rPr sz="3550" b="1" spc="55" dirty="0">
                <a:solidFill>
                  <a:srgbClr val="FF7900"/>
                </a:solidFill>
                <a:latin typeface="Arial"/>
                <a:cs typeface="Arial"/>
              </a:rPr>
              <a:t>+7%</a:t>
            </a:r>
            <a:r>
              <a:rPr sz="3550" b="1" dirty="0">
                <a:solidFill>
                  <a:srgbClr val="FF7900"/>
                </a:solidFill>
                <a:latin typeface="Arial"/>
                <a:cs typeface="Arial"/>
              </a:rPr>
              <a:t>	</a:t>
            </a:r>
            <a:r>
              <a:rPr sz="3550" b="1" spc="95" dirty="0">
                <a:solidFill>
                  <a:srgbClr val="FF7900"/>
                </a:solidFill>
                <a:latin typeface="Arial"/>
                <a:cs typeface="Arial"/>
              </a:rPr>
              <a:t>+5%</a:t>
            </a:r>
            <a:endParaRPr sz="3550" dirty="0">
              <a:latin typeface="Arial"/>
              <a:cs typeface="Arial"/>
            </a:endParaRP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93D51C58-24EA-1717-B2BA-8F5A7C2FEEFD}"/>
              </a:ext>
            </a:extLst>
          </p:cNvPr>
          <p:cNvSpPr txBox="1"/>
          <p:nvPr/>
        </p:nvSpPr>
        <p:spPr>
          <a:xfrm>
            <a:off x="313226" y="7546311"/>
            <a:ext cx="6142355" cy="20612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427355">
              <a:lnSpc>
                <a:spcPct val="100000"/>
              </a:lnSpc>
              <a:spcBef>
                <a:spcPts val="135"/>
              </a:spcBef>
            </a:pPr>
            <a:r>
              <a:rPr sz="1450" b="1" dirty="0">
                <a:latin typeface="Arial"/>
                <a:cs typeface="Arial"/>
              </a:rPr>
              <a:t>Lorem</a:t>
            </a:r>
            <a:r>
              <a:rPr sz="1450" b="1" spc="85" dirty="0">
                <a:latin typeface="Arial"/>
                <a:cs typeface="Arial"/>
              </a:rPr>
              <a:t> </a:t>
            </a:r>
            <a:r>
              <a:rPr sz="1450" b="1" dirty="0">
                <a:latin typeface="Arial"/>
                <a:cs typeface="Arial"/>
              </a:rPr>
              <a:t>ipsum</a:t>
            </a:r>
            <a:r>
              <a:rPr sz="1450" b="1" spc="85" dirty="0">
                <a:latin typeface="Arial"/>
                <a:cs typeface="Arial"/>
              </a:rPr>
              <a:t> </a:t>
            </a:r>
            <a:r>
              <a:rPr sz="1450" b="1" dirty="0">
                <a:latin typeface="Arial"/>
                <a:cs typeface="Arial"/>
              </a:rPr>
              <a:t>dolor</a:t>
            </a:r>
            <a:r>
              <a:rPr sz="1450" b="1" spc="85" dirty="0">
                <a:latin typeface="Arial"/>
                <a:cs typeface="Arial"/>
              </a:rPr>
              <a:t> </a:t>
            </a:r>
            <a:r>
              <a:rPr sz="1450" b="1" dirty="0">
                <a:latin typeface="Arial"/>
                <a:cs typeface="Arial"/>
              </a:rPr>
              <a:t>sit</a:t>
            </a:r>
            <a:r>
              <a:rPr sz="1450" b="1" spc="80" dirty="0">
                <a:latin typeface="Arial"/>
                <a:cs typeface="Arial"/>
              </a:rPr>
              <a:t> </a:t>
            </a:r>
            <a:r>
              <a:rPr sz="1450" b="1" dirty="0">
                <a:latin typeface="Arial"/>
                <a:cs typeface="Arial"/>
              </a:rPr>
              <a:t>amet,</a:t>
            </a:r>
            <a:r>
              <a:rPr sz="1450" b="1" spc="80" dirty="0">
                <a:latin typeface="Arial"/>
                <a:cs typeface="Arial"/>
              </a:rPr>
              <a:t> </a:t>
            </a:r>
            <a:r>
              <a:rPr sz="1450" b="1" dirty="0">
                <a:latin typeface="Arial"/>
                <a:cs typeface="Arial"/>
              </a:rPr>
              <a:t>consectetuer</a:t>
            </a:r>
            <a:r>
              <a:rPr sz="1450" b="1" spc="80" dirty="0">
                <a:latin typeface="Arial"/>
                <a:cs typeface="Arial"/>
              </a:rPr>
              <a:t> </a:t>
            </a:r>
            <a:r>
              <a:rPr sz="1450" b="1" spc="-10" dirty="0">
                <a:latin typeface="Arial"/>
                <a:cs typeface="Arial"/>
              </a:rPr>
              <a:t>adipiscing.</a:t>
            </a:r>
            <a:endParaRPr sz="1450">
              <a:latin typeface="Arial"/>
              <a:cs typeface="Arial"/>
            </a:endParaRPr>
          </a:p>
          <a:p>
            <a:pPr marL="532130" marR="412115" indent="-105410">
              <a:lnSpc>
                <a:spcPct val="102299"/>
              </a:lnSpc>
              <a:buChar char="•"/>
              <a:tabLst>
                <a:tab pos="535940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r>
              <a:rPr sz="1450" spc="-1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sociis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magnis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Arial"/>
              <a:buChar char="•"/>
            </a:pPr>
            <a:endParaRPr sz="1500">
              <a:latin typeface="Arial"/>
              <a:cs typeface="Arial"/>
            </a:endParaRPr>
          </a:p>
          <a:p>
            <a:pPr marL="532130" marR="412115" indent="-105410">
              <a:lnSpc>
                <a:spcPct val="102299"/>
              </a:lnSpc>
              <a:buChar char="•"/>
              <a:tabLst>
                <a:tab pos="535940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r>
              <a:rPr sz="1450" spc="-1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sociis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magnis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1550">
              <a:latin typeface="Arial"/>
              <a:cs typeface="Arial"/>
            </a:endParaRPr>
          </a:p>
          <a:p>
            <a:pPr marL="532130" marR="412115" indent="-105410">
              <a:lnSpc>
                <a:spcPct val="102299"/>
              </a:lnSpc>
              <a:buChar char="•"/>
              <a:tabLst>
                <a:tab pos="535940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r>
              <a:rPr sz="1450" spc="-1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sociis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magnis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</p:txBody>
      </p:sp>
      <p:grpSp>
        <p:nvGrpSpPr>
          <p:cNvPr id="17" name="object 18">
            <a:extLst>
              <a:ext uri="{FF2B5EF4-FFF2-40B4-BE49-F238E27FC236}">
                <a16:creationId xmlns:a16="http://schemas.microsoft.com/office/drawing/2014/main" id="{4C8D6AB9-FA8A-2F5D-2004-9AB5BFD5839C}"/>
              </a:ext>
            </a:extLst>
          </p:cNvPr>
          <p:cNvGrpSpPr/>
          <p:nvPr/>
        </p:nvGrpSpPr>
        <p:grpSpPr>
          <a:xfrm>
            <a:off x="6751616" y="8628767"/>
            <a:ext cx="6601459" cy="1451610"/>
            <a:chOff x="6751616" y="9110853"/>
            <a:chExt cx="6601459" cy="1451610"/>
          </a:xfrm>
        </p:grpSpPr>
        <p:sp>
          <p:nvSpPr>
            <p:cNvPr id="18" name="object 19">
              <a:extLst>
                <a:ext uri="{FF2B5EF4-FFF2-40B4-BE49-F238E27FC236}">
                  <a16:creationId xmlns:a16="http://schemas.microsoft.com/office/drawing/2014/main" id="{4473DF64-2DF8-3F1D-B1A8-E97CCE0AAD1B}"/>
                </a:ext>
              </a:extLst>
            </p:cNvPr>
            <p:cNvSpPr/>
            <p:nvPr/>
          </p:nvSpPr>
          <p:spPr>
            <a:xfrm>
              <a:off x="6751616" y="9110853"/>
              <a:ext cx="6601459" cy="1451610"/>
            </a:xfrm>
            <a:custGeom>
              <a:avLst/>
              <a:gdLst/>
              <a:ahLst/>
              <a:cxnLst/>
              <a:rect l="l" t="t" r="r" b="b"/>
              <a:pathLst>
                <a:path w="6601459" h="1451609">
                  <a:moveTo>
                    <a:pt x="6600867" y="0"/>
                  </a:moveTo>
                  <a:lnTo>
                    <a:pt x="0" y="0"/>
                  </a:lnTo>
                  <a:lnTo>
                    <a:pt x="0" y="1451243"/>
                  </a:lnTo>
                  <a:lnTo>
                    <a:pt x="6600867" y="1451243"/>
                  </a:lnTo>
                  <a:lnTo>
                    <a:pt x="6600867" y="0"/>
                  </a:lnTo>
                  <a:close/>
                </a:path>
              </a:pathLst>
            </a:custGeom>
            <a:solidFill>
              <a:srgbClr val="17009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0">
              <a:extLst>
                <a:ext uri="{FF2B5EF4-FFF2-40B4-BE49-F238E27FC236}">
                  <a16:creationId xmlns:a16="http://schemas.microsoft.com/office/drawing/2014/main" id="{422EFE01-CDCC-7344-2103-D2DFE8617313}"/>
                </a:ext>
              </a:extLst>
            </p:cNvPr>
            <p:cNvSpPr/>
            <p:nvPr/>
          </p:nvSpPr>
          <p:spPr>
            <a:xfrm>
              <a:off x="7137476" y="9495427"/>
              <a:ext cx="682625" cy="681355"/>
            </a:xfrm>
            <a:custGeom>
              <a:avLst/>
              <a:gdLst/>
              <a:ahLst/>
              <a:cxnLst/>
              <a:rect l="l" t="t" r="r" b="b"/>
              <a:pathLst>
                <a:path w="682625" h="681354">
                  <a:moveTo>
                    <a:pt x="339255" y="218414"/>
                  </a:moveTo>
                  <a:lnTo>
                    <a:pt x="305219" y="184226"/>
                  </a:lnTo>
                  <a:lnTo>
                    <a:pt x="299834" y="184200"/>
                  </a:lnTo>
                  <a:lnTo>
                    <a:pt x="293166" y="190842"/>
                  </a:lnTo>
                  <a:lnTo>
                    <a:pt x="293154" y="196227"/>
                  </a:lnTo>
                  <a:lnTo>
                    <a:pt x="310591" y="213741"/>
                  </a:lnTo>
                  <a:lnTo>
                    <a:pt x="267144" y="224777"/>
                  </a:lnTo>
                  <a:lnTo>
                    <a:pt x="228536" y="245516"/>
                  </a:lnTo>
                  <a:lnTo>
                    <a:pt x="196138" y="274523"/>
                  </a:lnTo>
                  <a:lnTo>
                    <a:pt x="171310" y="310311"/>
                  </a:lnTo>
                  <a:lnTo>
                    <a:pt x="155422" y="351447"/>
                  </a:lnTo>
                  <a:lnTo>
                    <a:pt x="149821" y="396468"/>
                  </a:lnTo>
                  <a:lnTo>
                    <a:pt x="155511" y="442366"/>
                  </a:lnTo>
                  <a:lnTo>
                    <a:pt x="171678" y="484098"/>
                  </a:lnTo>
                  <a:lnTo>
                    <a:pt x="197002" y="520192"/>
                  </a:lnTo>
                  <a:lnTo>
                    <a:pt x="230162" y="549160"/>
                  </a:lnTo>
                  <a:lnTo>
                    <a:pt x="269824" y="569544"/>
                  </a:lnTo>
                  <a:lnTo>
                    <a:pt x="315531" y="579920"/>
                  </a:lnTo>
                  <a:lnTo>
                    <a:pt x="319849" y="579920"/>
                  </a:lnTo>
                  <a:lnTo>
                    <a:pt x="323545" y="576656"/>
                  </a:lnTo>
                  <a:lnTo>
                    <a:pt x="324472" y="567601"/>
                  </a:lnTo>
                  <a:lnTo>
                    <a:pt x="321068" y="563410"/>
                  </a:lnTo>
                  <a:lnTo>
                    <a:pt x="316382" y="562952"/>
                  </a:lnTo>
                  <a:lnTo>
                    <a:pt x="268097" y="550570"/>
                  </a:lnTo>
                  <a:lnTo>
                    <a:pt x="226910" y="525424"/>
                  </a:lnTo>
                  <a:lnTo>
                    <a:pt x="194919" y="489813"/>
                  </a:lnTo>
                  <a:lnTo>
                    <a:pt x="174205" y="446049"/>
                  </a:lnTo>
                  <a:lnTo>
                    <a:pt x="166827" y="396468"/>
                  </a:lnTo>
                  <a:lnTo>
                    <a:pt x="173812" y="348716"/>
                  </a:lnTo>
                  <a:lnTo>
                    <a:pt x="193421" y="306158"/>
                  </a:lnTo>
                  <a:lnTo>
                    <a:pt x="223634" y="270941"/>
                  </a:lnTo>
                  <a:lnTo>
                    <a:pt x="262458" y="245237"/>
                  </a:lnTo>
                  <a:lnTo>
                    <a:pt x="307860" y="231190"/>
                  </a:lnTo>
                  <a:lnTo>
                    <a:pt x="293154" y="245960"/>
                  </a:lnTo>
                  <a:lnTo>
                    <a:pt x="293166" y="251345"/>
                  </a:lnTo>
                  <a:lnTo>
                    <a:pt x="298157" y="256311"/>
                  </a:lnTo>
                  <a:lnTo>
                    <a:pt x="300329" y="257136"/>
                  </a:lnTo>
                  <a:lnTo>
                    <a:pt x="304685" y="257136"/>
                  </a:lnTo>
                  <a:lnTo>
                    <a:pt x="306870" y="256298"/>
                  </a:lnTo>
                  <a:lnTo>
                    <a:pt x="339255" y="223786"/>
                  </a:lnTo>
                  <a:lnTo>
                    <a:pt x="339255" y="218414"/>
                  </a:lnTo>
                  <a:close/>
                </a:path>
                <a:path w="682625" h="681354">
                  <a:moveTo>
                    <a:pt x="532663" y="396036"/>
                  </a:moveTo>
                  <a:lnTo>
                    <a:pt x="526973" y="350151"/>
                  </a:lnTo>
                  <a:lnTo>
                    <a:pt x="510806" y="308419"/>
                  </a:lnTo>
                  <a:lnTo>
                    <a:pt x="485482" y="272326"/>
                  </a:lnTo>
                  <a:lnTo>
                    <a:pt x="452323" y="243344"/>
                  </a:lnTo>
                  <a:lnTo>
                    <a:pt x="412661" y="222961"/>
                  </a:lnTo>
                  <a:lnTo>
                    <a:pt x="367830" y="212636"/>
                  </a:lnTo>
                  <a:lnTo>
                    <a:pt x="363270" y="212115"/>
                  </a:lnTo>
                  <a:lnTo>
                    <a:pt x="358978" y="215569"/>
                  </a:lnTo>
                  <a:lnTo>
                    <a:pt x="358025" y="224917"/>
                  </a:lnTo>
                  <a:lnTo>
                    <a:pt x="361429" y="229095"/>
                  </a:lnTo>
                  <a:lnTo>
                    <a:pt x="366090" y="229565"/>
                  </a:lnTo>
                  <a:lnTo>
                    <a:pt x="414388" y="241947"/>
                  </a:lnTo>
                  <a:lnTo>
                    <a:pt x="455561" y="267093"/>
                  </a:lnTo>
                  <a:lnTo>
                    <a:pt x="487553" y="302704"/>
                  </a:lnTo>
                  <a:lnTo>
                    <a:pt x="508279" y="346456"/>
                  </a:lnTo>
                  <a:lnTo>
                    <a:pt x="515645" y="396036"/>
                  </a:lnTo>
                  <a:lnTo>
                    <a:pt x="508660" y="443788"/>
                  </a:lnTo>
                  <a:lnTo>
                    <a:pt x="489051" y="486359"/>
                  </a:lnTo>
                  <a:lnTo>
                    <a:pt x="458838" y="521576"/>
                  </a:lnTo>
                  <a:lnTo>
                    <a:pt x="420027" y="547281"/>
                  </a:lnTo>
                  <a:lnTo>
                    <a:pt x="374611" y="561314"/>
                  </a:lnTo>
                  <a:lnTo>
                    <a:pt x="389318" y="546557"/>
                  </a:lnTo>
                  <a:lnTo>
                    <a:pt x="389305" y="541172"/>
                  </a:lnTo>
                  <a:lnTo>
                    <a:pt x="382651" y="534543"/>
                  </a:lnTo>
                  <a:lnTo>
                    <a:pt x="377253" y="534555"/>
                  </a:lnTo>
                  <a:lnTo>
                    <a:pt x="343217" y="568744"/>
                  </a:lnTo>
                  <a:lnTo>
                    <a:pt x="343217" y="574116"/>
                  </a:lnTo>
                  <a:lnTo>
                    <a:pt x="375602" y="606628"/>
                  </a:lnTo>
                  <a:lnTo>
                    <a:pt x="377786" y="607466"/>
                  </a:lnTo>
                  <a:lnTo>
                    <a:pt x="382143" y="607466"/>
                  </a:lnTo>
                  <a:lnTo>
                    <a:pt x="384314" y="606640"/>
                  </a:lnTo>
                  <a:lnTo>
                    <a:pt x="389305" y="601675"/>
                  </a:lnTo>
                  <a:lnTo>
                    <a:pt x="389305" y="596290"/>
                  </a:lnTo>
                  <a:lnTo>
                    <a:pt x="371868" y="578764"/>
                  </a:lnTo>
                  <a:lnTo>
                    <a:pt x="415328" y="567728"/>
                  </a:lnTo>
                  <a:lnTo>
                    <a:pt x="453936" y="546989"/>
                  </a:lnTo>
                  <a:lnTo>
                    <a:pt x="486333" y="517982"/>
                  </a:lnTo>
                  <a:lnTo>
                    <a:pt x="511162" y="482193"/>
                  </a:lnTo>
                  <a:lnTo>
                    <a:pt x="527062" y="441058"/>
                  </a:lnTo>
                  <a:lnTo>
                    <a:pt x="532663" y="396036"/>
                  </a:lnTo>
                  <a:close/>
                </a:path>
                <a:path w="682625" h="681354">
                  <a:moveTo>
                    <a:pt x="682485" y="316001"/>
                  </a:moveTo>
                  <a:lnTo>
                    <a:pt x="682256" y="310616"/>
                  </a:lnTo>
                  <a:lnTo>
                    <a:pt x="639584" y="271589"/>
                  </a:lnTo>
                  <a:lnTo>
                    <a:pt x="597357" y="232968"/>
                  </a:lnTo>
                  <a:lnTo>
                    <a:pt x="597357" y="256032"/>
                  </a:lnTo>
                  <a:lnTo>
                    <a:pt x="597357" y="664362"/>
                  </a:lnTo>
                  <a:lnTo>
                    <a:pt x="83007" y="664362"/>
                  </a:lnTo>
                  <a:lnTo>
                    <a:pt x="83007" y="271589"/>
                  </a:lnTo>
                  <a:lnTo>
                    <a:pt x="83007" y="256032"/>
                  </a:lnTo>
                  <a:lnTo>
                    <a:pt x="340182" y="20802"/>
                  </a:lnTo>
                  <a:lnTo>
                    <a:pt x="597357" y="256032"/>
                  </a:lnTo>
                  <a:lnTo>
                    <a:pt x="597357" y="232968"/>
                  </a:lnTo>
                  <a:lnTo>
                    <a:pt x="574154" y="211734"/>
                  </a:lnTo>
                  <a:lnTo>
                    <a:pt x="574154" y="196176"/>
                  </a:lnTo>
                  <a:lnTo>
                    <a:pt x="574154" y="44005"/>
                  </a:lnTo>
                  <a:lnTo>
                    <a:pt x="574154" y="30784"/>
                  </a:lnTo>
                  <a:lnTo>
                    <a:pt x="570344" y="26974"/>
                  </a:lnTo>
                  <a:lnTo>
                    <a:pt x="557123" y="26987"/>
                  </a:lnTo>
                  <a:lnTo>
                    <a:pt x="557123" y="44005"/>
                  </a:lnTo>
                  <a:lnTo>
                    <a:pt x="557123" y="196176"/>
                  </a:lnTo>
                  <a:lnTo>
                    <a:pt x="468122" y="114757"/>
                  </a:lnTo>
                  <a:lnTo>
                    <a:pt x="468122" y="99187"/>
                  </a:lnTo>
                  <a:lnTo>
                    <a:pt x="468122" y="44005"/>
                  </a:lnTo>
                  <a:lnTo>
                    <a:pt x="557123" y="44005"/>
                  </a:lnTo>
                  <a:lnTo>
                    <a:pt x="557123" y="26987"/>
                  </a:lnTo>
                  <a:lnTo>
                    <a:pt x="459625" y="26987"/>
                  </a:lnTo>
                  <a:lnTo>
                    <a:pt x="454926" y="26987"/>
                  </a:lnTo>
                  <a:lnTo>
                    <a:pt x="451116" y="30784"/>
                  </a:lnTo>
                  <a:lnTo>
                    <a:pt x="451116" y="99187"/>
                  </a:lnTo>
                  <a:lnTo>
                    <a:pt x="365417" y="20802"/>
                  </a:lnTo>
                  <a:lnTo>
                    <a:pt x="342684" y="0"/>
                  </a:lnTo>
                  <a:lnTo>
                    <a:pt x="337693" y="0"/>
                  </a:lnTo>
                  <a:lnTo>
                    <a:pt x="241" y="308673"/>
                  </a:lnTo>
                  <a:lnTo>
                    <a:pt x="0" y="314058"/>
                  </a:lnTo>
                  <a:lnTo>
                    <a:pt x="6350" y="320992"/>
                  </a:lnTo>
                  <a:lnTo>
                    <a:pt x="11747" y="321233"/>
                  </a:lnTo>
                  <a:lnTo>
                    <a:pt x="15201" y="318058"/>
                  </a:lnTo>
                  <a:lnTo>
                    <a:pt x="65989" y="271589"/>
                  </a:lnTo>
                  <a:lnTo>
                    <a:pt x="65989" y="677545"/>
                  </a:lnTo>
                  <a:lnTo>
                    <a:pt x="69799" y="681355"/>
                  </a:lnTo>
                  <a:lnTo>
                    <a:pt x="610577" y="681355"/>
                  </a:lnTo>
                  <a:lnTo>
                    <a:pt x="614387" y="677545"/>
                  </a:lnTo>
                  <a:lnTo>
                    <a:pt x="614387" y="664362"/>
                  </a:lnTo>
                  <a:lnTo>
                    <a:pt x="614387" y="271589"/>
                  </a:lnTo>
                  <a:lnTo>
                    <a:pt x="668934" y="321500"/>
                  </a:lnTo>
                  <a:lnTo>
                    <a:pt x="671004" y="322237"/>
                  </a:lnTo>
                  <a:lnTo>
                    <a:pt x="675360" y="322237"/>
                  </a:lnTo>
                  <a:lnTo>
                    <a:pt x="677659" y="321297"/>
                  </a:lnTo>
                  <a:lnTo>
                    <a:pt x="682485" y="316001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1">
              <a:extLst>
                <a:ext uri="{FF2B5EF4-FFF2-40B4-BE49-F238E27FC236}">
                  <a16:creationId xmlns:a16="http://schemas.microsoft.com/office/drawing/2014/main" id="{45CA8D68-8439-583E-92EC-71D3C40994A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97241" y="9764703"/>
              <a:ext cx="165343" cy="242610"/>
            </a:xfrm>
            <a:prstGeom prst="rect">
              <a:avLst/>
            </a:prstGeom>
          </p:spPr>
        </p:pic>
      </p:grpSp>
      <p:grpSp>
        <p:nvGrpSpPr>
          <p:cNvPr id="21" name="object 22">
            <a:extLst>
              <a:ext uri="{FF2B5EF4-FFF2-40B4-BE49-F238E27FC236}">
                <a16:creationId xmlns:a16="http://schemas.microsoft.com/office/drawing/2014/main" id="{C41DABE9-30F7-F34D-8A72-105A6DA3D097}"/>
              </a:ext>
            </a:extLst>
          </p:cNvPr>
          <p:cNvGrpSpPr/>
          <p:nvPr/>
        </p:nvGrpSpPr>
        <p:grpSpPr>
          <a:xfrm>
            <a:off x="6751616" y="7011686"/>
            <a:ext cx="6601459" cy="1451610"/>
            <a:chOff x="6751616" y="7493772"/>
            <a:chExt cx="6601459" cy="1451610"/>
          </a:xfrm>
        </p:grpSpPr>
        <p:sp>
          <p:nvSpPr>
            <p:cNvPr id="22" name="object 23">
              <a:extLst>
                <a:ext uri="{FF2B5EF4-FFF2-40B4-BE49-F238E27FC236}">
                  <a16:creationId xmlns:a16="http://schemas.microsoft.com/office/drawing/2014/main" id="{A1B88E54-4A83-C157-88A7-2837A0257F29}"/>
                </a:ext>
              </a:extLst>
            </p:cNvPr>
            <p:cNvSpPr/>
            <p:nvPr/>
          </p:nvSpPr>
          <p:spPr>
            <a:xfrm>
              <a:off x="6751616" y="7493772"/>
              <a:ext cx="6601459" cy="1451610"/>
            </a:xfrm>
            <a:custGeom>
              <a:avLst/>
              <a:gdLst/>
              <a:ahLst/>
              <a:cxnLst/>
              <a:rect l="l" t="t" r="r" b="b"/>
              <a:pathLst>
                <a:path w="6601459" h="1451609">
                  <a:moveTo>
                    <a:pt x="6600867" y="0"/>
                  </a:moveTo>
                  <a:lnTo>
                    <a:pt x="0" y="0"/>
                  </a:lnTo>
                  <a:lnTo>
                    <a:pt x="0" y="1451243"/>
                  </a:lnTo>
                  <a:lnTo>
                    <a:pt x="6600867" y="1451243"/>
                  </a:lnTo>
                  <a:lnTo>
                    <a:pt x="6600867" y="0"/>
                  </a:lnTo>
                  <a:close/>
                </a:path>
              </a:pathLst>
            </a:custGeom>
            <a:solidFill>
              <a:srgbClr val="17009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4">
              <a:extLst>
                <a:ext uri="{FF2B5EF4-FFF2-40B4-BE49-F238E27FC236}">
                  <a16:creationId xmlns:a16="http://schemas.microsoft.com/office/drawing/2014/main" id="{CBFA77D5-C3BE-6E6D-C154-10F9D821DC28}"/>
                </a:ext>
              </a:extLst>
            </p:cNvPr>
            <p:cNvSpPr/>
            <p:nvPr/>
          </p:nvSpPr>
          <p:spPr>
            <a:xfrm>
              <a:off x="7200090" y="7800557"/>
              <a:ext cx="557530" cy="838200"/>
            </a:xfrm>
            <a:custGeom>
              <a:avLst/>
              <a:gdLst/>
              <a:ahLst/>
              <a:cxnLst/>
              <a:rect l="l" t="t" r="r" b="b"/>
              <a:pathLst>
                <a:path w="557529" h="838200">
                  <a:moveTo>
                    <a:pt x="490718" y="837670"/>
                  </a:moveTo>
                  <a:lnTo>
                    <a:pt x="66563" y="837670"/>
                  </a:lnTo>
                  <a:lnTo>
                    <a:pt x="40653" y="832440"/>
                  </a:lnTo>
                  <a:lnTo>
                    <a:pt x="19495" y="818175"/>
                  </a:lnTo>
                  <a:lnTo>
                    <a:pt x="5230" y="797017"/>
                  </a:lnTo>
                  <a:lnTo>
                    <a:pt x="0" y="771107"/>
                  </a:lnTo>
                  <a:lnTo>
                    <a:pt x="0" y="66563"/>
                  </a:lnTo>
                  <a:lnTo>
                    <a:pt x="5230" y="40653"/>
                  </a:lnTo>
                  <a:lnTo>
                    <a:pt x="19495" y="19495"/>
                  </a:lnTo>
                  <a:lnTo>
                    <a:pt x="40653" y="5230"/>
                  </a:lnTo>
                  <a:lnTo>
                    <a:pt x="66563" y="0"/>
                  </a:lnTo>
                  <a:lnTo>
                    <a:pt x="490718" y="0"/>
                  </a:lnTo>
                  <a:lnTo>
                    <a:pt x="516628" y="5230"/>
                  </a:lnTo>
                  <a:lnTo>
                    <a:pt x="537785" y="19495"/>
                  </a:lnTo>
                  <a:lnTo>
                    <a:pt x="552050" y="40653"/>
                  </a:lnTo>
                  <a:lnTo>
                    <a:pt x="557281" y="66563"/>
                  </a:lnTo>
                  <a:lnTo>
                    <a:pt x="557281" y="771107"/>
                  </a:lnTo>
                  <a:lnTo>
                    <a:pt x="552050" y="797017"/>
                  </a:lnTo>
                  <a:lnTo>
                    <a:pt x="537785" y="818175"/>
                  </a:lnTo>
                  <a:lnTo>
                    <a:pt x="516628" y="832440"/>
                  </a:lnTo>
                  <a:lnTo>
                    <a:pt x="490718" y="837670"/>
                  </a:lnTo>
                  <a:close/>
                </a:path>
              </a:pathLst>
            </a:custGeom>
            <a:ln w="11968">
              <a:solidFill>
                <a:srgbClr val="1700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5">
              <a:extLst>
                <a:ext uri="{FF2B5EF4-FFF2-40B4-BE49-F238E27FC236}">
                  <a16:creationId xmlns:a16="http://schemas.microsoft.com/office/drawing/2014/main" id="{4FAC0EB0-9F4C-632A-E67C-1DF089E24649}"/>
                </a:ext>
              </a:extLst>
            </p:cNvPr>
            <p:cNvSpPr/>
            <p:nvPr/>
          </p:nvSpPr>
          <p:spPr>
            <a:xfrm>
              <a:off x="7303745" y="7847120"/>
              <a:ext cx="350520" cy="586105"/>
            </a:xfrm>
            <a:custGeom>
              <a:avLst/>
              <a:gdLst/>
              <a:ahLst/>
              <a:cxnLst/>
              <a:rect l="l" t="t" r="r" b="b"/>
              <a:pathLst>
                <a:path w="350520" h="586104">
                  <a:moveTo>
                    <a:pt x="92087" y="574700"/>
                  </a:moveTo>
                  <a:lnTo>
                    <a:pt x="88874" y="571487"/>
                  </a:lnTo>
                  <a:lnTo>
                    <a:pt x="84937" y="571487"/>
                  </a:lnTo>
                  <a:lnTo>
                    <a:pt x="14325" y="571487"/>
                  </a:lnTo>
                  <a:lnTo>
                    <a:pt x="14325" y="497027"/>
                  </a:lnTo>
                  <a:lnTo>
                    <a:pt x="11112" y="493801"/>
                  </a:lnTo>
                  <a:lnTo>
                    <a:pt x="3238" y="493801"/>
                  </a:lnTo>
                  <a:lnTo>
                    <a:pt x="12" y="497014"/>
                  </a:lnTo>
                  <a:lnTo>
                    <a:pt x="12" y="582574"/>
                  </a:lnTo>
                  <a:lnTo>
                    <a:pt x="3238" y="585800"/>
                  </a:lnTo>
                  <a:lnTo>
                    <a:pt x="88874" y="585800"/>
                  </a:lnTo>
                  <a:lnTo>
                    <a:pt x="92087" y="582574"/>
                  </a:lnTo>
                  <a:lnTo>
                    <a:pt x="92087" y="574700"/>
                  </a:lnTo>
                  <a:close/>
                </a:path>
                <a:path w="350520" h="586104">
                  <a:moveTo>
                    <a:pt x="92087" y="239052"/>
                  </a:moveTo>
                  <a:lnTo>
                    <a:pt x="88861" y="235826"/>
                  </a:lnTo>
                  <a:lnTo>
                    <a:pt x="3225" y="235826"/>
                  </a:lnTo>
                  <a:lnTo>
                    <a:pt x="12" y="239052"/>
                  </a:lnTo>
                  <a:lnTo>
                    <a:pt x="12" y="324688"/>
                  </a:lnTo>
                  <a:lnTo>
                    <a:pt x="3225" y="327901"/>
                  </a:lnTo>
                  <a:lnTo>
                    <a:pt x="7162" y="327901"/>
                  </a:lnTo>
                  <a:lnTo>
                    <a:pt x="11087" y="327901"/>
                  </a:lnTo>
                  <a:lnTo>
                    <a:pt x="14312" y="324688"/>
                  </a:lnTo>
                  <a:lnTo>
                    <a:pt x="14312" y="250151"/>
                  </a:lnTo>
                  <a:lnTo>
                    <a:pt x="88861" y="250151"/>
                  </a:lnTo>
                  <a:lnTo>
                    <a:pt x="92087" y="246926"/>
                  </a:lnTo>
                  <a:lnTo>
                    <a:pt x="92087" y="239052"/>
                  </a:lnTo>
                  <a:close/>
                </a:path>
                <a:path w="350520" h="586104">
                  <a:moveTo>
                    <a:pt x="123913" y="279844"/>
                  </a:moveTo>
                  <a:lnTo>
                    <a:pt x="120688" y="276631"/>
                  </a:lnTo>
                  <a:lnTo>
                    <a:pt x="109601" y="276631"/>
                  </a:lnTo>
                  <a:lnTo>
                    <a:pt x="109601" y="290931"/>
                  </a:lnTo>
                  <a:lnTo>
                    <a:pt x="109601" y="340588"/>
                  </a:lnTo>
                  <a:lnTo>
                    <a:pt x="59956" y="340588"/>
                  </a:lnTo>
                  <a:lnTo>
                    <a:pt x="59956" y="290931"/>
                  </a:lnTo>
                  <a:lnTo>
                    <a:pt x="109601" y="290931"/>
                  </a:lnTo>
                  <a:lnTo>
                    <a:pt x="109601" y="276631"/>
                  </a:lnTo>
                  <a:lnTo>
                    <a:pt x="48806" y="276618"/>
                  </a:lnTo>
                  <a:lnTo>
                    <a:pt x="45643" y="279844"/>
                  </a:lnTo>
                  <a:lnTo>
                    <a:pt x="45656" y="351675"/>
                  </a:lnTo>
                  <a:lnTo>
                    <a:pt x="48856" y="354888"/>
                  </a:lnTo>
                  <a:lnTo>
                    <a:pt x="120688" y="354888"/>
                  </a:lnTo>
                  <a:lnTo>
                    <a:pt x="123913" y="351675"/>
                  </a:lnTo>
                  <a:lnTo>
                    <a:pt x="123913" y="340588"/>
                  </a:lnTo>
                  <a:lnTo>
                    <a:pt x="123913" y="290931"/>
                  </a:lnTo>
                  <a:lnTo>
                    <a:pt x="123913" y="279844"/>
                  </a:lnTo>
                  <a:close/>
                </a:path>
                <a:path w="350520" h="586104">
                  <a:moveTo>
                    <a:pt x="132651" y="429996"/>
                  </a:moveTo>
                  <a:lnTo>
                    <a:pt x="129425" y="426770"/>
                  </a:lnTo>
                  <a:lnTo>
                    <a:pt x="77914" y="426770"/>
                  </a:lnTo>
                  <a:lnTo>
                    <a:pt x="73990" y="426770"/>
                  </a:lnTo>
                  <a:lnTo>
                    <a:pt x="70764" y="429996"/>
                  </a:lnTo>
                  <a:lnTo>
                    <a:pt x="70764" y="437870"/>
                  </a:lnTo>
                  <a:lnTo>
                    <a:pt x="73977" y="441096"/>
                  </a:lnTo>
                  <a:lnTo>
                    <a:pt x="129425" y="441096"/>
                  </a:lnTo>
                  <a:lnTo>
                    <a:pt x="132651" y="437870"/>
                  </a:lnTo>
                  <a:lnTo>
                    <a:pt x="132651" y="429996"/>
                  </a:lnTo>
                  <a:close/>
                </a:path>
                <a:path w="350520" h="586104">
                  <a:moveTo>
                    <a:pt x="137160" y="502031"/>
                  </a:moveTo>
                  <a:lnTo>
                    <a:pt x="133934" y="498817"/>
                  </a:lnTo>
                  <a:lnTo>
                    <a:pt x="75488" y="498817"/>
                  </a:lnTo>
                  <a:lnTo>
                    <a:pt x="72263" y="502031"/>
                  </a:lnTo>
                  <a:lnTo>
                    <a:pt x="72263" y="530783"/>
                  </a:lnTo>
                  <a:lnTo>
                    <a:pt x="39077" y="530783"/>
                  </a:lnTo>
                  <a:lnTo>
                    <a:pt x="35852" y="534009"/>
                  </a:lnTo>
                  <a:lnTo>
                    <a:pt x="35852" y="541870"/>
                  </a:lnTo>
                  <a:lnTo>
                    <a:pt x="39065" y="545096"/>
                  </a:lnTo>
                  <a:lnTo>
                    <a:pt x="79425" y="545096"/>
                  </a:lnTo>
                  <a:lnTo>
                    <a:pt x="83350" y="545096"/>
                  </a:lnTo>
                  <a:lnTo>
                    <a:pt x="86575" y="541883"/>
                  </a:lnTo>
                  <a:lnTo>
                    <a:pt x="86575" y="513118"/>
                  </a:lnTo>
                  <a:lnTo>
                    <a:pt x="133934" y="513118"/>
                  </a:lnTo>
                  <a:lnTo>
                    <a:pt x="137160" y="509905"/>
                  </a:lnTo>
                  <a:lnTo>
                    <a:pt x="137160" y="502031"/>
                  </a:lnTo>
                  <a:close/>
                </a:path>
                <a:path w="350520" h="586104">
                  <a:moveTo>
                    <a:pt x="189585" y="3225"/>
                  </a:moveTo>
                  <a:lnTo>
                    <a:pt x="186372" y="0"/>
                  </a:lnTo>
                  <a:lnTo>
                    <a:pt x="116039" y="0"/>
                  </a:lnTo>
                  <a:lnTo>
                    <a:pt x="112826" y="3225"/>
                  </a:lnTo>
                  <a:lnTo>
                    <a:pt x="112826" y="11099"/>
                  </a:lnTo>
                  <a:lnTo>
                    <a:pt x="116039" y="14325"/>
                  </a:lnTo>
                  <a:lnTo>
                    <a:pt x="119976" y="14325"/>
                  </a:lnTo>
                  <a:lnTo>
                    <a:pt x="186359" y="14325"/>
                  </a:lnTo>
                  <a:lnTo>
                    <a:pt x="189585" y="11099"/>
                  </a:lnTo>
                  <a:lnTo>
                    <a:pt x="189585" y="3225"/>
                  </a:lnTo>
                  <a:close/>
                </a:path>
                <a:path w="350520" h="586104">
                  <a:moveTo>
                    <a:pt x="206400" y="534009"/>
                  </a:moveTo>
                  <a:lnTo>
                    <a:pt x="203174" y="530783"/>
                  </a:lnTo>
                  <a:lnTo>
                    <a:pt x="199250" y="530783"/>
                  </a:lnTo>
                  <a:lnTo>
                    <a:pt x="109181" y="530783"/>
                  </a:lnTo>
                  <a:lnTo>
                    <a:pt x="105956" y="533996"/>
                  </a:lnTo>
                  <a:lnTo>
                    <a:pt x="105956" y="541870"/>
                  </a:lnTo>
                  <a:lnTo>
                    <a:pt x="109169" y="545096"/>
                  </a:lnTo>
                  <a:lnTo>
                    <a:pt x="203174" y="545096"/>
                  </a:lnTo>
                  <a:lnTo>
                    <a:pt x="206400" y="541870"/>
                  </a:lnTo>
                  <a:lnTo>
                    <a:pt x="206400" y="534009"/>
                  </a:lnTo>
                  <a:close/>
                </a:path>
                <a:path w="350520" h="586104">
                  <a:moveTo>
                    <a:pt x="206400" y="502018"/>
                  </a:moveTo>
                  <a:lnTo>
                    <a:pt x="203174" y="498805"/>
                  </a:lnTo>
                  <a:lnTo>
                    <a:pt x="199250" y="498805"/>
                  </a:lnTo>
                  <a:lnTo>
                    <a:pt x="158902" y="498805"/>
                  </a:lnTo>
                  <a:lnTo>
                    <a:pt x="155676" y="502018"/>
                  </a:lnTo>
                  <a:lnTo>
                    <a:pt x="155676" y="509892"/>
                  </a:lnTo>
                  <a:lnTo>
                    <a:pt x="158889" y="513118"/>
                  </a:lnTo>
                  <a:lnTo>
                    <a:pt x="203174" y="513118"/>
                  </a:lnTo>
                  <a:lnTo>
                    <a:pt x="206400" y="509892"/>
                  </a:lnTo>
                  <a:lnTo>
                    <a:pt x="206400" y="502018"/>
                  </a:lnTo>
                  <a:close/>
                </a:path>
                <a:path w="350520" h="586104">
                  <a:moveTo>
                    <a:pt x="228561" y="419125"/>
                  </a:moveTo>
                  <a:lnTo>
                    <a:pt x="225348" y="415912"/>
                  </a:lnTo>
                  <a:lnTo>
                    <a:pt x="221411" y="415912"/>
                  </a:lnTo>
                  <a:lnTo>
                    <a:pt x="193598" y="415912"/>
                  </a:lnTo>
                  <a:lnTo>
                    <a:pt x="190373" y="419125"/>
                  </a:lnTo>
                  <a:lnTo>
                    <a:pt x="190373" y="426999"/>
                  </a:lnTo>
                  <a:lnTo>
                    <a:pt x="193586" y="430225"/>
                  </a:lnTo>
                  <a:lnTo>
                    <a:pt x="225336" y="430225"/>
                  </a:lnTo>
                  <a:lnTo>
                    <a:pt x="228561" y="426999"/>
                  </a:lnTo>
                  <a:lnTo>
                    <a:pt x="228561" y="419125"/>
                  </a:lnTo>
                  <a:close/>
                </a:path>
                <a:path w="350520" h="586104">
                  <a:moveTo>
                    <a:pt x="237159" y="3225"/>
                  </a:moveTo>
                  <a:lnTo>
                    <a:pt x="233934" y="0"/>
                  </a:lnTo>
                  <a:lnTo>
                    <a:pt x="210400" y="0"/>
                  </a:lnTo>
                  <a:lnTo>
                    <a:pt x="207175" y="3225"/>
                  </a:lnTo>
                  <a:lnTo>
                    <a:pt x="207175" y="11099"/>
                  </a:lnTo>
                  <a:lnTo>
                    <a:pt x="210400" y="14325"/>
                  </a:lnTo>
                  <a:lnTo>
                    <a:pt x="214325" y="14325"/>
                  </a:lnTo>
                  <a:lnTo>
                    <a:pt x="233934" y="14325"/>
                  </a:lnTo>
                  <a:lnTo>
                    <a:pt x="237159" y="11099"/>
                  </a:lnTo>
                  <a:lnTo>
                    <a:pt x="237159" y="3225"/>
                  </a:lnTo>
                  <a:close/>
                </a:path>
                <a:path w="350520" h="586104">
                  <a:moveTo>
                    <a:pt x="244805" y="311823"/>
                  </a:moveTo>
                  <a:lnTo>
                    <a:pt x="241592" y="308597"/>
                  </a:lnTo>
                  <a:lnTo>
                    <a:pt x="194297" y="308597"/>
                  </a:lnTo>
                  <a:lnTo>
                    <a:pt x="194297" y="279844"/>
                  </a:lnTo>
                  <a:lnTo>
                    <a:pt x="191084" y="276618"/>
                  </a:lnTo>
                  <a:lnTo>
                    <a:pt x="146812" y="276618"/>
                  </a:lnTo>
                  <a:lnTo>
                    <a:pt x="143586" y="279844"/>
                  </a:lnTo>
                  <a:lnTo>
                    <a:pt x="143586" y="287718"/>
                  </a:lnTo>
                  <a:lnTo>
                    <a:pt x="146812" y="290931"/>
                  </a:lnTo>
                  <a:lnTo>
                    <a:pt x="150736" y="290931"/>
                  </a:lnTo>
                  <a:lnTo>
                    <a:pt x="179984" y="290931"/>
                  </a:lnTo>
                  <a:lnTo>
                    <a:pt x="179984" y="319684"/>
                  </a:lnTo>
                  <a:lnTo>
                    <a:pt x="183210" y="322910"/>
                  </a:lnTo>
                  <a:lnTo>
                    <a:pt x="241592" y="322910"/>
                  </a:lnTo>
                  <a:lnTo>
                    <a:pt x="244805" y="319697"/>
                  </a:lnTo>
                  <a:lnTo>
                    <a:pt x="244805" y="311823"/>
                  </a:lnTo>
                  <a:close/>
                </a:path>
                <a:path w="350520" h="586104">
                  <a:moveTo>
                    <a:pt x="278295" y="340436"/>
                  </a:moveTo>
                  <a:lnTo>
                    <a:pt x="275069" y="337223"/>
                  </a:lnTo>
                  <a:lnTo>
                    <a:pt x="267195" y="337223"/>
                  </a:lnTo>
                  <a:lnTo>
                    <a:pt x="263982" y="340360"/>
                  </a:lnTo>
                  <a:lnTo>
                    <a:pt x="263982" y="344373"/>
                  </a:lnTo>
                  <a:lnTo>
                    <a:pt x="263982" y="372186"/>
                  </a:lnTo>
                  <a:lnTo>
                    <a:pt x="267195" y="375412"/>
                  </a:lnTo>
                  <a:lnTo>
                    <a:pt x="275069" y="375412"/>
                  </a:lnTo>
                  <a:lnTo>
                    <a:pt x="278295" y="372198"/>
                  </a:lnTo>
                  <a:lnTo>
                    <a:pt x="278295" y="340436"/>
                  </a:lnTo>
                  <a:close/>
                </a:path>
                <a:path w="350520" h="586104">
                  <a:moveTo>
                    <a:pt x="314058" y="481139"/>
                  </a:moveTo>
                  <a:lnTo>
                    <a:pt x="314045" y="470052"/>
                  </a:lnTo>
                  <a:lnTo>
                    <a:pt x="310845" y="466826"/>
                  </a:lnTo>
                  <a:lnTo>
                    <a:pt x="299745" y="466826"/>
                  </a:lnTo>
                  <a:lnTo>
                    <a:pt x="299745" y="481139"/>
                  </a:lnTo>
                  <a:lnTo>
                    <a:pt x="299745" y="530783"/>
                  </a:lnTo>
                  <a:lnTo>
                    <a:pt x="250088" y="530783"/>
                  </a:lnTo>
                  <a:lnTo>
                    <a:pt x="250088" y="481139"/>
                  </a:lnTo>
                  <a:lnTo>
                    <a:pt x="299745" y="481139"/>
                  </a:lnTo>
                  <a:lnTo>
                    <a:pt x="299745" y="466826"/>
                  </a:lnTo>
                  <a:lnTo>
                    <a:pt x="239014" y="466826"/>
                  </a:lnTo>
                  <a:lnTo>
                    <a:pt x="235800" y="470052"/>
                  </a:lnTo>
                  <a:lnTo>
                    <a:pt x="235800" y="541870"/>
                  </a:lnTo>
                  <a:lnTo>
                    <a:pt x="239014" y="545096"/>
                  </a:lnTo>
                  <a:lnTo>
                    <a:pt x="310908" y="545096"/>
                  </a:lnTo>
                  <a:lnTo>
                    <a:pt x="314058" y="541870"/>
                  </a:lnTo>
                  <a:lnTo>
                    <a:pt x="314058" y="530783"/>
                  </a:lnTo>
                  <a:lnTo>
                    <a:pt x="314058" y="481139"/>
                  </a:lnTo>
                  <a:close/>
                </a:path>
                <a:path w="350520" h="586104">
                  <a:moveTo>
                    <a:pt x="314058" y="311823"/>
                  </a:moveTo>
                  <a:lnTo>
                    <a:pt x="310845" y="308597"/>
                  </a:lnTo>
                  <a:lnTo>
                    <a:pt x="266547" y="308597"/>
                  </a:lnTo>
                  <a:lnTo>
                    <a:pt x="263334" y="311810"/>
                  </a:lnTo>
                  <a:lnTo>
                    <a:pt x="263334" y="319684"/>
                  </a:lnTo>
                  <a:lnTo>
                    <a:pt x="266547" y="322897"/>
                  </a:lnTo>
                  <a:lnTo>
                    <a:pt x="310908" y="322897"/>
                  </a:lnTo>
                  <a:lnTo>
                    <a:pt x="314058" y="319684"/>
                  </a:lnTo>
                  <a:lnTo>
                    <a:pt x="314058" y="315747"/>
                  </a:lnTo>
                  <a:lnTo>
                    <a:pt x="314058" y="311823"/>
                  </a:lnTo>
                  <a:close/>
                </a:path>
                <a:path w="350520" h="586104">
                  <a:moveTo>
                    <a:pt x="314134" y="279844"/>
                  </a:moveTo>
                  <a:lnTo>
                    <a:pt x="310921" y="276618"/>
                  </a:lnTo>
                  <a:lnTo>
                    <a:pt x="216928" y="276618"/>
                  </a:lnTo>
                  <a:lnTo>
                    <a:pt x="213702" y="279844"/>
                  </a:lnTo>
                  <a:lnTo>
                    <a:pt x="213702" y="287718"/>
                  </a:lnTo>
                  <a:lnTo>
                    <a:pt x="216839" y="290931"/>
                  </a:lnTo>
                  <a:lnTo>
                    <a:pt x="220853" y="290931"/>
                  </a:lnTo>
                  <a:lnTo>
                    <a:pt x="310908" y="290931"/>
                  </a:lnTo>
                  <a:lnTo>
                    <a:pt x="314134" y="287718"/>
                  </a:lnTo>
                  <a:lnTo>
                    <a:pt x="314134" y="279844"/>
                  </a:lnTo>
                  <a:close/>
                </a:path>
                <a:path w="350520" h="586104">
                  <a:moveTo>
                    <a:pt x="349961" y="497039"/>
                  </a:moveTo>
                  <a:lnTo>
                    <a:pt x="346748" y="493814"/>
                  </a:lnTo>
                  <a:lnTo>
                    <a:pt x="342811" y="493814"/>
                  </a:lnTo>
                  <a:lnTo>
                    <a:pt x="338886" y="493814"/>
                  </a:lnTo>
                  <a:lnTo>
                    <a:pt x="335661" y="497027"/>
                  </a:lnTo>
                  <a:lnTo>
                    <a:pt x="335661" y="571500"/>
                  </a:lnTo>
                  <a:lnTo>
                    <a:pt x="261188" y="571500"/>
                  </a:lnTo>
                  <a:lnTo>
                    <a:pt x="257962" y="574713"/>
                  </a:lnTo>
                  <a:lnTo>
                    <a:pt x="257962" y="582587"/>
                  </a:lnTo>
                  <a:lnTo>
                    <a:pt x="261188" y="585812"/>
                  </a:lnTo>
                  <a:lnTo>
                    <a:pt x="346748" y="585812"/>
                  </a:lnTo>
                  <a:lnTo>
                    <a:pt x="349961" y="582587"/>
                  </a:lnTo>
                  <a:lnTo>
                    <a:pt x="349961" y="497039"/>
                  </a:lnTo>
                  <a:close/>
                </a:path>
                <a:path w="350520" h="586104">
                  <a:moveTo>
                    <a:pt x="349961" y="394868"/>
                  </a:moveTo>
                  <a:lnTo>
                    <a:pt x="346748" y="391655"/>
                  </a:lnTo>
                  <a:lnTo>
                    <a:pt x="342811" y="391655"/>
                  </a:lnTo>
                  <a:lnTo>
                    <a:pt x="313486" y="391655"/>
                  </a:lnTo>
                  <a:lnTo>
                    <a:pt x="313486" y="340423"/>
                  </a:lnTo>
                  <a:lnTo>
                    <a:pt x="310273" y="337210"/>
                  </a:lnTo>
                  <a:lnTo>
                    <a:pt x="302399" y="337210"/>
                  </a:lnTo>
                  <a:lnTo>
                    <a:pt x="299186" y="340423"/>
                  </a:lnTo>
                  <a:lnTo>
                    <a:pt x="299186" y="391655"/>
                  </a:lnTo>
                  <a:lnTo>
                    <a:pt x="239090" y="391655"/>
                  </a:lnTo>
                  <a:lnTo>
                    <a:pt x="240372" y="389216"/>
                  </a:lnTo>
                  <a:lnTo>
                    <a:pt x="240372" y="383844"/>
                  </a:lnTo>
                  <a:lnTo>
                    <a:pt x="237159" y="380631"/>
                  </a:lnTo>
                  <a:lnTo>
                    <a:pt x="181711" y="380631"/>
                  </a:lnTo>
                  <a:lnTo>
                    <a:pt x="178498" y="383844"/>
                  </a:lnTo>
                  <a:lnTo>
                    <a:pt x="178498" y="389216"/>
                  </a:lnTo>
                  <a:lnTo>
                    <a:pt x="179781" y="391655"/>
                  </a:lnTo>
                  <a:lnTo>
                    <a:pt x="164401" y="391655"/>
                  </a:lnTo>
                  <a:lnTo>
                    <a:pt x="164401" y="358965"/>
                  </a:lnTo>
                  <a:lnTo>
                    <a:pt x="233362" y="358965"/>
                  </a:lnTo>
                  <a:lnTo>
                    <a:pt x="236588" y="355739"/>
                  </a:lnTo>
                  <a:lnTo>
                    <a:pt x="236588" y="347865"/>
                  </a:lnTo>
                  <a:lnTo>
                    <a:pt x="233362" y="344639"/>
                  </a:lnTo>
                  <a:lnTo>
                    <a:pt x="153314" y="344639"/>
                  </a:lnTo>
                  <a:lnTo>
                    <a:pt x="150088" y="347865"/>
                  </a:lnTo>
                  <a:lnTo>
                    <a:pt x="150088" y="391655"/>
                  </a:lnTo>
                  <a:lnTo>
                    <a:pt x="114033" y="391655"/>
                  </a:lnTo>
                  <a:lnTo>
                    <a:pt x="113665" y="391502"/>
                  </a:lnTo>
                  <a:lnTo>
                    <a:pt x="50215" y="391655"/>
                  </a:lnTo>
                  <a:lnTo>
                    <a:pt x="50215" y="375335"/>
                  </a:lnTo>
                  <a:lnTo>
                    <a:pt x="47002" y="372122"/>
                  </a:lnTo>
                  <a:lnTo>
                    <a:pt x="39128" y="372122"/>
                  </a:lnTo>
                  <a:lnTo>
                    <a:pt x="35915" y="375335"/>
                  </a:lnTo>
                  <a:lnTo>
                    <a:pt x="35915" y="391655"/>
                  </a:lnTo>
                  <a:lnTo>
                    <a:pt x="3213" y="391655"/>
                  </a:lnTo>
                  <a:lnTo>
                    <a:pt x="0" y="394868"/>
                  </a:lnTo>
                  <a:lnTo>
                    <a:pt x="0" y="402742"/>
                  </a:lnTo>
                  <a:lnTo>
                    <a:pt x="3213" y="405955"/>
                  </a:lnTo>
                  <a:lnTo>
                    <a:pt x="35915" y="405955"/>
                  </a:lnTo>
                  <a:lnTo>
                    <a:pt x="35915" y="473837"/>
                  </a:lnTo>
                  <a:lnTo>
                    <a:pt x="39128" y="477062"/>
                  </a:lnTo>
                  <a:lnTo>
                    <a:pt x="201447" y="477062"/>
                  </a:lnTo>
                  <a:lnTo>
                    <a:pt x="204673" y="473849"/>
                  </a:lnTo>
                  <a:lnTo>
                    <a:pt x="204673" y="465975"/>
                  </a:lnTo>
                  <a:lnTo>
                    <a:pt x="201447" y="462762"/>
                  </a:lnTo>
                  <a:lnTo>
                    <a:pt x="50228" y="462762"/>
                  </a:lnTo>
                  <a:lnTo>
                    <a:pt x="50228" y="405955"/>
                  </a:lnTo>
                  <a:lnTo>
                    <a:pt x="150088" y="405955"/>
                  </a:lnTo>
                  <a:lnTo>
                    <a:pt x="150088" y="446354"/>
                  </a:lnTo>
                  <a:lnTo>
                    <a:pt x="153314" y="449580"/>
                  </a:lnTo>
                  <a:lnTo>
                    <a:pt x="161175" y="449580"/>
                  </a:lnTo>
                  <a:lnTo>
                    <a:pt x="164401" y="446366"/>
                  </a:lnTo>
                  <a:lnTo>
                    <a:pt x="164401" y="405955"/>
                  </a:lnTo>
                  <a:lnTo>
                    <a:pt x="263982" y="405955"/>
                  </a:lnTo>
                  <a:lnTo>
                    <a:pt x="263982" y="426974"/>
                  </a:lnTo>
                  <a:lnTo>
                    <a:pt x="267195" y="430199"/>
                  </a:lnTo>
                  <a:lnTo>
                    <a:pt x="299250" y="430199"/>
                  </a:lnTo>
                  <a:lnTo>
                    <a:pt x="299250" y="450875"/>
                  </a:lnTo>
                  <a:lnTo>
                    <a:pt x="302475" y="454101"/>
                  </a:lnTo>
                  <a:lnTo>
                    <a:pt x="310337" y="454101"/>
                  </a:lnTo>
                  <a:lnTo>
                    <a:pt x="313563" y="450875"/>
                  </a:lnTo>
                  <a:lnTo>
                    <a:pt x="313563" y="419112"/>
                  </a:lnTo>
                  <a:lnTo>
                    <a:pt x="310349" y="415886"/>
                  </a:lnTo>
                  <a:lnTo>
                    <a:pt x="278295" y="415886"/>
                  </a:lnTo>
                  <a:lnTo>
                    <a:pt x="278295" y="405955"/>
                  </a:lnTo>
                  <a:lnTo>
                    <a:pt x="346748" y="405955"/>
                  </a:lnTo>
                  <a:lnTo>
                    <a:pt x="349961" y="402742"/>
                  </a:lnTo>
                  <a:lnTo>
                    <a:pt x="349961" y="394868"/>
                  </a:lnTo>
                  <a:close/>
                </a:path>
                <a:path w="350520" h="586104">
                  <a:moveTo>
                    <a:pt x="349961" y="239064"/>
                  </a:moveTo>
                  <a:lnTo>
                    <a:pt x="346735" y="235839"/>
                  </a:lnTo>
                  <a:lnTo>
                    <a:pt x="342811" y="235839"/>
                  </a:lnTo>
                  <a:lnTo>
                    <a:pt x="261188" y="235839"/>
                  </a:lnTo>
                  <a:lnTo>
                    <a:pt x="257962" y="239052"/>
                  </a:lnTo>
                  <a:lnTo>
                    <a:pt x="257962" y="246926"/>
                  </a:lnTo>
                  <a:lnTo>
                    <a:pt x="261188" y="250151"/>
                  </a:lnTo>
                  <a:lnTo>
                    <a:pt x="335661" y="250151"/>
                  </a:lnTo>
                  <a:lnTo>
                    <a:pt x="335661" y="324688"/>
                  </a:lnTo>
                  <a:lnTo>
                    <a:pt x="338874" y="327914"/>
                  </a:lnTo>
                  <a:lnTo>
                    <a:pt x="346735" y="327914"/>
                  </a:lnTo>
                  <a:lnTo>
                    <a:pt x="349961" y="324700"/>
                  </a:lnTo>
                  <a:lnTo>
                    <a:pt x="349961" y="239064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6">
              <a:extLst>
                <a:ext uri="{FF2B5EF4-FFF2-40B4-BE49-F238E27FC236}">
                  <a16:creationId xmlns:a16="http://schemas.microsoft.com/office/drawing/2014/main" id="{7EEEF11E-C6F8-19DE-370E-F14923D46AFF}"/>
                </a:ext>
              </a:extLst>
            </p:cNvPr>
            <p:cNvSpPr/>
            <p:nvPr/>
          </p:nvSpPr>
          <p:spPr>
            <a:xfrm>
              <a:off x="7200095" y="7904292"/>
              <a:ext cx="557530" cy="0"/>
            </a:xfrm>
            <a:custGeom>
              <a:avLst/>
              <a:gdLst/>
              <a:ahLst/>
              <a:cxnLst/>
              <a:rect l="l" t="t" r="r" b="b"/>
              <a:pathLst>
                <a:path w="557529">
                  <a:moveTo>
                    <a:pt x="0" y="0"/>
                  </a:moveTo>
                  <a:lnTo>
                    <a:pt x="557270" y="0"/>
                  </a:lnTo>
                </a:path>
              </a:pathLst>
            </a:custGeom>
            <a:ln w="11968">
              <a:solidFill>
                <a:srgbClr val="1700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7">
            <a:extLst>
              <a:ext uri="{FF2B5EF4-FFF2-40B4-BE49-F238E27FC236}">
                <a16:creationId xmlns:a16="http://schemas.microsoft.com/office/drawing/2014/main" id="{1EDB7EAA-5A9F-511B-E9D2-3AE9A5240947}"/>
              </a:ext>
            </a:extLst>
          </p:cNvPr>
          <p:cNvGrpSpPr/>
          <p:nvPr/>
        </p:nvGrpSpPr>
        <p:grpSpPr>
          <a:xfrm>
            <a:off x="6751616" y="5394604"/>
            <a:ext cx="6601459" cy="1451610"/>
            <a:chOff x="6751616" y="5876690"/>
            <a:chExt cx="6601459" cy="1451610"/>
          </a:xfrm>
        </p:grpSpPr>
        <p:sp>
          <p:nvSpPr>
            <p:cNvPr id="27" name="object 28">
              <a:extLst>
                <a:ext uri="{FF2B5EF4-FFF2-40B4-BE49-F238E27FC236}">
                  <a16:creationId xmlns:a16="http://schemas.microsoft.com/office/drawing/2014/main" id="{82042CFE-9991-EF4A-DEF8-084C75A0AD35}"/>
                </a:ext>
              </a:extLst>
            </p:cNvPr>
            <p:cNvSpPr/>
            <p:nvPr/>
          </p:nvSpPr>
          <p:spPr>
            <a:xfrm>
              <a:off x="6751616" y="5876690"/>
              <a:ext cx="6601459" cy="1451610"/>
            </a:xfrm>
            <a:custGeom>
              <a:avLst/>
              <a:gdLst/>
              <a:ahLst/>
              <a:cxnLst/>
              <a:rect l="l" t="t" r="r" b="b"/>
              <a:pathLst>
                <a:path w="6601459" h="1451609">
                  <a:moveTo>
                    <a:pt x="6600867" y="0"/>
                  </a:moveTo>
                  <a:lnTo>
                    <a:pt x="0" y="0"/>
                  </a:lnTo>
                  <a:lnTo>
                    <a:pt x="0" y="1451243"/>
                  </a:lnTo>
                  <a:lnTo>
                    <a:pt x="6600867" y="1451243"/>
                  </a:lnTo>
                  <a:lnTo>
                    <a:pt x="6600867" y="0"/>
                  </a:lnTo>
                  <a:close/>
                </a:path>
              </a:pathLst>
            </a:custGeom>
            <a:solidFill>
              <a:srgbClr val="17009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9">
              <a:extLst>
                <a:ext uri="{FF2B5EF4-FFF2-40B4-BE49-F238E27FC236}">
                  <a16:creationId xmlns:a16="http://schemas.microsoft.com/office/drawing/2014/main" id="{17003345-6C0E-184E-B90E-1B674FA86A68}"/>
                </a:ext>
              </a:extLst>
            </p:cNvPr>
            <p:cNvSpPr/>
            <p:nvPr/>
          </p:nvSpPr>
          <p:spPr>
            <a:xfrm>
              <a:off x="7213637" y="6286607"/>
              <a:ext cx="296545" cy="358775"/>
            </a:xfrm>
            <a:custGeom>
              <a:avLst/>
              <a:gdLst/>
              <a:ahLst/>
              <a:cxnLst/>
              <a:rect l="l" t="t" r="r" b="b"/>
              <a:pathLst>
                <a:path w="296545" h="358775">
                  <a:moveTo>
                    <a:pt x="148100" y="0"/>
                  </a:moveTo>
                  <a:lnTo>
                    <a:pt x="91690" y="11219"/>
                  </a:lnTo>
                  <a:lnTo>
                    <a:pt x="43998" y="43422"/>
                  </a:lnTo>
                  <a:lnTo>
                    <a:pt x="12014" y="91227"/>
                  </a:lnTo>
                  <a:lnTo>
                    <a:pt x="0" y="147985"/>
                  </a:lnTo>
                  <a:lnTo>
                    <a:pt x="3965" y="186058"/>
                  </a:lnTo>
                  <a:lnTo>
                    <a:pt x="17360" y="224315"/>
                  </a:lnTo>
                  <a:lnTo>
                    <a:pt x="39936" y="262222"/>
                  </a:lnTo>
                  <a:lnTo>
                    <a:pt x="71442" y="299247"/>
                  </a:lnTo>
                  <a:lnTo>
                    <a:pt x="118479" y="340087"/>
                  </a:lnTo>
                  <a:lnTo>
                    <a:pt x="143660" y="357298"/>
                  </a:lnTo>
                  <a:lnTo>
                    <a:pt x="144937" y="358188"/>
                  </a:lnTo>
                  <a:lnTo>
                    <a:pt x="146487" y="358701"/>
                  </a:lnTo>
                  <a:lnTo>
                    <a:pt x="149786" y="358701"/>
                  </a:lnTo>
                  <a:lnTo>
                    <a:pt x="151325" y="358188"/>
                  </a:lnTo>
                  <a:lnTo>
                    <a:pt x="152592" y="357298"/>
                  </a:lnTo>
                  <a:lnTo>
                    <a:pt x="161116" y="351849"/>
                  </a:lnTo>
                  <a:lnTo>
                    <a:pt x="175512" y="341685"/>
                  </a:lnTo>
                  <a:lnTo>
                    <a:pt x="148131" y="341685"/>
                  </a:lnTo>
                  <a:lnTo>
                    <a:pt x="125364" y="325651"/>
                  </a:lnTo>
                  <a:lnTo>
                    <a:pt x="90956" y="296417"/>
                  </a:lnTo>
                  <a:lnTo>
                    <a:pt x="54722" y="255927"/>
                  </a:lnTo>
                  <a:lnTo>
                    <a:pt x="26332" y="205930"/>
                  </a:lnTo>
                  <a:lnTo>
                    <a:pt x="15591" y="148341"/>
                  </a:lnTo>
                  <a:lnTo>
                    <a:pt x="23024" y="105962"/>
                  </a:lnTo>
                  <a:lnTo>
                    <a:pt x="42016" y="69475"/>
                  </a:lnTo>
                  <a:lnTo>
                    <a:pt x="70546" y="40905"/>
                  </a:lnTo>
                  <a:lnTo>
                    <a:pt x="106591" y="22275"/>
                  </a:lnTo>
                  <a:lnTo>
                    <a:pt x="148131" y="15612"/>
                  </a:lnTo>
                  <a:lnTo>
                    <a:pt x="212711" y="15612"/>
                  </a:lnTo>
                  <a:lnTo>
                    <a:pt x="204561" y="11219"/>
                  </a:lnTo>
                  <a:lnTo>
                    <a:pt x="177128" y="2853"/>
                  </a:lnTo>
                  <a:lnTo>
                    <a:pt x="148100" y="0"/>
                  </a:lnTo>
                  <a:close/>
                </a:path>
                <a:path w="296545" h="358775">
                  <a:moveTo>
                    <a:pt x="212711" y="15612"/>
                  </a:moveTo>
                  <a:lnTo>
                    <a:pt x="148131" y="15612"/>
                  </a:lnTo>
                  <a:lnTo>
                    <a:pt x="189671" y="22275"/>
                  </a:lnTo>
                  <a:lnTo>
                    <a:pt x="225717" y="40905"/>
                  </a:lnTo>
                  <a:lnTo>
                    <a:pt x="254248" y="69475"/>
                  </a:lnTo>
                  <a:lnTo>
                    <a:pt x="273244" y="105962"/>
                  </a:lnTo>
                  <a:lnTo>
                    <a:pt x="280682" y="148341"/>
                  </a:lnTo>
                  <a:lnTo>
                    <a:pt x="269933" y="205880"/>
                  </a:lnTo>
                  <a:lnTo>
                    <a:pt x="241536" y="255866"/>
                  </a:lnTo>
                  <a:lnTo>
                    <a:pt x="205205" y="296462"/>
                  </a:lnTo>
                  <a:lnTo>
                    <a:pt x="170838" y="325671"/>
                  </a:lnTo>
                  <a:lnTo>
                    <a:pt x="148131" y="341685"/>
                  </a:lnTo>
                  <a:lnTo>
                    <a:pt x="175512" y="341685"/>
                  </a:lnTo>
                  <a:lnTo>
                    <a:pt x="224809" y="299247"/>
                  </a:lnTo>
                  <a:lnTo>
                    <a:pt x="256316" y="262217"/>
                  </a:lnTo>
                  <a:lnTo>
                    <a:pt x="278892" y="224311"/>
                  </a:lnTo>
                  <a:lnTo>
                    <a:pt x="292287" y="186057"/>
                  </a:lnTo>
                  <a:lnTo>
                    <a:pt x="296252" y="147985"/>
                  </a:lnTo>
                  <a:lnTo>
                    <a:pt x="292878" y="118807"/>
                  </a:lnTo>
                  <a:lnTo>
                    <a:pt x="284238" y="91227"/>
                  </a:lnTo>
                  <a:lnTo>
                    <a:pt x="270606" y="65886"/>
                  </a:lnTo>
                  <a:lnTo>
                    <a:pt x="252254" y="43422"/>
                  </a:lnTo>
                  <a:lnTo>
                    <a:pt x="229815" y="24831"/>
                  </a:lnTo>
                  <a:lnTo>
                    <a:pt x="212711" y="15612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30">
              <a:extLst>
                <a:ext uri="{FF2B5EF4-FFF2-40B4-BE49-F238E27FC236}">
                  <a16:creationId xmlns:a16="http://schemas.microsoft.com/office/drawing/2014/main" id="{021B4481-7D3A-2FD5-56AA-74E8058B92C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91594" y="6364607"/>
              <a:ext cx="140351" cy="140351"/>
            </a:xfrm>
            <a:prstGeom prst="rect">
              <a:avLst/>
            </a:prstGeom>
          </p:spPr>
        </p:pic>
        <p:sp>
          <p:nvSpPr>
            <p:cNvPr id="30" name="object 31">
              <a:extLst>
                <a:ext uri="{FF2B5EF4-FFF2-40B4-BE49-F238E27FC236}">
                  <a16:creationId xmlns:a16="http://schemas.microsoft.com/office/drawing/2014/main" id="{BFFE6C75-0FBB-5958-9D8B-2A4080ECC50F}"/>
                </a:ext>
              </a:extLst>
            </p:cNvPr>
            <p:cNvSpPr/>
            <p:nvPr/>
          </p:nvSpPr>
          <p:spPr>
            <a:xfrm>
              <a:off x="7143432" y="6536137"/>
              <a:ext cx="702310" cy="327660"/>
            </a:xfrm>
            <a:custGeom>
              <a:avLst/>
              <a:gdLst/>
              <a:ahLst/>
              <a:cxnLst/>
              <a:rect l="l" t="t" r="r" b="b"/>
              <a:pathLst>
                <a:path w="702309" h="327659">
                  <a:moveTo>
                    <a:pt x="701776" y="175044"/>
                  </a:moveTo>
                  <a:lnTo>
                    <a:pt x="698284" y="171564"/>
                  </a:lnTo>
                  <a:lnTo>
                    <a:pt x="679767" y="142532"/>
                  </a:lnTo>
                  <a:lnTo>
                    <a:pt x="679767" y="171564"/>
                  </a:lnTo>
                  <a:lnTo>
                    <a:pt x="467842" y="171564"/>
                  </a:lnTo>
                  <a:lnTo>
                    <a:pt x="467842" y="15608"/>
                  </a:lnTo>
                  <a:lnTo>
                    <a:pt x="580529" y="15608"/>
                  </a:lnTo>
                  <a:lnTo>
                    <a:pt x="679767" y="171564"/>
                  </a:lnTo>
                  <a:lnTo>
                    <a:pt x="679767" y="142532"/>
                  </a:lnTo>
                  <a:lnTo>
                    <a:pt x="589953" y="1358"/>
                  </a:lnTo>
                  <a:lnTo>
                    <a:pt x="587476" y="0"/>
                  </a:lnTo>
                  <a:lnTo>
                    <a:pt x="455739" y="0"/>
                  </a:lnTo>
                  <a:lnTo>
                    <a:pt x="452259" y="3505"/>
                  </a:lnTo>
                  <a:lnTo>
                    <a:pt x="452259" y="171564"/>
                  </a:lnTo>
                  <a:lnTo>
                    <a:pt x="440156" y="171564"/>
                  </a:lnTo>
                  <a:lnTo>
                    <a:pt x="3492" y="171564"/>
                  </a:lnTo>
                  <a:lnTo>
                    <a:pt x="0" y="175056"/>
                  </a:lnTo>
                  <a:lnTo>
                    <a:pt x="0" y="324027"/>
                  </a:lnTo>
                  <a:lnTo>
                    <a:pt x="3492" y="327507"/>
                  </a:lnTo>
                  <a:lnTo>
                    <a:pt x="74485" y="327507"/>
                  </a:lnTo>
                  <a:lnTo>
                    <a:pt x="77978" y="324027"/>
                  </a:lnTo>
                  <a:lnTo>
                    <a:pt x="77978" y="315404"/>
                  </a:lnTo>
                  <a:lnTo>
                    <a:pt x="74485" y="311924"/>
                  </a:lnTo>
                  <a:lnTo>
                    <a:pt x="15595" y="311924"/>
                  </a:lnTo>
                  <a:lnTo>
                    <a:pt x="15595" y="187159"/>
                  </a:lnTo>
                  <a:lnTo>
                    <a:pt x="452259" y="187159"/>
                  </a:lnTo>
                  <a:lnTo>
                    <a:pt x="452259" y="311924"/>
                  </a:lnTo>
                  <a:lnTo>
                    <a:pt x="190627" y="311924"/>
                  </a:lnTo>
                  <a:lnTo>
                    <a:pt x="187147" y="315404"/>
                  </a:lnTo>
                  <a:lnTo>
                    <a:pt x="187147" y="324027"/>
                  </a:lnTo>
                  <a:lnTo>
                    <a:pt x="190627" y="327507"/>
                  </a:lnTo>
                  <a:lnTo>
                    <a:pt x="455739" y="327507"/>
                  </a:lnTo>
                  <a:lnTo>
                    <a:pt x="460057" y="327507"/>
                  </a:lnTo>
                  <a:lnTo>
                    <a:pt x="464362" y="327507"/>
                  </a:lnTo>
                  <a:lnTo>
                    <a:pt x="511149" y="327507"/>
                  </a:lnTo>
                  <a:lnTo>
                    <a:pt x="514629" y="324015"/>
                  </a:lnTo>
                  <a:lnTo>
                    <a:pt x="514629" y="315391"/>
                  </a:lnTo>
                  <a:lnTo>
                    <a:pt x="511149" y="311912"/>
                  </a:lnTo>
                  <a:lnTo>
                    <a:pt x="467855" y="311912"/>
                  </a:lnTo>
                  <a:lnTo>
                    <a:pt x="467855" y="187147"/>
                  </a:lnTo>
                  <a:lnTo>
                    <a:pt x="686181" y="187147"/>
                  </a:lnTo>
                  <a:lnTo>
                    <a:pt x="686181" y="311924"/>
                  </a:lnTo>
                  <a:lnTo>
                    <a:pt x="627291" y="311924"/>
                  </a:lnTo>
                  <a:lnTo>
                    <a:pt x="623798" y="315404"/>
                  </a:lnTo>
                  <a:lnTo>
                    <a:pt x="623798" y="324027"/>
                  </a:lnTo>
                  <a:lnTo>
                    <a:pt x="627291" y="327507"/>
                  </a:lnTo>
                  <a:lnTo>
                    <a:pt x="693978" y="327507"/>
                  </a:lnTo>
                  <a:lnTo>
                    <a:pt x="698284" y="327507"/>
                  </a:lnTo>
                  <a:lnTo>
                    <a:pt x="701776" y="324015"/>
                  </a:lnTo>
                  <a:lnTo>
                    <a:pt x="701776" y="183667"/>
                  </a:lnTo>
                  <a:lnTo>
                    <a:pt x="701776" y="177863"/>
                  </a:lnTo>
                  <a:lnTo>
                    <a:pt x="701776" y="175044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2">
              <a:extLst>
                <a:ext uri="{FF2B5EF4-FFF2-40B4-BE49-F238E27FC236}">
                  <a16:creationId xmlns:a16="http://schemas.microsoft.com/office/drawing/2014/main" id="{EA28956D-DF0A-7F75-C68F-E3233BA88DA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42479" y="6785671"/>
              <a:ext cx="140351" cy="140351"/>
            </a:xfrm>
            <a:prstGeom prst="rect">
              <a:avLst/>
            </a:prstGeom>
          </p:spPr>
        </p:pic>
        <p:pic>
          <p:nvPicPr>
            <p:cNvPr id="32" name="object 33">
              <a:extLst>
                <a:ext uri="{FF2B5EF4-FFF2-40B4-BE49-F238E27FC236}">
                  <a16:creationId xmlns:a16="http://schemas.microsoft.com/office/drawing/2014/main" id="{D6435883-D505-4C61-5D93-C5B66DAA9578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05816" y="6785671"/>
              <a:ext cx="140351" cy="140351"/>
            </a:xfrm>
            <a:prstGeom prst="rect">
              <a:avLst/>
            </a:prstGeom>
          </p:spPr>
        </p:pic>
        <p:sp>
          <p:nvSpPr>
            <p:cNvPr id="33" name="object 34">
              <a:extLst>
                <a:ext uri="{FF2B5EF4-FFF2-40B4-BE49-F238E27FC236}">
                  <a16:creationId xmlns:a16="http://schemas.microsoft.com/office/drawing/2014/main" id="{4ACDDA05-A0BC-C59B-564A-6E1BA9DB7F4D}"/>
                </a:ext>
              </a:extLst>
            </p:cNvPr>
            <p:cNvSpPr/>
            <p:nvPr/>
          </p:nvSpPr>
          <p:spPr>
            <a:xfrm>
              <a:off x="7112241" y="6380193"/>
              <a:ext cx="499109" cy="530860"/>
            </a:xfrm>
            <a:custGeom>
              <a:avLst/>
              <a:gdLst/>
              <a:ahLst/>
              <a:cxnLst/>
              <a:rect l="l" t="t" r="r" b="b"/>
              <a:pathLst>
                <a:path w="499109" h="530859">
                  <a:moveTo>
                    <a:pt x="343090" y="253009"/>
                  </a:moveTo>
                  <a:lnTo>
                    <a:pt x="339585" y="249529"/>
                  </a:lnTo>
                  <a:lnTo>
                    <a:pt x="159435" y="249529"/>
                  </a:lnTo>
                  <a:lnTo>
                    <a:pt x="155943" y="253009"/>
                  </a:lnTo>
                  <a:lnTo>
                    <a:pt x="155943" y="261620"/>
                  </a:lnTo>
                  <a:lnTo>
                    <a:pt x="159435" y="265112"/>
                  </a:lnTo>
                  <a:lnTo>
                    <a:pt x="335292" y="265112"/>
                  </a:lnTo>
                  <a:lnTo>
                    <a:pt x="339585" y="265112"/>
                  </a:lnTo>
                  <a:lnTo>
                    <a:pt x="343090" y="261620"/>
                  </a:lnTo>
                  <a:lnTo>
                    <a:pt x="343090" y="253009"/>
                  </a:lnTo>
                  <a:close/>
                </a:path>
                <a:path w="499109" h="530859">
                  <a:moveTo>
                    <a:pt x="436664" y="471347"/>
                  </a:moveTo>
                  <a:lnTo>
                    <a:pt x="433171" y="467855"/>
                  </a:lnTo>
                  <a:lnTo>
                    <a:pt x="420281" y="467855"/>
                  </a:lnTo>
                  <a:lnTo>
                    <a:pt x="420281" y="483450"/>
                  </a:lnTo>
                  <a:lnTo>
                    <a:pt x="415429" y="495820"/>
                  </a:lnTo>
                  <a:lnTo>
                    <a:pt x="406882" y="505714"/>
                  </a:lnTo>
                  <a:lnTo>
                    <a:pt x="395490" y="512267"/>
                  </a:lnTo>
                  <a:lnTo>
                    <a:pt x="382092" y="514642"/>
                  </a:lnTo>
                  <a:lnTo>
                    <a:pt x="335292" y="514642"/>
                  </a:lnTo>
                  <a:lnTo>
                    <a:pt x="321894" y="512267"/>
                  </a:lnTo>
                  <a:lnTo>
                    <a:pt x="310502" y="505714"/>
                  </a:lnTo>
                  <a:lnTo>
                    <a:pt x="301942" y="495820"/>
                  </a:lnTo>
                  <a:lnTo>
                    <a:pt x="297091" y="483450"/>
                  </a:lnTo>
                  <a:lnTo>
                    <a:pt x="420281" y="483450"/>
                  </a:lnTo>
                  <a:lnTo>
                    <a:pt x="420281" y="467855"/>
                  </a:lnTo>
                  <a:lnTo>
                    <a:pt x="284200" y="467855"/>
                  </a:lnTo>
                  <a:lnTo>
                    <a:pt x="280720" y="471347"/>
                  </a:lnTo>
                  <a:lnTo>
                    <a:pt x="280720" y="475653"/>
                  </a:lnTo>
                  <a:lnTo>
                    <a:pt x="285013" y="496874"/>
                  </a:lnTo>
                  <a:lnTo>
                    <a:pt x="296722" y="514235"/>
                  </a:lnTo>
                  <a:lnTo>
                    <a:pt x="314071" y="525945"/>
                  </a:lnTo>
                  <a:lnTo>
                    <a:pt x="335292" y="530237"/>
                  </a:lnTo>
                  <a:lnTo>
                    <a:pt x="382092" y="530237"/>
                  </a:lnTo>
                  <a:lnTo>
                    <a:pt x="403313" y="525945"/>
                  </a:lnTo>
                  <a:lnTo>
                    <a:pt x="420052" y="514642"/>
                  </a:lnTo>
                  <a:lnTo>
                    <a:pt x="420662" y="514235"/>
                  </a:lnTo>
                  <a:lnTo>
                    <a:pt x="432371" y="496874"/>
                  </a:lnTo>
                  <a:lnTo>
                    <a:pt x="435089" y="483450"/>
                  </a:lnTo>
                  <a:lnTo>
                    <a:pt x="436664" y="475653"/>
                  </a:lnTo>
                  <a:lnTo>
                    <a:pt x="436664" y="471347"/>
                  </a:lnTo>
                  <a:close/>
                </a:path>
                <a:path w="499109" h="530859">
                  <a:moveTo>
                    <a:pt x="499033" y="3492"/>
                  </a:moveTo>
                  <a:lnTo>
                    <a:pt x="495554" y="0"/>
                  </a:lnTo>
                  <a:lnTo>
                    <a:pt x="376885" y="0"/>
                  </a:lnTo>
                  <a:lnTo>
                    <a:pt x="373392" y="3492"/>
                  </a:lnTo>
                  <a:lnTo>
                    <a:pt x="373392" y="12103"/>
                  </a:lnTo>
                  <a:lnTo>
                    <a:pt x="376885" y="15595"/>
                  </a:lnTo>
                  <a:lnTo>
                    <a:pt x="483450" y="15595"/>
                  </a:lnTo>
                  <a:lnTo>
                    <a:pt x="483450" y="327494"/>
                  </a:lnTo>
                  <a:lnTo>
                    <a:pt x="15595" y="327494"/>
                  </a:lnTo>
                  <a:lnTo>
                    <a:pt x="15595" y="15595"/>
                  </a:lnTo>
                  <a:lnTo>
                    <a:pt x="122174" y="15595"/>
                  </a:lnTo>
                  <a:lnTo>
                    <a:pt x="125653" y="12103"/>
                  </a:lnTo>
                  <a:lnTo>
                    <a:pt x="125653" y="3492"/>
                  </a:lnTo>
                  <a:lnTo>
                    <a:pt x="122174" y="0"/>
                  </a:lnTo>
                  <a:lnTo>
                    <a:pt x="3492" y="0"/>
                  </a:lnTo>
                  <a:lnTo>
                    <a:pt x="0" y="3492"/>
                  </a:lnTo>
                  <a:lnTo>
                    <a:pt x="0" y="339610"/>
                  </a:lnTo>
                  <a:lnTo>
                    <a:pt x="3505" y="343090"/>
                  </a:lnTo>
                  <a:lnTo>
                    <a:pt x="491248" y="343090"/>
                  </a:lnTo>
                  <a:lnTo>
                    <a:pt x="495554" y="343090"/>
                  </a:lnTo>
                  <a:lnTo>
                    <a:pt x="499033" y="339598"/>
                  </a:lnTo>
                  <a:lnTo>
                    <a:pt x="499033" y="3492"/>
                  </a:lnTo>
                  <a:close/>
                </a:path>
                <a:path w="499109" h="530859">
                  <a:moveTo>
                    <a:pt x="499046" y="393369"/>
                  </a:moveTo>
                  <a:lnTo>
                    <a:pt x="495554" y="389890"/>
                  </a:lnTo>
                  <a:lnTo>
                    <a:pt x="268617" y="389890"/>
                  </a:lnTo>
                  <a:lnTo>
                    <a:pt x="265125" y="393369"/>
                  </a:lnTo>
                  <a:lnTo>
                    <a:pt x="265125" y="401980"/>
                  </a:lnTo>
                  <a:lnTo>
                    <a:pt x="268617" y="405472"/>
                  </a:lnTo>
                  <a:lnTo>
                    <a:pt x="491248" y="405472"/>
                  </a:lnTo>
                  <a:lnTo>
                    <a:pt x="495554" y="405472"/>
                  </a:lnTo>
                  <a:lnTo>
                    <a:pt x="499046" y="401980"/>
                  </a:lnTo>
                  <a:lnTo>
                    <a:pt x="499046" y="393369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5">
              <a:extLst>
                <a:ext uri="{FF2B5EF4-FFF2-40B4-BE49-F238E27FC236}">
                  <a16:creationId xmlns:a16="http://schemas.microsoft.com/office/drawing/2014/main" id="{22BD84A2-911F-7DF3-A9D5-942244FEB1C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95699" y="6473770"/>
              <a:ext cx="171544" cy="77966"/>
            </a:xfrm>
            <a:prstGeom prst="rect">
              <a:avLst/>
            </a:prstGeom>
          </p:spPr>
        </p:pic>
      </p:grpSp>
      <p:sp>
        <p:nvSpPr>
          <p:cNvPr id="35" name="object 36">
            <a:extLst>
              <a:ext uri="{FF2B5EF4-FFF2-40B4-BE49-F238E27FC236}">
                <a16:creationId xmlns:a16="http://schemas.microsoft.com/office/drawing/2014/main" id="{EFA235B9-9102-949F-D601-0B796C570A52}"/>
              </a:ext>
            </a:extLst>
          </p:cNvPr>
          <p:cNvSpPr txBox="1"/>
          <p:nvPr/>
        </p:nvSpPr>
        <p:spPr>
          <a:xfrm>
            <a:off x="13705172" y="1860270"/>
            <a:ext cx="438582" cy="3660121"/>
          </a:xfrm>
          <a:prstGeom prst="rect">
            <a:avLst/>
          </a:prstGeom>
        </p:spPr>
        <p:txBody>
          <a:bodyPr vert="vert270" wrap="square" lIns="0" tIns="539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z="2850" spc="85" dirty="0">
                <a:solidFill>
                  <a:srgbClr val="170091"/>
                </a:solidFill>
                <a:latin typeface="Arial Black"/>
                <a:cs typeface="Arial Black"/>
              </a:rPr>
              <a:t>Title</a:t>
            </a:r>
            <a:r>
              <a:rPr sz="2850" spc="190" dirty="0">
                <a:solidFill>
                  <a:srgbClr val="170091"/>
                </a:solidFill>
                <a:latin typeface="Arial Black"/>
                <a:cs typeface="Arial Black"/>
              </a:rPr>
              <a:t> </a:t>
            </a:r>
            <a:r>
              <a:rPr sz="2850" spc="100" dirty="0">
                <a:solidFill>
                  <a:srgbClr val="170091"/>
                </a:solidFill>
                <a:latin typeface="Arial Black"/>
                <a:cs typeface="Arial Black"/>
              </a:rPr>
              <a:t>Example</a:t>
            </a:r>
            <a:r>
              <a:rPr sz="2850" spc="185" dirty="0">
                <a:solidFill>
                  <a:srgbClr val="170091"/>
                </a:solidFill>
                <a:latin typeface="Arial Black"/>
                <a:cs typeface="Arial Black"/>
              </a:rPr>
              <a:t> </a:t>
            </a:r>
            <a:r>
              <a:rPr sz="2850" spc="-50" dirty="0">
                <a:solidFill>
                  <a:srgbClr val="170091"/>
                </a:solidFill>
                <a:latin typeface="Arial Black"/>
                <a:cs typeface="Arial Black"/>
              </a:rPr>
              <a:t>1</a:t>
            </a:r>
            <a:endParaRPr sz="2850" dirty="0">
              <a:latin typeface="Arial Black"/>
              <a:cs typeface="Arial Black"/>
            </a:endParaRPr>
          </a:p>
        </p:txBody>
      </p:sp>
      <p:sp>
        <p:nvSpPr>
          <p:cNvPr id="36" name="object 37">
            <a:extLst>
              <a:ext uri="{FF2B5EF4-FFF2-40B4-BE49-F238E27FC236}">
                <a16:creationId xmlns:a16="http://schemas.microsoft.com/office/drawing/2014/main" id="{E68DFB2A-13C4-D6A2-B9EF-D2B4F7B9054F}"/>
              </a:ext>
            </a:extLst>
          </p:cNvPr>
          <p:cNvSpPr txBox="1"/>
          <p:nvPr/>
        </p:nvSpPr>
        <p:spPr>
          <a:xfrm>
            <a:off x="13705172" y="5898107"/>
            <a:ext cx="438582" cy="3844511"/>
          </a:xfrm>
          <a:prstGeom prst="rect">
            <a:avLst/>
          </a:prstGeom>
        </p:spPr>
        <p:txBody>
          <a:bodyPr vert="vert270" wrap="square" lIns="0" tIns="539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z="2850" spc="85" dirty="0">
                <a:solidFill>
                  <a:srgbClr val="170091"/>
                </a:solidFill>
                <a:latin typeface="Arial Black"/>
                <a:cs typeface="Arial Black"/>
              </a:rPr>
              <a:t>Title</a:t>
            </a:r>
            <a:r>
              <a:rPr sz="2850" spc="190" dirty="0">
                <a:solidFill>
                  <a:srgbClr val="170091"/>
                </a:solidFill>
                <a:latin typeface="Arial Black"/>
                <a:cs typeface="Arial Black"/>
              </a:rPr>
              <a:t> </a:t>
            </a:r>
            <a:r>
              <a:rPr sz="2850" spc="100" dirty="0">
                <a:solidFill>
                  <a:srgbClr val="170091"/>
                </a:solidFill>
                <a:latin typeface="Arial Black"/>
                <a:cs typeface="Arial Black"/>
              </a:rPr>
              <a:t>Example</a:t>
            </a:r>
            <a:r>
              <a:rPr sz="2850" spc="185" dirty="0">
                <a:solidFill>
                  <a:srgbClr val="170091"/>
                </a:solidFill>
                <a:latin typeface="Arial Black"/>
                <a:cs typeface="Arial Black"/>
              </a:rPr>
              <a:t> </a:t>
            </a:r>
            <a:r>
              <a:rPr sz="2850" spc="-50" dirty="0">
                <a:solidFill>
                  <a:srgbClr val="170091"/>
                </a:solidFill>
                <a:latin typeface="Arial Black"/>
                <a:cs typeface="Arial Black"/>
              </a:rPr>
              <a:t>2</a:t>
            </a:r>
            <a:endParaRPr sz="2850" dirty="0">
              <a:latin typeface="Arial Black"/>
              <a:cs typeface="Arial Black"/>
            </a:endParaRPr>
          </a:p>
        </p:txBody>
      </p:sp>
      <p:sp>
        <p:nvSpPr>
          <p:cNvPr id="37" name="object 38">
            <a:extLst>
              <a:ext uri="{FF2B5EF4-FFF2-40B4-BE49-F238E27FC236}">
                <a16:creationId xmlns:a16="http://schemas.microsoft.com/office/drawing/2014/main" id="{2D87B959-D74B-23A8-2E4E-AB426B74CBB7}"/>
              </a:ext>
            </a:extLst>
          </p:cNvPr>
          <p:cNvSpPr/>
          <p:nvPr/>
        </p:nvSpPr>
        <p:spPr>
          <a:xfrm>
            <a:off x="13559797" y="1844675"/>
            <a:ext cx="0" cy="62865"/>
          </a:xfrm>
          <a:custGeom>
            <a:avLst/>
            <a:gdLst/>
            <a:ahLst/>
            <a:cxnLst/>
            <a:rect l="l" t="t" r="r" b="b"/>
            <a:pathLst>
              <a:path h="62864">
                <a:moveTo>
                  <a:pt x="0" y="0"/>
                </a:moveTo>
                <a:lnTo>
                  <a:pt x="0" y="62825"/>
                </a:lnTo>
              </a:path>
            </a:pathLst>
          </a:custGeom>
          <a:ln w="29046">
            <a:solidFill>
              <a:srgbClr val="170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9">
            <a:extLst>
              <a:ext uri="{FF2B5EF4-FFF2-40B4-BE49-F238E27FC236}">
                <a16:creationId xmlns:a16="http://schemas.microsoft.com/office/drawing/2014/main" id="{F5F179BA-269A-951F-EF19-F7A1A0F484CF}"/>
              </a:ext>
            </a:extLst>
          </p:cNvPr>
          <p:cNvSpPr/>
          <p:nvPr/>
        </p:nvSpPr>
        <p:spPr>
          <a:xfrm>
            <a:off x="13559797" y="2032264"/>
            <a:ext cx="0" cy="7922895"/>
          </a:xfrm>
          <a:custGeom>
            <a:avLst/>
            <a:gdLst/>
            <a:ahLst/>
            <a:cxnLst/>
            <a:rect l="l" t="t" r="r" b="b"/>
            <a:pathLst>
              <a:path h="7922895">
                <a:moveTo>
                  <a:pt x="0" y="0"/>
                </a:moveTo>
                <a:lnTo>
                  <a:pt x="0" y="7922533"/>
                </a:lnTo>
              </a:path>
            </a:pathLst>
          </a:custGeom>
          <a:ln w="29046">
            <a:solidFill>
              <a:srgbClr val="170091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40">
            <a:extLst>
              <a:ext uri="{FF2B5EF4-FFF2-40B4-BE49-F238E27FC236}">
                <a16:creationId xmlns:a16="http://schemas.microsoft.com/office/drawing/2014/main" id="{465676C1-400B-3FF2-EA55-27D05ACB9067}"/>
              </a:ext>
            </a:extLst>
          </p:cNvPr>
          <p:cNvSpPr/>
          <p:nvPr/>
        </p:nvSpPr>
        <p:spPr>
          <a:xfrm>
            <a:off x="13559797" y="10017184"/>
            <a:ext cx="0" cy="62865"/>
          </a:xfrm>
          <a:custGeom>
            <a:avLst/>
            <a:gdLst/>
            <a:ahLst/>
            <a:cxnLst/>
            <a:rect l="l" t="t" r="r" b="b"/>
            <a:pathLst>
              <a:path h="62865">
                <a:moveTo>
                  <a:pt x="0" y="0"/>
                </a:moveTo>
                <a:lnTo>
                  <a:pt x="0" y="62825"/>
                </a:lnTo>
              </a:path>
            </a:pathLst>
          </a:custGeom>
          <a:ln w="29046">
            <a:solidFill>
              <a:srgbClr val="170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1">
            <a:extLst>
              <a:ext uri="{FF2B5EF4-FFF2-40B4-BE49-F238E27FC236}">
                <a16:creationId xmlns:a16="http://schemas.microsoft.com/office/drawing/2014/main" id="{839B40D9-AE6D-16E3-9ED8-527B960F45A6}"/>
              </a:ext>
            </a:extLst>
          </p:cNvPr>
          <p:cNvSpPr txBox="1"/>
          <p:nvPr/>
        </p:nvSpPr>
        <p:spPr>
          <a:xfrm>
            <a:off x="14335647" y="1844680"/>
            <a:ext cx="5506720" cy="4013200"/>
          </a:xfrm>
          <a:prstGeom prst="rect">
            <a:avLst/>
          </a:prstGeom>
          <a:solidFill>
            <a:srgbClr val="170091">
              <a:alpha val="14999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 marL="337820">
              <a:lnSpc>
                <a:spcPct val="100000"/>
              </a:lnSpc>
              <a:spcBef>
                <a:spcPts val="925"/>
              </a:spcBef>
            </a:pPr>
            <a:r>
              <a:rPr sz="1450" b="1" dirty="0">
                <a:solidFill>
                  <a:srgbClr val="170091"/>
                </a:solidFill>
                <a:latin typeface="Arial"/>
                <a:cs typeface="Arial"/>
              </a:rPr>
              <a:t>Lorem</a:t>
            </a:r>
            <a:r>
              <a:rPr sz="1450" b="1" spc="85" dirty="0">
                <a:solidFill>
                  <a:srgbClr val="170091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170091"/>
                </a:solidFill>
                <a:latin typeface="Arial"/>
                <a:cs typeface="Arial"/>
              </a:rPr>
              <a:t>ipsum</a:t>
            </a:r>
            <a:r>
              <a:rPr sz="1450" b="1" spc="85" dirty="0">
                <a:solidFill>
                  <a:srgbClr val="170091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170091"/>
                </a:solidFill>
                <a:latin typeface="Arial"/>
                <a:cs typeface="Arial"/>
              </a:rPr>
              <a:t>dolor</a:t>
            </a:r>
            <a:r>
              <a:rPr sz="1450" b="1" spc="85" dirty="0">
                <a:solidFill>
                  <a:srgbClr val="170091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170091"/>
                </a:solidFill>
                <a:latin typeface="Arial"/>
                <a:cs typeface="Arial"/>
              </a:rPr>
              <a:t>sit</a:t>
            </a:r>
            <a:r>
              <a:rPr sz="1450" b="1" spc="80" dirty="0">
                <a:solidFill>
                  <a:srgbClr val="170091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170091"/>
                </a:solidFill>
                <a:latin typeface="Arial"/>
                <a:cs typeface="Arial"/>
              </a:rPr>
              <a:t>amet,</a:t>
            </a:r>
            <a:r>
              <a:rPr sz="1450" b="1" spc="80" dirty="0">
                <a:solidFill>
                  <a:srgbClr val="170091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170091"/>
                </a:solidFill>
                <a:latin typeface="Arial"/>
                <a:cs typeface="Arial"/>
              </a:rPr>
              <a:t>consectetuer</a:t>
            </a:r>
            <a:r>
              <a:rPr sz="1450" b="1" spc="80" dirty="0">
                <a:solidFill>
                  <a:srgbClr val="170091"/>
                </a:solidFill>
                <a:latin typeface="Arial"/>
                <a:cs typeface="Arial"/>
              </a:rPr>
              <a:t> </a:t>
            </a:r>
            <a:r>
              <a:rPr sz="1450" b="1" spc="-10" dirty="0">
                <a:solidFill>
                  <a:srgbClr val="170091"/>
                </a:solidFill>
                <a:latin typeface="Arial"/>
                <a:cs typeface="Arial"/>
              </a:rPr>
              <a:t>adipiscing.</a:t>
            </a:r>
            <a:endParaRPr sz="1450">
              <a:latin typeface="Arial"/>
              <a:cs typeface="Arial"/>
            </a:endParaRPr>
          </a:p>
          <a:p>
            <a:pPr marL="445770" indent="-108585">
              <a:lnSpc>
                <a:spcPct val="100000"/>
              </a:lnSpc>
              <a:spcBef>
                <a:spcPts val="40"/>
              </a:spcBef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42595" marR="499109" indent="-10795">
              <a:lnSpc>
                <a:spcPct val="102299"/>
              </a:lnSpc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>
              <a:latin typeface="Arial"/>
              <a:cs typeface="Arial"/>
            </a:endParaRPr>
          </a:p>
          <a:p>
            <a:pPr marL="445770" indent="-108585">
              <a:lnSpc>
                <a:spcPct val="100000"/>
              </a:lnSpc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42595" marR="499109" indent="-10795">
              <a:lnSpc>
                <a:spcPct val="102299"/>
              </a:lnSpc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>
              <a:latin typeface="Arial"/>
              <a:cs typeface="Arial"/>
            </a:endParaRPr>
          </a:p>
          <a:p>
            <a:pPr marL="445770" indent="-108585">
              <a:lnSpc>
                <a:spcPct val="100000"/>
              </a:lnSpc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42595" marR="499109" indent="-10795">
              <a:lnSpc>
                <a:spcPct val="102299"/>
              </a:lnSpc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>
              <a:latin typeface="Arial"/>
              <a:cs typeface="Arial"/>
            </a:endParaRPr>
          </a:p>
          <a:p>
            <a:pPr marL="445770" indent="-108585">
              <a:lnSpc>
                <a:spcPct val="100000"/>
              </a:lnSpc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32434">
              <a:lnSpc>
                <a:spcPct val="100000"/>
              </a:lnSpc>
              <a:spcBef>
                <a:spcPts val="40"/>
              </a:spcBef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magni.</a:t>
            </a:r>
            <a:endParaRPr sz="1450">
              <a:latin typeface="Arial"/>
              <a:cs typeface="Arial"/>
            </a:endParaRPr>
          </a:p>
        </p:txBody>
      </p:sp>
      <p:sp>
        <p:nvSpPr>
          <p:cNvPr id="41" name="object 42">
            <a:extLst>
              <a:ext uri="{FF2B5EF4-FFF2-40B4-BE49-F238E27FC236}">
                <a16:creationId xmlns:a16="http://schemas.microsoft.com/office/drawing/2014/main" id="{2C1ABFD0-9729-EE0A-E895-42F086B3F722}"/>
              </a:ext>
            </a:extLst>
          </p:cNvPr>
          <p:cNvSpPr txBox="1"/>
          <p:nvPr/>
        </p:nvSpPr>
        <p:spPr>
          <a:xfrm>
            <a:off x="14335647" y="6067055"/>
            <a:ext cx="5506720" cy="4013200"/>
          </a:xfrm>
          <a:prstGeom prst="rect">
            <a:avLst/>
          </a:prstGeom>
          <a:solidFill>
            <a:srgbClr val="170091">
              <a:alpha val="14999"/>
            </a:srgbClr>
          </a:solidFill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2000">
              <a:latin typeface="Times New Roman"/>
              <a:cs typeface="Times New Roman"/>
            </a:endParaRPr>
          </a:p>
          <a:p>
            <a:pPr marL="337820">
              <a:lnSpc>
                <a:spcPct val="100000"/>
              </a:lnSpc>
              <a:spcBef>
                <a:spcPts val="5"/>
              </a:spcBef>
            </a:pPr>
            <a:r>
              <a:rPr sz="1450" b="1" dirty="0">
                <a:solidFill>
                  <a:srgbClr val="170091"/>
                </a:solidFill>
                <a:latin typeface="Arial"/>
                <a:cs typeface="Arial"/>
              </a:rPr>
              <a:t>Lorem</a:t>
            </a:r>
            <a:r>
              <a:rPr sz="1450" b="1" spc="85" dirty="0">
                <a:solidFill>
                  <a:srgbClr val="170091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170091"/>
                </a:solidFill>
                <a:latin typeface="Arial"/>
                <a:cs typeface="Arial"/>
              </a:rPr>
              <a:t>ipsum</a:t>
            </a:r>
            <a:r>
              <a:rPr sz="1450" b="1" spc="85" dirty="0">
                <a:solidFill>
                  <a:srgbClr val="170091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170091"/>
                </a:solidFill>
                <a:latin typeface="Arial"/>
                <a:cs typeface="Arial"/>
              </a:rPr>
              <a:t>dolor</a:t>
            </a:r>
            <a:r>
              <a:rPr sz="1450" b="1" spc="85" dirty="0">
                <a:solidFill>
                  <a:srgbClr val="170091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170091"/>
                </a:solidFill>
                <a:latin typeface="Arial"/>
                <a:cs typeface="Arial"/>
              </a:rPr>
              <a:t>sit</a:t>
            </a:r>
            <a:r>
              <a:rPr sz="1450" b="1" spc="80" dirty="0">
                <a:solidFill>
                  <a:srgbClr val="170091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170091"/>
                </a:solidFill>
                <a:latin typeface="Arial"/>
                <a:cs typeface="Arial"/>
              </a:rPr>
              <a:t>amet,</a:t>
            </a:r>
            <a:r>
              <a:rPr sz="1450" b="1" spc="80" dirty="0">
                <a:solidFill>
                  <a:srgbClr val="170091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170091"/>
                </a:solidFill>
                <a:latin typeface="Arial"/>
                <a:cs typeface="Arial"/>
              </a:rPr>
              <a:t>consectetuer</a:t>
            </a:r>
            <a:r>
              <a:rPr sz="1450" b="1" spc="80" dirty="0">
                <a:solidFill>
                  <a:srgbClr val="170091"/>
                </a:solidFill>
                <a:latin typeface="Arial"/>
                <a:cs typeface="Arial"/>
              </a:rPr>
              <a:t> </a:t>
            </a:r>
            <a:r>
              <a:rPr sz="1450" b="1" spc="-10" dirty="0">
                <a:solidFill>
                  <a:srgbClr val="170091"/>
                </a:solidFill>
                <a:latin typeface="Arial"/>
                <a:cs typeface="Arial"/>
              </a:rPr>
              <a:t>adipiscing.</a:t>
            </a:r>
            <a:endParaRPr sz="1450">
              <a:latin typeface="Arial"/>
              <a:cs typeface="Arial"/>
            </a:endParaRPr>
          </a:p>
          <a:p>
            <a:pPr marL="445770" indent="-108585">
              <a:lnSpc>
                <a:spcPct val="100000"/>
              </a:lnSpc>
              <a:spcBef>
                <a:spcPts val="40"/>
              </a:spcBef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42595" marR="499109" indent="-10795">
              <a:lnSpc>
                <a:spcPct val="102299"/>
              </a:lnSpc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>
              <a:latin typeface="Arial"/>
              <a:cs typeface="Arial"/>
            </a:endParaRPr>
          </a:p>
          <a:p>
            <a:pPr marL="445770" indent="-108585">
              <a:lnSpc>
                <a:spcPct val="100000"/>
              </a:lnSpc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42595" marR="499109" indent="-10795">
              <a:lnSpc>
                <a:spcPct val="102299"/>
              </a:lnSpc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>
              <a:latin typeface="Arial"/>
              <a:cs typeface="Arial"/>
            </a:endParaRPr>
          </a:p>
          <a:p>
            <a:pPr marL="445770" indent="-108585">
              <a:lnSpc>
                <a:spcPct val="100000"/>
              </a:lnSpc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42595" marR="499109" indent="-10795">
              <a:lnSpc>
                <a:spcPct val="102299"/>
              </a:lnSpc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>
              <a:latin typeface="Arial"/>
              <a:cs typeface="Arial"/>
            </a:endParaRPr>
          </a:p>
          <a:p>
            <a:pPr marL="445770" indent="-108585">
              <a:lnSpc>
                <a:spcPct val="100000"/>
              </a:lnSpc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32434">
              <a:lnSpc>
                <a:spcPct val="100000"/>
              </a:lnSpc>
              <a:spcBef>
                <a:spcPts val="40"/>
              </a:spcBef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magni.</a:t>
            </a:r>
            <a:endParaRPr sz="1450">
              <a:latin typeface="Arial"/>
              <a:cs typeface="Arial"/>
            </a:endParaRPr>
          </a:p>
        </p:txBody>
      </p:sp>
      <p:sp>
        <p:nvSpPr>
          <p:cNvPr id="42" name="object 43">
            <a:extLst>
              <a:ext uri="{FF2B5EF4-FFF2-40B4-BE49-F238E27FC236}">
                <a16:creationId xmlns:a16="http://schemas.microsoft.com/office/drawing/2014/main" id="{4B19C424-BB89-9879-E001-A300E42C773F}"/>
              </a:ext>
            </a:extLst>
          </p:cNvPr>
          <p:cNvSpPr txBox="1"/>
          <p:nvPr/>
        </p:nvSpPr>
        <p:spPr>
          <a:xfrm>
            <a:off x="6751616" y="5394604"/>
            <a:ext cx="6601459" cy="145161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452245">
              <a:lnSpc>
                <a:spcPts val="2725"/>
              </a:lnSpc>
              <a:spcBef>
                <a:spcPts val="660"/>
              </a:spcBef>
            </a:pPr>
            <a:r>
              <a:rPr sz="2300" spc="60" dirty="0">
                <a:solidFill>
                  <a:srgbClr val="170091"/>
                </a:solidFill>
                <a:latin typeface="Arial Black"/>
                <a:cs typeface="Arial Black"/>
              </a:rPr>
              <a:t>Main</a:t>
            </a:r>
            <a:r>
              <a:rPr sz="2300" spc="140" dirty="0">
                <a:solidFill>
                  <a:srgbClr val="170091"/>
                </a:solidFill>
                <a:latin typeface="Arial Black"/>
                <a:cs typeface="Arial Black"/>
              </a:rPr>
              <a:t> </a:t>
            </a:r>
            <a:r>
              <a:rPr sz="2300" spc="55" dirty="0">
                <a:solidFill>
                  <a:srgbClr val="170091"/>
                </a:solidFill>
                <a:latin typeface="Arial Black"/>
                <a:cs typeface="Arial Black"/>
              </a:rPr>
              <a:t>Title</a:t>
            </a:r>
            <a:r>
              <a:rPr sz="2300" spc="140" dirty="0">
                <a:solidFill>
                  <a:srgbClr val="170091"/>
                </a:solidFill>
                <a:latin typeface="Arial Black"/>
                <a:cs typeface="Arial Black"/>
              </a:rPr>
              <a:t> </a:t>
            </a:r>
            <a:r>
              <a:rPr sz="2300" spc="65" dirty="0">
                <a:solidFill>
                  <a:srgbClr val="170091"/>
                </a:solidFill>
                <a:latin typeface="Arial Black"/>
                <a:cs typeface="Arial Black"/>
              </a:rPr>
              <a:t>Example</a:t>
            </a:r>
            <a:r>
              <a:rPr sz="2300" spc="145" dirty="0">
                <a:solidFill>
                  <a:srgbClr val="170091"/>
                </a:solidFill>
                <a:latin typeface="Arial Black"/>
                <a:cs typeface="Arial Black"/>
              </a:rPr>
              <a:t> </a:t>
            </a:r>
            <a:r>
              <a:rPr sz="2300" spc="-50" dirty="0">
                <a:solidFill>
                  <a:srgbClr val="170091"/>
                </a:solidFill>
                <a:latin typeface="Arial Black"/>
                <a:cs typeface="Arial Black"/>
              </a:rPr>
              <a:t>1</a:t>
            </a:r>
            <a:endParaRPr sz="2300">
              <a:latin typeface="Arial Black"/>
              <a:cs typeface="Arial Black"/>
            </a:endParaRPr>
          </a:p>
          <a:p>
            <a:pPr marL="1452245">
              <a:lnSpc>
                <a:spcPts val="2270"/>
              </a:lnSpc>
            </a:pPr>
            <a:r>
              <a:rPr sz="1950" b="1" spc="65" dirty="0">
                <a:latin typeface="Arial"/>
                <a:cs typeface="Arial"/>
              </a:rPr>
              <a:t>Description</a:t>
            </a:r>
            <a:r>
              <a:rPr sz="1950" b="1" spc="114" dirty="0">
                <a:latin typeface="Arial"/>
                <a:cs typeface="Arial"/>
              </a:rPr>
              <a:t> </a:t>
            </a:r>
            <a:r>
              <a:rPr sz="1950" b="1" spc="60" dirty="0">
                <a:latin typeface="Arial"/>
                <a:cs typeface="Arial"/>
              </a:rPr>
              <a:t>goes</a:t>
            </a:r>
            <a:r>
              <a:rPr sz="1950" b="1" spc="120" dirty="0">
                <a:latin typeface="Arial"/>
                <a:cs typeface="Arial"/>
              </a:rPr>
              <a:t> </a:t>
            </a:r>
            <a:r>
              <a:rPr sz="1950" b="1" spc="50" dirty="0">
                <a:latin typeface="Arial"/>
                <a:cs typeface="Arial"/>
              </a:rPr>
              <a:t>here</a:t>
            </a:r>
            <a:endParaRPr sz="1950">
              <a:latin typeface="Arial"/>
              <a:cs typeface="Arial"/>
            </a:endParaRPr>
          </a:p>
          <a:p>
            <a:pPr marL="1452245" marR="489584">
              <a:lnSpc>
                <a:spcPts val="1600"/>
              </a:lnSpc>
              <a:spcBef>
                <a:spcPts val="135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dolor</a:t>
            </a:r>
            <a:r>
              <a:rPr sz="1450" spc="20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0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consectetur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adipisicing, </a:t>
            </a:r>
            <a:r>
              <a:rPr sz="1450" spc="50" dirty="0">
                <a:latin typeface="Arial"/>
                <a:cs typeface="Arial"/>
              </a:rPr>
              <a:t>tempor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incididunt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labore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dolore</a:t>
            </a:r>
            <a:r>
              <a:rPr sz="1450" spc="27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magna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aliqua.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1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enim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adminim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veniam,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quis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nostrud.</a:t>
            </a:r>
            <a:endParaRPr sz="1450">
              <a:latin typeface="Arial"/>
              <a:cs typeface="Arial"/>
            </a:endParaRPr>
          </a:p>
        </p:txBody>
      </p:sp>
      <p:sp>
        <p:nvSpPr>
          <p:cNvPr id="43" name="object 44">
            <a:extLst>
              <a:ext uri="{FF2B5EF4-FFF2-40B4-BE49-F238E27FC236}">
                <a16:creationId xmlns:a16="http://schemas.microsoft.com/office/drawing/2014/main" id="{9B6FFF93-408E-3B8D-5835-9682E3166286}"/>
              </a:ext>
            </a:extLst>
          </p:cNvPr>
          <p:cNvSpPr txBox="1"/>
          <p:nvPr/>
        </p:nvSpPr>
        <p:spPr>
          <a:xfrm>
            <a:off x="6767322" y="1860270"/>
            <a:ext cx="2065020" cy="3352165"/>
          </a:xfrm>
          <a:prstGeom prst="rect">
            <a:avLst/>
          </a:prstGeom>
          <a:ln w="31412">
            <a:solidFill>
              <a:srgbClr val="170091"/>
            </a:solidFill>
          </a:ln>
        </p:spPr>
        <p:txBody>
          <a:bodyPr vert="horz" wrap="square" lIns="0" tIns="307340" rIns="0" bIns="0" rtlCol="0">
            <a:spAutoFit/>
          </a:bodyPr>
          <a:lstStyle/>
          <a:p>
            <a:pPr marL="534670">
              <a:lnSpc>
                <a:spcPct val="100000"/>
              </a:lnSpc>
              <a:spcBef>
                <a:spcPts val="2420"/>
              </a:spcBef>
            </a:pPr>
            <a:r>
              <a:rPr sz="2300" spc="55" dirty="0">
                <a:solidFill>
                  <a:srgbClr val="170091"/>
                </a:solidFill>
                <a:latin typeface="Arial Black"/>
                <a:cs typeface="Arial Black"/>
              </a:rPr>
              <a:t>Title</a:t>
            </a:r>
            <a:r>
              <a:rPr sz="2300" spc="150" dirty="0">
                <a:solidFill>
                  <a:srgbClr val="170091"/>
                </a:solidFill>
                <a:latin typeface="Arial Black"/>
                <a:cs typeface="Arial Black"/>
              </a:rPr>
              <a:t> </a:t>
            </a:r>
            <a:r>
              <a:rPr sz="2300" spc="-50" dirty="0">
                <a:solidFill>
                  <a:srgbClr val="170091"/>
                </a:solidFill>
                <a:latin typeface="Arial Black"/>
                <a:cs typeface="Arial Black"/>
              </a:rPr>
              <a:t>1</a:t>
            </a:r>
            <a:endParaRPr sz="2300">
              <a:latin typeface="Arial Black"/>
              <a:cs typeface="Arial Black"/>
            </a:endParaRPr>
          </a:p>
          <a:p>
            <a:pPr marL="160655" marR="199390" algn="just">
              <a:lnSpc>
                <a:spcPts val="1600"/>
              </a:lnSpc>
              <a:spcBef>
                <a:spcPts val="1800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0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dolor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5" dirty="0">
                <a:latin typeface="Arial"/>
                <a:cs typeface="Arial"/>
              </a:rPr>
              <a:t>coscetuer </a:t>
            </a:r>
            <a:r>
              <a:rPr sz="1450" spc="50" dirty="0">
                <a:latin typeface="Arial"/>
                <a:cs typeface="Arial"/>
              </a:rPr>
              <a:t>adipiscing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elit,</a:t>
            </a:r>
            <a:endParaRPr sz="1450">
              <a:latin typeface="Arial"/>
              <a:cs typeface="Arial"/>
            </a:endParaRPr>
          </a:p>
          <a:p>
            <a:pPr marL="160655" algn="just">
              <a:lnSpc>
                <a:spcPts val="1490"/>
              </a:lnSpc>
            </a:pPr>
            <a:r>
              <a:rPr sz="1450" dirty="0">
                <a:latin typeface="Arial"/>
                <a:cs typeface="Arial"/>
              </a:rPr>
              <a:t>sed</a:t>
            </a:r>
            <a:r>
              <a:rPr sz="1450" spc="254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diam</a:t>
            </a:r>
            <a:r>
              <a:rPr sz="1450" spc="26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nonumm</a:t>
            </a:r>
            <a:endParaRPr sz="1450">
              <a:latin typeface="Arial"/>
              <a:cs typeface="Arial"/>
            </a:endParaRPr>
          </a:p>
          <a:p>
            <a:pPr marL="160655" marR="426720" algn="just">
              <a:lnSpc>
                <a:spcPts val="1600"/>
              </a:lnSpc>
              <a:spcBef>
                <a:spcPts val="95"/>
              </a:spcBef>
            </a:pPr>
            <a:r>
              <a:rPr sz="1450" dirty="0">
                <a:latin typeface="Arial"/>
                <a:cs typeface="Arial"/>
              </a:rPr>
              <a:t>nibh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euismod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25" dirty="0">
                <a:latin typeface="Arial"/>
                <a:cs typeface="Arial"/>
              </a:rPr>
              <a:t>tin </a:t>
            </a:r>
            <a:r>
              <a:rPr sz="1450" dirty="0">
                <a:latin typeface="Arial"/>
                <a:cs typeface="Arial"/>
              </a:rPr>
              <a:t>cidunt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laoreet </a:t>
            </a:r>
            <a:r>
              <a:rPr sz="1450" dirty="0">
                <a:latin typeface="Arial"/>
                <a:cs typeface="Arial"/>
              </a:rPr>
              <a:t>dolore</a:t>
            </a:r>
            <a:r>
              <a:rPr sz="1450" spc="38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magna</a:t>
            </a:r>
            <a:endParaRPr sz="1450">
              <a:latin typeface="Arial"/>
              <a:cs typeface="Arial"/>
            </a:endParaRPr>
          </a:p>
          <a:p>
            <a:pPr marL="160655" algn="just">
              <a:lnSpc>
                <a:spcPts val="1560"/>
              </a:lnSpc>
            </a:pPr>
            <a:r>
              <a:rPr sz="1450" spc="50" dirty="0">
                <a:latin typeface="Arial"/>
                <a:cs typeface="Arial"/>
              </a:rPr>
              <a:t>alquam</a:t>
            </a:r>
            <a:r>
              <a:rPr sz="1450" spc="1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erat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volut.</a:t>
            </a:r>
            <a:endParaRPr sz="1450">
              <a:latin typeface="Arial"/>
              <a:cs typeface="Arial"/>
            </a:endParaRPr>
          </a:p>
        </p:txBody>
      </p:sp>
      <p:sp>
        <p:nvSpPr>
          <p:cNvPr id="44" name="object 45">
            <a:extLst>
              <a:ext uri="{FF2B5EF4-FFF2-40B4-BE49-F238E27FC236}">
                <a16:creationId xmlns:a16="http://schemas.microsoft.com/office/drawing/2014/main" id="{1C81597B-FAA6-AB16-A17F-4214007ADBB7}"/>
              </a:ext>
            </a:extLst>
          </p:cNvPr>
          <p:cNvSpPr txBox="1"/>
          <p:nvPr/>
        </p:nvSpPr>
        <p:spPr>
          <a:xfrm>
            <a:off x="9019620" y="1860270"/>
            <a:ext cx="2065020" cy="3352165"/>
          </a:xfrm>
          <a:prstGeom prst="rect">
            <a:avLst/>
          </a:prstGeom>
          <a:ln w="31412">
            <a:solidFill>
              <a:srgbClr val="170091"/>
            </a:solidFill>
          </a:ln>
        </p:spPr>
        <p:txBody>
          <a:bodyPr vert="horz" wrap="square" lIns="0" tIns="307340" rIns="0" bIns="0" rtlCol="0">
            <a:spAutoFit/>
          </a:bodyPr>
          <a:lstStyle/>
          <a:p>
            <a:pPr marL="488950">
              <a:lnSpc>
                <a:spcPct val="100000"/>
              </a:lnSpc>
              <a:spcBef>
                <a:spcPts val="2420"/>
              </a:spcBef>
            </a:pPr>
            <a:r>
              <a:rPr sz="2300" spc="55" dirty="0">
                <a:solidFill>
                  <a:srgbClr val="170091"/>
                </a:solidFill>
                <a:latin typeface="Arial Black"/>
                <a:cs typeface="Arial Black"/>
              </a:rPr>
              <a:t>Title</a:t>
            </a:r>
            <a:r>
              <a:rPr sz="2300" spc="150" dirty="0">
                <a:solidFill>
                  <a:srgbClr val="170091"/>
                </a:solidFill>
                <a:latin typeface="Arial Black"/>
                <a:cs typeface="Arial Black"/>
              </a:rPr>
              <a:t> </a:t>
            </a:r>
            <a:r>
              <a:rPr sz="2300" spc="-50" dirty="0">
                <a:solidFill>
                  <a:srgbClr val="170091"/>
                </a:solidFill>
                <a:latin typeface="Arial Black"/>
                <a:cs typeface="Arial Black"/>
              </a:rPr>
              <a:t>2</a:t>
            </a:r>
            <a:endParaRPr sz="2300">
              <a:latin typeface="Arial Black"/>
              <a:cs typeface="Arial Black"/>
            </a:endParaRPr>
          </a:p>
          <a:p>
            <a:pPr marL="184150" marR="175895" algn="just">
              <a:lnSpc>
                <a:spcPts val="1600"/>
              </a:lnSpc>
              <a:spcBef>
                <a:spcPts val="1795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0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dolor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5" dirty="0">
                <a:latin typeface="Arial"/>
                <a:cs typeface="Arial"/>
              </a:rPr>
              <a:t>coscetuer </a:t>
            </a:r>
            <a:r>
              <a:rPr sz="1450" spc="50" dirty="0">
                <a:latin typeface="Arial"/>
                <a:cs typeface="Arial"/>
              </a:rPr>
              <a:t>adipiscing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elit,</a:t>
            </a:r>
            <a:endParaRPr sz="1450">
              <a:latin typeface="Arial"/>
              <a:cs typeface="Arial"/>
            </a:endParaRPr>
          </a:p>
          <a:p>
            <a:pPr marL="184150" algn="just">
              <a:lnSpc>
                <a:spcPts val="1490"/>
              </a:lnSpc>
            </a:pPr>
            <a:r>
              <a:rPr sz="1450" dirty="0">
                <a:latin typeface="Arial"/>
                <a:cs typeface="Arial"/>
              </a:rPr>
              <a:t>sed</a:t>
            </a:r>
            <a:r>
              <a:rPr sz="1450" spc="254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diam</a:t>
            </a:r>
            <a:r>
              <a:rPr sz="1450" spc="26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nonumm</a:t>
            </a:r>
            <a:endParaRPr sz="1450">
              <a:latin typeface="Arial"/>
              <a:cs typeface="Arial"/>
            </a:endParaRPr>
          </a:p>
          <a:p>
            <a:pPr marL="184150" marR="403225" algn="just">
              <a:lnSpc>
                <a:spcPts val="1600"/>
              </a:lnSpc>
              <a:spcBef>
                <a:spcPts val="100"/>
              </a:spcBef>
            </a:pPr>
            <a:r>
              <a:rPr sz="1450" dirty="0">
                <a:latin typeface="Arial"/>
                <a:cs typeface="Arial"/>
              </a:rPr>
              <a:t>nibh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euismod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25" dirty="0">
                <a:latin typeface="Arial"/>
                <a:cs typeface="Arial"/>
              </a:rPr>
              <a:t>tin </a:t>
            </a:r>
            <a:r>
              <a:rPr sz="1450" dirty="0">
                <a:latin typeface="Arial"/>
                <a:cs typeface="Arial"/>
              </a:rPr>
              <a:t>cidunt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laoreet </a:t>
            </a:r>
            <a:r>
              <a:rPr sz="1450" dirty="0">
                <a:latin typeface="Arial"/>
                <a:cs typeface="Arial"/>
              </a:rPr>
              <a:t>dolore</a:t>
            </a:r>
            <a:r>
              <a:rPr sz="1450" spc="38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magna</a:t>
            </a:r>
            <a:endParaRPr sz="1450">
              <a:latin typeface="Arial"/>
              <a:cs typeface="Arial"/>
            </a:endParaRPr>
          </a:p>
          <a:p>
            <a:pPr marL="184150" algn="just">
              <a:lnSpc>
                <a:spcPts val="1560"/>
              </a:lnSpc>
            </a:pPr>
            <a:r>
              <a:rPr sz="1450" spc="50" dirty="0">
                <a:latin typeface="Arial"/>
                <a:cs typeface="Arial"/>
              </a:rPr>
              <a:t>alquam</a:t>
            </a:r>
            <a:r>
              <a:rPr sz="1450" spc="1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erat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volut.</a:t>
            </a:r>
            <a:endParaRPr sz="1450">
              <a:latin typeface="Arial"/>
              <a:cs typeface="Arial"/>
            </a:endParaRPr>
          </a:p>
        </p:txBody>
      </p:sp>
      <p:sp>
        <p:nvSpPr>
          <p:cNvPr id="45" name="object 46">
            <a:extLst>
              <a:ext uri="{FF2B5EF4-FFF2-40B4-BE49-F238E27FC236}">
                <a16:creationId xmlns:a16="http://schemas.microsoft.com/office/drawing/2014/main" id="{000E9D3F-C554-F519-BE5A-FEA380FD3F64}"/>
              </a:ext>
            </a:extLst>
          </p:cNvPr>
          <p:cNvSpPr txBox="1"/>
          <p:nvPr/>
        </p:nvSpPr>
        <p:spPr>
          <a:xfrm>
            <a:off x="11271908" y="1860270"/>
            <a:ext cx="2065020" cy="3352165"/>
          </a:xfrm>
          <a:prstGeom prst="rect">
            <a:avLst/>
          </a:prstGeom>
          <a:ln w="31412">
            <a:solidFill>
              <a:srgbClr val="170091"/>
            </a:solidFill>
          </a:ln>
        </p:spPr>
        <p:txBody>
          <a:bodyPr vert="horz" wrap="square" lIns="0" tIns="307340" rIns="0" bIns="0" rtlCol="0">
            <a:spAutoFit/>
          </a:bodyPr>
          <a:lstStyle/>
          <a:p>
            <a:pPr marL="487045">
              <a:lnSpc>
                <a:spcPct val="100000"/>
              </a:lnSpc>
              <a:spcBef>
                <a:spcPts val="2420"/>
              </a:spcBef>
            </a:pPr>
            <a:r>
              <a:rPr sz="2300" spc="55" dirty="0">
                <a:solidFill>
                  <a:srgbClr val="170091"/>
                </a:solidFill>
                <a:latin typeface="Arial Black"/>
                <a:cs typeface="Arial Black"/>
              </a:rPr>
              <a:t>Title</a:t>
            </a:r>
            <a:r>
              <a:rPr sz="2300" spc="150" dirty="0">
                <a:solidFill>
                  <a:srgbClr val="170091"/>
                </a:solidFill>
                <a:latin typeface="Arial Black"/>
                <a:cs typeface="Arial Black"/>
              </a:rPr>
              <a:t> </a:t>
            </a:r>
            <a:r>
              <a:rPr sz="2300" spc="-50" dirty="0">
                <a:solidFill>
                  <a:srgbClr val="170091"/>
                </a:solidFill>
                <a:latin typeface="Arial Black"/>
                <a:cs typeface="Arial Black"/>
              </a:rPr>
              <a:t>3</a:t>
            </a:r>
            <a:endParaRPr sz="2300">
              <a:latin typeface="Arial Black"/>
              <a:cs typeface="Arial Black"/>
            </a:endParaRPr>
          </a:p>
          <a:p>
            <a:pPr marL="184150" marR="175895" algn="just">
              <a:lnSpc>
                <a:spcPts val="1600"/>
              </a:lnSpc>
              <a:spcBef>
                <a:spcPts val="1795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0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dolor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5" dirty="0">
                <a:latin typeface="Arial"/>
                <a:cs typeface="Arial"/>
              </a:rPr>
              <a:t>coscetuer </a:t>
            </a:r>
            <a:r>
              <a:rPr sz="1450" spc="50" dirty="0">
                <a:latin typeface="Arial"/>
                <a:cs typeface="Arial"/>
              </a:rPr>
              <a:t>adipiscing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elit,</a:t>
            </a:r>
            <a:endParaRPr sz="1450">
              <a:latin typeface="Arial"/>
              <a:cs typeface="Arial"/>
            </a:endParaRPr>
          </a:p>
          <a:p>
            <a:pPr marL="184150" algn="just">
              <a:lnSpc>
                <a:spcPts val="1490"/>
              </a:lnSpc>
            </a:pPr>
            <a:r>
              <a:rPr sz="1450" dirty="0">
                <a:latin typeface="Arial"/>
                <a:cs typeface="Arial"/>
              </a:rPr>
              <a:t>sed</a:t>
            </a:r>
            <a:r>
              <a:rPr sz="1450" spc="254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diam</a:t>
            </a:r>
            <a:r>
              <a:rPr sz="1450" spc="26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nonumm</a:t>
            </a:r>
            <a:endParaRPr sz="1450">
              <a:latin typeface="Arial"/>
              <a:cs typeface="Arial"/>
            </a:endParaRPr>
          </a:p>
          <a:p>
            <a:pPr marL="184150" marR="403225" algn="just">
              <a:lnSpc>
                <a:spcPts val="1600"/>
              </a:lnSpc>
              <a:spcBef>
                <a:spcPts val="95"/>
              </a:spcBef>
            </a:pPr>
            <a:r>
              <a:rPr sz="1450" dirty="0">
                <a:latin typeface="Arial"/>
                <a:cs typeface="Arial"/>
              </a:rPr>
              <a:t>nibh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euismod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25" dirty="0">
                <a:latin typeface="Arial"/>
                <a:cs typeface="Arial"/>
              </a:rPr>
              <a:t>tin </a:t>
            </a:r>
            <a:r>
              <a:rPr sz="1450" dirty="0">
                <a:latin typeface="Arial"/>
                <a:cs typeface="Arial"/>
              </a:rPr>
              <a:t>cidunt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laoreet </a:t>
            </a:r>
            <a:r>
              <a:rPr sz="1450" dirty="0">
                <a:latin typeface="Arial"/>
                <a:cs typeface="Arial"/>
              </a:rPr>
              <a:t>dolore</a:t>
            </a:r>
            <a:r>
              <a:rPr sz="1450" spc="38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magna</a:t>
            </a:r>
            <a:endParaRPr sz="1450">
              <a:latin typeface="Arial"/>
              <a:cs typeface="Arial"/>
            </a:endParaRPr>
          </a:p>
          <a:p>
            <a:pPr marL="184150" algn="just">
              <a:lnSpc>
                <a:spcPts val="1560"/>
              </a:lnSpc>
            </a:pPr>
            <a:r>
              <a:rPr sz="1450" spc="50" dirty="0">
                <a:latin typeface="Arial"/>
                <a:cs typeface="Arial"/>
              </a:rPr>
              <a:t>alquam</a:t>
            </a:r>
            <a:r>
              <a:rPr sz="1450" spc="1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erat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volut.</a:t>
            </a:r>
            <a:endParaRPr sz="1450">
              <a:latin typeface="Arial"/>
              <a:cs typeface="Arial"/>
            </a:endParaRPr>
          </a:p>
        </p:txBody>
      </p:sp>
      <p:sp>
        <p:nvSpPr>
          <p:cNvPr id="46" name="object 47">
            <a:extLst>
              <a:ext uri="{FF2B5EF4-FFF2-40B4-BE49-F238E27FC236}">
                <a16:creationId xmlns:a16="http://schemas.microsoft.com/office/drawing/2014/main" id="{924D934F-3FCE-DF57-782F-C6F722392F9A}"/>
              </a:ext>
            </a:extLst>
          </p:cNvPr>
          <p:cNvSpPr txBox="1"/>
          <p:nvPr/>
        </p:nvSpPr>
        <p:spPr>
          <a:xfrm>
            <a:off x="6751616" y="7011686"/>
            <a:ext cx="6601459" cy="145161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452245">
              <a:lnSpc>
                <a:spcPts val="2715"/>
              </a:lnSpc>
              <a:spcBef>
                <a:spcPts val="605"/>
              </a:spcBef>
            </a:pPr>
            <a:r>
              <a:rPr sz="2300" spc="60" dirty="0">
                <a:solidFill>
                  <a:srgbClr val="170091"/>
                </a:solidFill>
                <a:latin typeface="Arial Black"/>
                <a:cs typeface="Arial Black"/>
              </a:rPr>
              <a:t>Main</a:t>
            </a:r>
            <a:r>
              <a:rPr sz="2300" spc="140" dirty="0">
                <a:solidFill>
                  <a:srgbClr val="170091"/>
                </a:solidFill>
                <a:latin typeface="Arial Black"/>
                <a:cs typeface="Arial Black"/>
              </a:rPr>
              <a:t> </a:t>
            </a:r>
            <a:r>
              <a:rPr sz="2300" spc="55" dirty="0">
                <a:solidFill>
                  <a:srgbClr val="170091"/>
                </a:solidFill>
                <a:latin typeface="Arial Black"/>
                <a:cs typeface="Arial Black"/>
              </a:rPr>
              <a:t>Title</a:t>
            </a:r>
            <a:r>
              <a:rPr sz="2300" spc="140" dirty="0">
                <a:solidFill>
                  <a:srgbClr val="170091"/>
                </a:solidFill>
                <a:latin typeface="Arial Black"/>
                <a:cs typeface="Arial Black"/>
              </a:rPr>
              <a:t> </a:t>
            </a:r>
            <a:r>
              <a:rPr sz="2300" spc="65" dirty="0">
                <a:solidFill>
                  <a:srgbClr val="170091"/>
                </a:solidFill>
                <a:latin typeface="Arial Black"/>
                <a:cs typeface="Arial Black"/>
              </a:rPr>
              <a:t>Example</a:t>
            </a:r>
            <a:r>
              <a:rPr sz="2300" spc="145" dirty="0">
                <a:solidFill>
                  <a:srgbClr val="170091"/>
                </a:solidFill>
                <a:latin typeface="Arial Black"/>
                <a:cs typeface="Arial Black"/>
              </a:rPr>
              <a:t> </a:t>
            </a:r>
            <a:r>
              <a:rPr sz="2300" spc="-50" dirty="0">
                <a:solidFill>
                  <a:srgbClr val="170091"/>
                </a:solidFill>
                <a:latin typeface="Arial Black"/>
                <a:cs typeface="Arial Black"/>
              </a:rPr>
              <a:t>2</a:t>
            </a:r>
            <a:endParaRPr sz="2300">
              <a:latin typeface="Arial Black"/>
              <a:cs typeface="Arial Black"/>
            </a:endParaRPr>
          </a:p>
          <a:p>
            <a:pPr marL="1452245">
              <a:lnSpc>
                <a:spcPts val="2260"/>
              </a:lnSpc>
            </a:pPr>
            <a:r>
              <a:rPr sz="1950" b="1" spc="65" dirty="0">
                <a:latin typeface="Arial"/>
                <a:cs typeface="Arial"/>
              </a:rPr>
              <a:t>Description</a:t>
            </a:r>
            <a:r>
              <a:rPr sz="1950" b="1" spc="114" dirty="0">
                <a:latin typeface="Arial"/>
                <a:cs typeface="Arial"/>
              </a:rPr>
              <a:t> </a:t>
            </a:r>
            <a:r>
              <a:rPr sz="1950" b="1" spc="60" dirty="0">
                <a:latin typeface="Arial"/>
                <a:cs typeface="Arial"/>
              </a:rPr>
              <a:t>goes</a:t>
            </a:r>
            <a:r>
              <a:rPr sz="1950" b="1" spc="120" dirty="0">
                <a:latin typeface="Arial"/>
                <a:cs typeface="Arial"/>
              </a:rPr>
              <a:t> </a:t>
            </a:r>
            <a:r>
              <a:rPr sz="1950" b="1" spc="50" dirty="0">
                <a:latin typeface="Arial"/>
                <a:cs typeface="Arial"/>
              </a:rPr>
              <a:t>here</a:t>
            </a:r>
            <a:endParaRPr sz="1950">
              <a:latin typeface="Arial"/>
              <a:cs typeface="Arial"/>
            </a:endParaRPr>
          </a:p>
          <a:p>
            <a:pPr marL="1452245" marR="489584">
              <a:lnSpc>
                <a:spcPts val="1600"/>
              </a:lnSpc>
              <a:spcBef>
                <a:spcPts val="135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dolor</a:t>
            </a:r>
            <a:r>
              <a:rPr sz="1450" spc="20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0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consectetur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adipisicing, </a:t>
            </a:r>
            <a:r>
              <a:rPr sz="1450" spc="50" dirty="0">
                <a:latin typeface="Arial"/>
                <a:cs typeface="Arial"/>
              </a:rPr>
              <a:t>tempor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incididunt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labore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dolore</a:t>
            </a:r>
            <a:r>
              <a:rPr sz="1450" spc="27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magna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aliqua.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1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enim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adminim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veniam,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quis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nostrud.</a:t>
            </a:r>
            <a:endParaRPr sz="1450">
              <a:latin typeface="Arial"/>
              <a:cs typeface="Arial"/>
            </a:endParaRPr>
          </a:p>
        </p:txBody>
      </p:sp>
      <p:sp>
        <p:nvSpPr>
          <p:cNvPr id="47" name="object 48">
            <a:extLst>
              <a:ext uri="{FF2B5EF4-FFF2-40B4-BE49-F238E27FC236}">
                <a16:creationId xmlns:a16="http://schemas.microsoft.com/office/drawing/2014/main" id="{519863F2-A239-3C50-E77B-CE8CD77B6938}"/>
              </a:ext>
            </a:extLst>
          </p:cNvPr>
          <p:cNvSpPr txBox="1"/>
          <p:nvPr/>
        </p:nvSpPr>
        <p:spPr>
          <a:xfrm>
            <a:off x="6751616" y="8628767"/>
            <a:ext cx="6601459" cy="1451610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1452245">
              <a:lnSpc>
                <a:spcPts val="2715"/>
              </a:lnSpc>
              <a:spcBef>
                <a:spcPts val="670"/>
              </a:spcBef>
            </a:pPr>
            <a:r>
              <a:rPr sz="2300" spc="60" dirty="0">
                <a:solidFill>
                  <a:srgbClr val="170091"/>
                </a:solidFill>
                <a:latin typeface="Arial Black"/>
                <a:cs typeface="Arial Black"/>
              </a:rPr>
              <a:t>Main</a:t>
            </a:r>
            <a:r>
              <a:rPr sz="2300" spc="140" dirty="0">
                <a:solidFill>
                  <a:srgbClr val="170091"/>
                </a:solidFill>
                <a:latin typeface="Arial Black"/>
                <a:cs typeface="Arial Black"/>
              </a:rPr>
              <a:t> </a:t>
            </a:r>
            <a:r>
              <a:rPr sz="2300" spc="55" dirty="0">
                <a:solidFill>
                  <a:srgbClr val="170091"/>
                </a:solidFill>
                <a:latin typeface="Arial Black"/>
                <a:cs typeface="Arial Black"/>
              </a:rPr>
              <a:t>Title</a:t>
            </a:r>
            <a:r>
              <a:rPr sz="2300" spc="140" dirty="0">
                <a:solidFill>
                  <a:srgbClr val="170091"/>
                </a:solidFill>
                <a:latin typeface="Arial Black"/>
                <a:cs typeface="Arial Black"/>
              </a:rPr>
              <a:t> </a:t>
            </a:r>
            <a:r>
              <a:rPr sz="2300" spc="65" dirty="0">
                <a:solidFill>
                  <a:srgbClr val="170091"/>
                </a:solidFill>
                <a:latin typeface="Arial Black"/>
                <a:cs typeface="Arial Black"/>
              </a:rPr>
              <a:t>Example</a:t>
            </a:r>
            <a:r>
              <a:rPr sz="2300" spc="145" dirty="0">
                <a:solidFill>
                  <a:srgbClr val="170091"/>
                </a:solidFill>
                <a:latin typeface="Arial Black"/>
                <a:cs typeface="Arial Black"/>
              </a:rPr>
              <a:t> </a:t>
            </a:r>
            <a:r>
              <a:rPr sz="2300" spc="-50" dirty="0">
                <a:solidFill>
                  <a:srgbClr val="170091"/>
                </a:solidFill>
                <a:latin typeface="Arial Black"/>
                <a:cs typeface="Arial Black"/>
              </a:rPr>
              <a:t>3</a:t>
            </a:r>
            <a:endParaRPr sz="2300">
              <a:latin typeface="Arial Black"/>
              <a:cs typeface="Arial Black"/>
            </a:endParaRPr>
          </a:p>
          <a:p>
            <a:pPr marL="1452245">
              <a:lnSpc>
                <a:spcPts val="2260"/>
              </a:lnSpc>
            </a:pPr>
            <a:r>
              <a:rPr sz="1950" b="1" spc="65" dirty="0">
                <a:latin typeface="Arial"/>
                <a:cs typeface="Arial"/>
              </a:rPr>
              <a:t>Description</a:t>
            </a:r>
            <a:r>
              <a:rPr sz="1950" b="1" spc="114" dirty="0">
                <a:latin typeface="Arial"/>
                <a:cs typeface="Arial"/>
              </a:rPr>
              <a:t> </a:t>
            </a:r>
            <a:r>
              <a:rPr sz="1950" b="1" spc="60" dirty="0">
                <a:latin typeface="Arial"/>
                <a:cs typeface="Arial"/>
              </a:rPr>
              <a:t>goes</a:t>
            </a:r>
            <a:r>
              <a:rPr sz="1950" b="1" spc="120" dirty="0">
                <a:latin typeface="Arial"/>
                <a:cs typeface="Arial"/>
              </a:rPr>
              <a:t> </a:t>
            </a:r>
            <a:r>
              <a:rPr sz="1950" b="1" spc="50" dirty="0">
                <a:latin typeface="Arial"/>
                <a:cs typeface="Arial"/>
              </a:rPr>
              <a:t>here</a:t>
            </a:r>
            <a:endParaRPr sz="1950">
              <a:latin typeface="Arial"/>
              <a:cs typeface="Arial"/>
            </a:endParaRPr>
          </a:p>
          <a:p>
            <a:pPr marL="1452245" marR="489584">
              <a:lnSpc>
                <a:spcPts val="1600"/>
              </a:lnSpc>
              <a:spcBef>
                <a:spcPts val="130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dolor</a:t>
            </a:r>
            <a:r>
              <a:rPr sz="1450" spc="20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0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consectetur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adipisicing, </a:t>
            </a:r>
            <a:r>
              <a:rPr sz="1450" spc="50" dirty="0">
                <a:latin typeface="Arial"/>
                <a:cs typeface="Arial"/>
              </a:rPr>
              <a:t>tempor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incididunt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labore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dolore</a:t>
            </a:r>
            <a:r>
              <a:rPr sz="1450" spc="27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magna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aliqua.</a:t>
            </a:r>
            <a:endParaRPr sz="1450">
              <a:latin typeface="Arial"/>
              <a:cs typeface="Arial"/>
            </a:endParaRPr>
          </a:p>
        </p:txBody>
      </p:sp>
      <p:sp>
        <p:nvSpPr>
          <p:cNvPr id="48" name="object 69">
            <a:extLst>
              <a:ext uri="{FF2B5EF4-FFF2-40B4-BE49-F238E27FC236}">
                <a16:creationId xmlns:a16="http://schemas.microsoft.com/office/drawing/2014/main" id="{A8B614DC-4DF8-0497-6E8E-9F85405D1AA6}"/>
              </a:ext>
            </a:extLst>
          </p:cNvPr>
          <p:cNvSpPr txBox="1"/>
          <p:nvPr/>
        </p:nvSpPr>
        <p:spPr>
          <a:xfrm>
            <a:off x="8191269" y="9747454"/>
            <a:ext cx="3509010" cy="236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35"/>
              </a:lnSpc>
            </a:pPr>
            <a:r>
              <a:rPr sz="1450" dirty="0">
                <a:latin typeface="Arial"/>
                <a:cs typeface="Arial"/>
              </a:rPr>
              <a:t>Ut</a:t>
            </a:r>
            <a:r>
              <a:rPr sz="1450" spc="1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enim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adminim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veniam,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quis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nostrud.</a:t>
            </a:r>
            <a:endParaRPr sz="1450">
              <a:latin typeface="Arial"/>
              <a:cs typeface="Arial"/>
            </a:endParaRPr>
          </a:p>
        </p:txBody>
      </p:sp>
      <p:sp>
        <p:nvSpPr>
          <p:cNvPr id="50" name="Slide Number Placeholder 6">
            <a:extLst>
              <a:ext uri="{FF2B5EF4-FFF2-40B4-BE49-F238E27FC236}">
                <a16:creationId xmlns:a16="http://schemas.microsoft.com/office/drawing/2014/main" id="{9FA22C62-0502-509C-BD69-FD52D8D7B05A}"/>
              </a:ext>
            </a:extLst>
          </p:cNvPr>
          <p:cNvSpPr txBox="1">
            <a:spLocks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rgbClr val="1500D9"/>
                </a:solidFill>
              </a:rPr>
              <a:pPr marL="38100">
                <a:lnSpc>
                  <a:spcPts val="3010"/>
                </a:lnSpc>
              </a:pPr>
              <a:t>19</a:t>
            </a:fld>
            <a:endParaRPr lang="en-MY" spc="-25" dirty="0">
              <a:solidFill>
                <a:srgbClr val="1500D9"/>
              </a:solidFill>
            </a:endParaRPr>
          </a:p>
        </p:txBody>
      </p:sp>
      <p:sp>
        <p:nvSpPr>
          <p:cNvPr id="51" name="object 35">
            <a:extLst>
              <a:ext uri="{FF2B5EF4-FFF2-40B4-BE49-F238E27FC236}">
                <a16:creationId xmlns:a16="http://schemas.microsoft.com/office/drawing/2014/main" id="{8C319D4A-DED8-30D7-9197-439EB36902B4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17009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HEADLINE OF INFOGRAPHIC HERE</a:t>
            </a:r>
            <a:endParaRPr lang="en-MY" sz="3200" b="1" spc="90" dirty="0">
              <a:solidFill>
                <a:srgbClr val="17009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909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60E33364-9C15-B214-FC87-F5A2DD19DBE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chemeClr val="bg1"/>
                </a:solidFill>
              </a:rPr>
              <a:pPr marL="38100">
                <a:lnSpc>
                  <a:spcPts val="3010"/>
                </a:lnSpc>
              </a:pPr>
              <a:t>2</a:t>
            </a:fld>
            <a:endParaRPr lang="en-MY" spc="-25" dirty="0">
              <a:solidFill>
                <a:schemeClr val="bg1"/>
              </a:solidFill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4D2394FA-7553-3954-71B6-846B0CEFCBE3}"/>
              </a:ext>
            </a:extLst>
          </p:cNvPr>
          <p:cNvSpPr/>
          <p:nvPr/>
        </p:nvSpPr>
        <p:spPr>
          <a:xfrm>
            <a:off x="2170972" y="2410460"/>
            <a:ext cx="15762155" cy="6597015"/>
          </a:xfrm>
          <a:custGeom>
            <a:avLst/>
            <a:gdLst/>
            <a:ahLst/>
            <a:cxnLst/>
            <a:rect l="l" t="t" r="r" b="b"/>
            <a:pathLst>
              <a:path w="16026130" h="6597015">
                <a:moveTo>
                  <a:pt x="16025805" y="0"/>
                </a:moveTo>
                <a:lnTo>
                  <a:pt x="0" y="0"/>
                </a:lnTo>
                <a:lnTo>
                  <a:pt x="0" y="6596657"/>
                </a:lnTo>
                <a:lnTo>
                  <a:pt x="16025805" y="6596657"/>
                </a:lnTo>
                <a:lnTo>
                  <a:pt x="16025805" y="0"/>
                </a:lnTo>
                <a:close/>
              </a:path>
            </a:pathLst>
          </a:custGeom>
          <a:solidFill>
            <a:srgbClr val="170091">
              <a:alpha val="12657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E374BC3F-C206-F6BF-71BF-FE785EC813F1}"/>
              </a:ext>
            </a:extLst>
          </p:cNvPr>
          <p:cNvSpPr/>
          <p:nvPr/>
        </p:nvSpPr>
        <p:spPr>
          <a:xfrm>
            <a:off x="2764155" y="4576664"/>
            <a:ext cx="14575790" cy="0"/>
          </a:xfrm>
          <a:custGeom>
            <a:avLst/>
            <a:gdLst/>
            <a:ahLst/>
            <a:cxnLst/>
            <a:rect l="l" t="t" r="r" b="b"/>
            <a:pathLst>
              <a:path w="14575790">
                <a:moveTo>
                  <a:pt x="0" y="0"/>
                </a:moveTo>
                <a:lnTo>
                  <a:pt x="14575472" y="0"/>
                </a:lnTo>
              </a:path>
            </a:pathLst>
          </a:custGeom>
          <a:ln w="523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E22D99A8-81C3-0829-B279-29D7F26CE084}"/>
              </a:ext>
            </a:extLst>
          </p:cNvPr>
          <p:cNvSpPr/>
          <p:nvPr/>
        </p:nvSpPr>
        <p:spPr>
          <a:xfrm>
            <a:off x="2764155" y="6715831"/>
            <a:ext cx="14575790" cy="0"/>
          </a:xfrm>
          <a:custGeom>
            <a:avLst/>
            <a:gdLst/>
            <a:ahLst/>
            <a:cxnLst/>
            <a:rect l="l" t="t" r="r" b="b"/>
            <a:pathLst>
              <a:path w="14575790">
                <a:moveTo>
                  <a:pt x="0" y="0"/>
                </a:moveTo>
                <a:lnTo>
                  <a:pt x="14575472" y="0"/>
                </a:lnTo>
              </a:path>
            </a:pathLst>
          </a:custGeom>
          <a:ln w="523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262675-B1E3-0EB1-07F1-255735B17037}"/>
              </a:ext>
            </a:extLst>
          </p:cNvPr>
          <p:cNvSpPr txBox="1"/>
          <p:nvPr/>
        </p:nvSpPr>
        <p:spPr>
          <a:xfrm>
            <a:off x="4791970" y="2965880"/>
            <a:ext cx="11868955" cy="13619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(Arial Regular, 21.5)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MY" sz="215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minus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galisum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quo</a:t>
            </a:r>
            <a:r>
              <a:rPr lang="en-MY" sz="215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iusto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pariatur</a:t>
            </a:r>
            <a:r>
              <a:rPr lang="en-MY" sz="215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en-MY" sz="215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voluptas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asperiores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eaque</a:t>
            </a:r>
            <a:endParaRPr lang="en-MY" sz="2150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cumque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non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dolores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iure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Eveniet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facilis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alias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voluptatem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beatae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animi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aliquid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25" dirty="0" err="1">
                <a:latin typeface="Arial" panose="020B0604020202020204" pitchFamily="34" charset="0"/>
                <a:cs typeface="Arial" panose="020B0604020202020204" pitchFamily="34" charset="0"/>
              </a:rPr>
              <a:t>vel</a:t>
            </a:r>
            <a:endParaRPr lang="en-MY" sz="2150" spc="-2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dolores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ullam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quasi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ex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molestias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eius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eligendi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eius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sequi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eaque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ullam</a:t>
            </a:r>
            <a:r>
              <a:rPr lang="en-MY" sz="2150" spc="-1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/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3F0F1A83-5476-D118-C666-685325881A5B}"/>
              </a:ext>
            </a:extLst>
          </p:cNvPr>
          <p:cNvSpPr/>
          <p:nvPr/>
        </p:nvSpPr>
        <p:spPr>
          <a:xfrm>
            <a:off x="3629047" y="7337468"/>
            <a:ext cx="754326" cy="942907"/>
          </a:xfrm>
          <a:custGeom>
            <a:avLst/>
            <a:gdLst/>
            <a:ahLst/>
            <a:cxnLst/>
            <a:rect l="l" t="t" r="r" b="b"/>
            <a:pathLst>
              <a:path w="838200" h="1047750">
                <a:moveTo>
                  <a:pt x="837666" y="0"/>
                </a:moveTo>
                <a:lnTo>
                  <a:pt x="0" y="0"/>
                </a:lnTo>
                <a:lnTo>
                  <a:pt x="0" y="109220"/>
                </a:lnTo>
                <a:lnTo>
                  <a:pt x="0" y="811530"/>
                </a:lnTo>
                <a:lnTo>
                  <a:pt x="0" y="868680"/>
                </a:lnTo>
                <a:lnTo>
                  <a:pt x="0" y="993140"/>
                </a:lnTo>
                <a:lnTo>
                  <a:pt x="0" y="1047750"/>
                </a:lnTo>
                <a:lnTo>
                  <a:pt x="837666" y="1047750"/>
                </a:lnTo>
                <a:lnTo>
                  <a:pt x="837666" y="993140"/>
                </a:lnTo>
                <a:lnTo>
                  <a:pt x="312635" y="993140"/>
                </a:lnTo>
                <a:lnTo>
                  <a:pt x="312635" y="868680"/>
                </a:lnTo>
                <a:lnTo>
                  <a:pt x="525018" y="868680"/>
                </a:lnTo>
                <a:lnTo>
                  <a:pt x="525018" y="992543"/>
                </a:lnTo>
                <a:lnTo>
                  <a:pt x="837666" y="992543"/>
                </a:lnTo>
                <a:lnTo>
                  <a:pt x="837666" y="868680"/>
                </a:lnTo>
                <a:lnTo>
                  <a:pt x="837666" y="868286"/>
                </a:lnTo>
                <a:lnTo>
                  <a:pt x="837666" y="811530"/>
                </a:lnTo>
                <a:lnTo>
                  <a:pt x="125907" y="811530"/>
                </a:lnTo>
                <a:lnTo>
                  <a:pt x="125907" y="109220"/>
                </a:lnTo>
                <a:lnTo>
                  <a:pt x="711758" y="109220"/>
                </a:lnTo>
                <a:lnTo>
                  <a:pt x="711758" y="811263"/>
                </a:lnTo>
                <a:lnTo>
                  <a:pt x="837666" y="811263"/>
                </a:lnTo>
                <a:lnTo>
                  <a:pt x="837666" y="109220"/>
                </a:lnTo>
                <a:lnTo>
                  <a:pt x="837666" y="108686"/>
                </a:lnTo>
                <a:lnTo>
                  <a:pt x="837666" y="0"/>
                </a:lnTo>
                <a:close/>
              </a:path>
            </a:pathLst>
          </a:custGeom>
          <a:solidFill>
            <a:srgbClr val="1700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02A7E4A0-1FFB-4EE8-833A-EB5E204DBC4B}"/>
              </a:ext>
            </a:extLst>
          </p:cNvPr>
          <p:cNvSpPr/>
          <p:nvPr/>
        </p:nvSpPr>
        <p:spPr>
          <a:xfrm>
            <a:off x="3534754" y="5166148"/>
            <a:ext cx="942912" cy="942912"/>
          </a:xfrm>
          <a:custGeom>
            <a:avLst/>
            <a:gdLst/>
            <a:ahLst/>
            <a:cxnLst/>
            <a:rect l="l" t="t" r="r" b="b"/>
            <a:pathLst>
              <a:path w="1047114" h="1047114">
                <a:moveTo>
                  <a:pt x="523544" y="523544"/>
                </a:moveTo>
                <a:lnTo>
                  <a:pt x="0" y="0"/>
                </a:lnTo>
                <a:lnTo>
                  <a:pt x="0" y="262191"/>
                </a:lnTo>
                <a:lnTo>
                  <a:pt x="261353" y="523544"/>
                </a:lnTo>
                <a:lnTo>
                  <a:pt x="0" y="784885"/>
                </a:lnTo>
                <a:lnTo>
                  <a:pt x="0" y="1047089"/>
                </a:lnTo>
                <a:lnTo>
                  <a:pt x="523544" y="523544"/>
                </a:lnTo>
                <a:close/>
              </a:path>
              <a:path w="1047114" h="1047114">
                <a:moveTo>
                  <a:pt x="1047089" y="784885"/>
                </a:moveTo>
                <a:lnTo>
                  <a:pt x="784885" y="1047089"/>
                </a:lnTo>
                <a:lnTo>
                  <a:pt x="1047089" y="1047089"/>
                </a:lnTo>
                <a:lnTo>
                  <a:pt x="1047089" y="784885"/>
                </a:lnTo>
                <a:close/>
              </a:path>
              <a:path w="1047114" h="1047114">
                <a:moveTo>
                  <a:pt x="1047089" y="523544"/>
                </a:moveTo>
                <a:lnTo>
                  <a:pt x="523544" y="0"/>
                </a:lnTo>
                <a:lnTo>
                  <a:pt x="261353" y="0"/>
                </a:lnTo>
                <a:lnTo>
                  <a:pt x="784885" y="523544"/>
                </a:lnTo>
                <a:lnTo>
                  <a:pt x="261353" y="1047089"/>
                </a:lnTo>
                <a:lnTo>
                  <a:pt x="523544" y="1047089"/>
                </a:lnTo>
                <a:lnTo>
                  <a:pt x="1047089" y="523544"/>
                </a:lnTo>
                <a:close/>
              </a:path>
              <a:path w="1047114" h="1047114">
                <a:moveTo>
                  <a:pt x="1047102" y="0"/>
                </a:moveTo>
                <a:lnTo>
                  <a:pt x="784898" y="0"/>
                </a:lnTo>
                <a:lnTo>
                  <a:pt x="1047102" y="262191"/>
                </a:lnTo>
                <a:lnTo>
                  <a:pt x="1047102" y="0"/>
                </a:lnTo>
                <a:close/>
              </a:path>
            </a:pathLst>
          </a:custGeom>
          <a:solidFill>
            <a:srgbClr val="17009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67218EB6-9F36-9B3A-4CC6-5E868A6AA559}"/>
              </a:ext>
            </a:extLst>
          </p:cNvPr>
          <p:cNvSpPr/>
          <p:nvPr/>
        </p:nvSpPr>
        <p:spPr>
          <a:xfrm>
            <a:off x="3534754" y="3050505"/>
            <a:ext cx="942912" cy="942912"/>
          </a:xfrm>
          <a:custGeom>
            <a:avLst/>
            <a:gdLst/>
            <a:ahLst/>
            <a:cxnLst/>
            <a:rect l="l" t="t" r="r" b="b"/>
            <a:pathLst>
              <a:path w="1047114" h="1047114">
                <a:moveTo>
                  <a:pt x="519554" y="0"/>
                </a:moveTo>
                <a:lnTo>
                  <a:pt x="0" y="364303"/>
                </a:lnTo>
                <a:lnTo>
                  <a:pt x="0" y="1047088"/>
                </a:lnTo>
                <a:lnTo>
                  <a:pt x="366460" y="1047088"/>
                </a:lnTo>
                <a:lnTo>
                  <a:pt x="366460" y="575888"/>
                </a:lnTo>
                <a:lnTo>
                  <a:pt x="680607" y="575888"/>
                </a:lnTo>
                <a:lnTo>
                  <a:pt x="680607" y="1047088"/>
                </a:lnTo>
                <a:lnTo>
                  <a:pt x="1047088" y="1047088"/>
                </a:lnTo>
                <a:lnTo>
                  <a:pt x="1047088" y="365329"/>
                </a:lnTo>
                <a:lnTo>
                  <a:pt x="1046093" y="365329"/>
                </a:lnTo>
                <a:lnTo>
                  <a:pt x="519554" y="0"/>
                </a:lnTo>
                <a:close/>
              </a:path>
            </a:pathLst>
          </a:custGeom>
          <a:solidFill>
            <a:srgbClr val="17009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23DA1D-6E15-E20D-ED01-2E5CBF2E5867}"/>
              </a:ext>
            </a:extLst>
          </p:cNvPr>
          <p:cNvSpPr txBox="1"/>
          <p:nvPr/>
        </p:nvSpPr>
        <p:spPr>
          <a:xfrm>
            <a:off x="4791969" y="5077632"/>
            <a:ext cx="11873763" cy="1454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(Arial Regular, 21.5)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MY" sz="215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minus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galisum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quo</a:t>
            </a:r>
            <a:r>
              <a:rPr lang="en-MY" sz="215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iusto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pariatur</a:t>
            </a:r>
            <a:r>
              <a:rPr lang="en-MY" sz="215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en-MY" sz="215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voluptas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asperiores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eaque</a:t>
            </a:r>
            <a:endParaRPr lang="en-MY" sz="2150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cumque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non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dolores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iure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Eveniet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facilis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alias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voluptatem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beatae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animi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aliquid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25" dirty="0" err="1">
                <a:latin typeface="Arial" panose="020B0604020202020204" pitchFamily="34" charset="0"/>
                <a:cs typeface="Arial" panose="020B0604020202020204" pitchFamily="34" charset="0"/>
              </a:rPr>
              <a:t>vel</a:t>
            </a:r>
            <a:endParaRPr lang="en-MY" sz="2150" spc="-2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dolores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ullam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quasi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ex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molestias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eius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eligendi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eius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sequi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eaque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ullam</a:t>
            </a:r>
            <a:r>
              <a:rPr lang="en-MY" sz="2150" spc="-1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3BFC49-7348-88FF-540E-F2A7E3D21528}"/>
              </a:ext>
            </a:extLst>
          </p:cNvPr>
          <p:cNvSpPr txBox="1"/>
          <p:nvPr/>
        </p:nvSpPr>
        <p:spPr>
          <a:xfrm>
            <a:off x="4791969" y="7258827"/>
            <a:ext cx="11873763" cy="1454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(Arial Regular, 21.5)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MY" sz="215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minus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galisum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quo</a:t>
            </a:r>
            <a:r>
              <a:rPr lang="en-MY" sz="215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iusto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pariatur</a:t>
            </a:r>
            <a:r>
              <a:rPr lang="en-MY" sz="215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en-MY" sz="215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voluptas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asperiores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eaque</a:t>
            </a:r>
            <a:endParaRPr lang="en-MY" sz="2150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cumque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non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dolores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iure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Eveniet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facilis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alias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voluptatem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beatae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animi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aliquid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25" dirty="0" err="1">
                <a:latin typeface="Arial" panose="020B0604020202020204" pitchFamily="34" charset="0"/>
                <a:cs typeface="Arial" panose="020B0604020202020204" pitchFamily="34" charset="0"/>
              </a:rPr>
              <a:t>vel</a:t>
            </a:r>
            <a:endParaRPr lang="en-MY" sz="2150" spc="-2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dolores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ullam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quasi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ex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molestias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eius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eligendi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eius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sequi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eaque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ullam</a:t>
            </a:r>
            <a:r>
              <a:rPr lang="en-MY" sz="2150" spc="-1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400" dirty="0"/>
          </a:p>
        </p:txBody>
      </p:sp>
      <p:sp>
        <p:nvSpPr>
          <p:cNvPr id="2" name="object 35">
            <a:extLst>
              <a:ext uri="{FF2B5EF4-FFF2-40B4-BE49-F238E27FC236}">
                <a16:creationId xmlns:a16="http://schemas.microsoft.com/office/drawing/2014/main" id="{4881BDD9-ECBD-B1F6-9EA4-7CBC33345243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17009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EXECUTIVE SUMMARY (Arial Black, 32)</a:t>
            </a:r>
            <a:endParaRPr lang="en-MY" sz="3200" b="1" spc="90" dirty="0">
              <a:solidFill>
                <a:srgbClr val="17009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3406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72">
            <a:extLst>
              <a:ext uri="{FF2B5EF4-FFF2-40B4-BE49-F238E27FC236}">
                <a16:creationId xmlns:a16="http://schemas.microsoft.com/office/drawing/2014/main" id="{06A599C3-88AC-9D0A-0279-0CB868425032}"/>
              </a:ext>
            </a:extLst>
          </p:cNvPr>
          <p:cNvSpPr txBox="1"/>
          <p:nvPr/>
        </p:nvSpPr>
        <p:spPr>
          <a:xfrm>
            <a:off x="692172" y="7265045"/>
            <a:ext cx="10728960" cy="191071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350" spc="105" dirty="0">
                <a:solidFill>
                  <a:srgbClr val="FF7900"/>
                </a:solidFill>
                <a:latin typeface="Arial Black"/>
                <a:cs typeface="Arial Black"/>
              </a:rPr>
              <a:t>THANK</a:t>
            </a:r>
            <a:r>
              <a:rPr sz="12350" spc="270" dirty="0">
                <a:solidFill>
                  <a:srgbClr val="FF7900"/>
                </a:solidFill>
                <a:latin typeface="Arial Black"/>
                <a:cs typeface="Arial Black"/>
              </a:rPr>
              <a:t> </a:t>
            </a:r>
            <a:r>
              <a:rPr sz="12350" spc="-560" dirty="0">
                <a:solidFill>
                  <a:srgbClr val="FF7900"/>
                </a:solidFill>
                <a:latin typeface="Arial Black"/>
                <a:cs typeface="Arial Black"/>
              </a:rPr>
              <a:t>Y</a:t>
            </a:r>
            <a:r>
              <a:rPr sz="12350" spc="185" dirty="0">
                <a:solidFill>
                  <a:srgbClr val="FF7900"/>
                </a:solidFill>
                <a:latin typeface="Arial Black"/>
                <a:cs typeface="Arial Black"/>
              </a:rPr>
              <a:t>OU</a:t>
            </a:r>
            <a:endParaRPr sz="12350" dirty="0">
              <a:latin typeface="Arial Black"/>
              <a:cs typeface="Arial Black"/>
            </a:endParaRP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A8D2B023-09DC-0288-D555-2B981F85C79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chemeClr val="bg1"/>
                </a:solidFill>
              </a:rPr>
              <a:pPr marL="38100">
                <a:lnSpc>
                  <a:spcPts val="3010"/>
                </a:lnSpc>
              </a:pPr>
              <a:t>20</a:t>
            </a:fld>
            <a:endParaRPr lang="en-MY" spc="-25" dirty="0">
              <a:solidFill>
                <a:schemeClr val="bg1"/>
              </a:solidFill>
            </a:endParaRPr>
          </a:p>
        </p:txBody>
      </p:sp>
      <p:sp>
        <p:nvSpPr>
          <p:cNvPr id="3" name="object 91">
            <a:extLst>
              <a:ext uri="{FF2B5EF4-FFF2-40B4-BE49-F238E27FC236}">
                <a16:creationId xmlns:a16="http://schemas.microsoft.com/office/drawing/2014/main" id="{35AECDD2-6643-43F6-981E-03E13FCFD53A}"/>
              </a:ext>
            </a:extLst>
          </p:cNvPr>
          <p:cNvSpPr txBox="1"/>
          <p:nvPr/>
        </p:nvSpPr>
        <p:spPr>
          <a:xfrm>
            <a:off x="692172" y="9169863"/>
            <a:ext cx="10283825" cy="53860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sz="3400" dirty="0">
                <a:solidFill>
                  <a:srgbClr val="FFFFFF"/>
                </a:solidFill>
                <a:latin typeface="Arial"/>
                <a:cs typeface="Arial"/>
              </a:rPr>
              <a:t>Let’s discuss!</a:t>
            </a:r>
            <a:endParaRPr sz="3400" dirty="0"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96FB62-298F-067F-9CDE-F420D6859434}"/>
              </a:ext>
            </a:extLst>
          </p:cNvPr>
          <p:cNvSpPr txBox="1"/>
          <p:nvPr/>
        </p:nvSpPr>
        <p:spPr>
          <a:xfrm>
            <a:off x="603250" y="10788183"/>
            <a:ext cx="6093124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b="1" dirty="0" smtClean="0">
                <a:solidFill>
                  <a:srgbClr val="FFFFFF"/>
                </a:solidFill>
                <a:latin typeface="Arial"/>
                <a:ea typeface="Calibri"/>
              </a:rPr>
              <a:t>© </a:t>
            </a:r>
            <a:r>
              <a:rPr lang="en-US" sz="1100" b="1" dirty="0">
                <a:solidFill>
                  <a:srgbClr val="FFFFFF"/>
                </a:solidFill>
                <a:latin typeface="Arial"/>
                <a:ea typeface="Calibri"/>
              </a:rPr>
              <a:t>Copyright 2024 TM TECHNOLOGY SERVICES </a:t>
            </a:r>
            <a:r>
              <a:rPr lang="en-US" sz="1100" b="1" dirty="0" smtClean="0">
                <a:solidFill>
                  <a:srgbClr val="FFFFFF"/>
                </a:solidFill>
                <a:latin typeface="Arial"/>
                <a:ea typeface="Calibri"/>
              </a:rPr>
              <a:t>SDN. </a:t>
            </a:r>
            <a:r>
              <a:rPr lang="en-US" sz="1100" b="1" dirty="0">
                <a:solidFill>
                  <a:srgbClr val="FFFFFF"/>
                </a:solidFill>
                <a:latin typeface="Arial"/>
                <a:ea typeface="Calibri"/>
              </a:rPr>
              <a:t>BHD. All rights </a:t>
            </a:r>
            <a:r>
              <a:rPr lang="en-US" sz="1100" b="1" dirty="0" smtClean="0">
                <a:solidFill>
                  <a:srgbClr val="FFFFFF"/>
                </a:solidFill>
                <a:latin typeface="Arial"/>
                <a:ea typeface="Calibri"/>
              </a:rPr>
              <a:t>reserved.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5620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aphic 3">
            <a:extLst>
              <a:ext uri="{FF2B5EF4-FFF2-40B4-BE49-F238E27FC236}">
                <a16:creationId xmlns:a16="http://schemas.microsoft.com/office/drawing/2014/main" id="{8B79B53C-A295-A57D-F15E-28BAFC2EAF3F}"/>
              </a:ext>
            </a:extLst>
          </p:cNvPr>
          <p:cNvGrpSpPr/>
          <p:nvPr/>
        </p:nvGrpSpPr>
        <p:grpSpPr>
          <a:xfrm>
            <a:off x="7267532" y="2368476"/>
            <a:ext cx="1142099" cy="1142049"/>
            <a:chOff x="7267532" y="2368476"/>
            <a:chExt cx="1142099" cy="1142049"/>
          </a:xfrm>
        </p:grpSpPr>
        <p:sp>
          <p:nvSpPr>
            <p:cNvPr id="14" name="Freeform: Shape 6">
              <a:extLst>
                <a:ext uri="{FF2B5EF4-FFF2-40B4-BE49-F238E27FC236}">
                  <a16:creationId xmlns:a16="http://schemas.microsoft.com/office/drawing/2014/main" id="{940F635C-D8BA-F38C-7362-98EA2696C16D}"/>
                </a:ext>
              </a:extLst>
            </p:cNvPr>
            <p:cNvSpPr/>
            <p:nvPr/>
          </p:nvSpPr>
          <p:spPr>
            <a:xfrm>
              <a:off x="7267532" y="2368476"/>
              <a:ext cx="1142099" cy="1142049"/>
            </a:xfrm>
            <a:custGeom>
              <a:avLst/>
              <a:gdLst>
                <a:gd name="connsiteX0" fmla="*/ 79798 w 1142099"/>
                <a:gd name="connsiteY0" fmla="*/ 862086 h 1142049"/>
                <a:gd name="connsiteX1" fmla="*/ 280014 w 1142099"/>
                <a:gd name="connsiteY1" fmla="*/ 79798 h 1142049"/>
                <a:gd name="connsiteX2" fmla="*/ 1062302 w 1142099"/>
                <a:gd name="connsiteY2" fmla="*/ 280014 h 1142049"/>
                <a:gd name="connsiteX3" fmla="*/ 862087 w 1142099"/>
                <a:gd name="connsiteY3" fmla="*/ 1062302 h 1142049"/>
                <a:gd name="connsiteX4" fmla="*/ 279823 w 1142099"/>
                <a:gd name="connsiteY4" fmla="*/ 1062207 h 1142049"/>
                <a:gd name="connsiteX5" fmla="*/ 279823 w 1142099"/>
                <a:gd name="connsiteY5" fmla="*/ 1062207 h 1142049"/>
                <a:gd name="connsiteX6" fmla="*/ 82179 w 1142099"/>
                <a:gd name="connsiteY6" fmla="*/ 1118118 h 1142049"/>
                <a:gd name="connsiteX7" fmla="*/ 23791 w 1142099"/>
                <a:gd name="connsiteY7" fmla="*/ 1086210 h 1142049"/>
                <a:gd name="connsiteX8" fmla="*/ 23791 w 1142099"/>
                <a:gd name="connsiteY8" fmla="*/ 1059730 h 1142049"/>
                <a:gd name="connsiteX9" fmla="*/ 79798 w 1142099"/>
                <a:gd name="connsiteY9" fmla="*/ 861991 h 114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42099" h="1142049">
                  <a:moveTo>
                    <a:pt x="79798" y="862086"/>
                  </a:moveTo>
                  <a:cubicBezTo>
                    <a:pt x="-80889" y="590814"/>
                    <a:pt x="8742" y="240580"/>
                    <a:pt x="280014" y="79798"/>
                  </a:cubicBezTo>
                  <a:cubicBezTo>
                    <a:pt x="551286" y="-80889"/>
                    <a:pt x="901520" y="8742"/>
                    <a:pt x="1062302" y="280014"/>
                  </a:cubicBezTo>
                  <a:cubicBezTo>
                    <a:pt x="1222989" y="551286"/>
                    <a:pt x="1133358" y="901520"/>
                    <a:pt x="862087" y="1062302"/>
                  </a:cubicBezTo>
                  <a:cubicBezTo>
                    <a:pt x="682540" y="1168696"/>
                    <a:pt x="459370" y="1168601"/>
                    <a:pt x="279823" y="1062207"/>
                  </a:cubicBezTo>
                  <a:lnTo>
                    <a:pt x="279823" y="1062207"/>
                  </a:lnTo>
                  <a:lnTo>
                    <a:pt x="82179" y="1118118"/>
                  </a:lnTo>
                  <a:cubicBezTo>
                    <a:pt x="57224" y="1125453"/>
                    <a:pt x="31125" y="1111165"/>
                    <a:pt x="23791" y="1086210"/>
                  </a:cubicBezTo>
                  <a:cubicBezTo>
                    <a:pt x="21219" y="1077542"/>
                    <a:pt x="21219" y="1068398"/>
                    <a:pt x="23791" y="1059730"/>
                  </a:cubicBezTo>
                  <a:lnTo>
                    <a:pt x="79798" y="861991"/>
                  </a:lnTo>
                  <a:close/>
                </a:path>
              </a:pathLst>
            </a:custGeom>
            <a:solidFill>
              <a:srgbClr val="180092"/>
            </a:solidFill>
            <a:ln w="47625" cap="rnd">
              <a:solidFill>
                <a:srgbClr val="18009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" name="Graphic 3">
              <a:extLst>
                <a:ext uri="{FF2B5EF4-FFF2-40B4-BE49-F238E27FC236}">
                  <a16:creationId xmlns:a16="http://schemas.microsoft.com/office/drawing/2014/main" id="{91134E91-61DC-B816-58EC-0EA32E08F1F3}"/>
                </a:ext>
              </a:extLst>
            </p:cNvPr>
            <p:cNvGrpSpPr/>
            <p:nvPr/>
          </p:nvGrpSpPr>
          <p:grpSpPr>
            <a:xfrm>
              <a:off x="7590313" y="2674683"/>
              <a:ext cx="496157" cy="557879"/>
              <a:chOff x="7590313" y="2674683"/>
              <a:chExt cx="496157" cy="557879"/>
            </a:xfrm>
            <a:solidFill>
              <a:srgbClr val="FFFFFF"/>
            </a:solidFill>
          </p:grpSpPr>
          <p:sp>
            <p:nvSpPr>
              <p:cNvPr id="16" name="Freeform: Shape 8">
                <a:extLst>
                  <a:ext uri="{FF2B5EF4-FFF2-40B4-BE49-F238E27FC236}">
                    <a16:creationId xmlns:a16="http://schemas.microsoft.com/office/drawing/2014/main" id="{8DB208A9-AF4A-D599-FD9C-DF34D18A3802}"/>
                  </a:ext>
                </a:extLst>
              </p:cNvPr>
              <p:cNvSpPr/>
              <p:nvPr/>
            </p:nvSpPr>
            <p:spPr>
              <a:xfrm>
                <a:off x="7590313" y="2674683"/>
                <a:ext cx="212216" cy="212216"/>
              </a:xfrm>
              <a:custGeom>
                <a:avLst/>
                <a:gdLst>
                  <a:gd name="connsiteX0" fmla="*/ 212217 w 212216"/>
                  <a:gd name="connsiteY0" fmla="*/ 106108 h 212216"/>
                  <a:gd name="connsiteX1" fmla="*/ 106109 w 212216"/>
                  <a:gd name="connsiteY1" fmla="*/ 212217 h 212216"/>
                  <a:gd name="connsiteX2" fmla="*/ 0 w 212216"/>
                  <a:gd name="connsiteY2" fmla="*/ 106108 h 212216"/>
                  <a:gd name="connsiteX3" fmla="*/ 106109 w 212216"/>
                  <a:gd name="connsiteY3" fmla="*/ 0 h 212216"/>
                  <a:gd name="connsiteX4" fmla="*/ 212217 w 212216"/>
                  <a:gd name="connsiteY4" fmla="*/ 106108 h 212216"/>
                  <a:gd name="connsiteX5" fmla="*/ 212217 w 212216"/>
                  <a:gd name="connsiteY5" fmla="*/ 106108 h 212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2216" h="212216">
                    <a:moveTo>
                      <a:pt x="212217" y="106108"/>
                    </a:moveTo>
                    <a:cubicBezTo>
                      <a:pt x="212217" y="164687"/>
                      <a:pt x="164687" y="212217"/>
                      <a:pt x="106109" y="212217"/>
                    </a:cubicBezTo>
                    <a:cubicBezTo>
                      <a:pt x="47530" y="212217"/>
                      <a:pt x="0" y="164687"/>
                      <a:pt x="0" y="106108"/>
                    </a:cubicBezTo>
                    <a:cubicBezTo>
                      <a:pt x="0" y="47530"/>
                      <a:pt x="47530" y="0"/>
                      <a:pt x="106109" y="0"/>
                    </a:cubicBezTo>
                    <a:cubicBezTo>
                      <a:pt x="164687" y="0"/>
                      <a:pt x="212217" y="47530"/>
                      <a:pt x="212217" y="106108"/>
                    </a:cubicBezTo>
                    <a:lnTo>
                      <a:pt x="212217" y="106108"/>
                    </a:ln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9">
                <a:extLst>
                  <a:ext uri="{FF2B5EF4-FFF2-40B4-BE49-F238E27FC236}">
                    <a16:creationId xmlns:a16="http://schemas.microsoft.com/office/drawing/2014/main" id="{D7D60D60-333A-32BE-61F0-77357ACD6084}"/>
                  </a:ext>
                </a:extLst>
              </p:cNvPr>
              <p:cNvSpPr/>
              <p:nvPr/>
            </p:nvSpPr>
            <p:spPr>
              <a:xfrm>
                <a:off x="7874253" y="2674683"/>
                <a:ext cx="212217" cy="212216"/>
              </a:xfrm>
              <a:custGeom>
                <a:avLst/>
                <a:gdLst>
                  <a:gd name="connsiteX0" fmla="*/ 212217 w 212217"/>
                  <a:gd name="connsiteY0" fmla="*/ 106108 h 212216"/>
                  <a:gd name="connsiteX1" fmla="*/ 106109 w 212217"/>
                  <a:gd name="connsiteY1" fmla="*/ 212217 h 212216"/>
                  <a:gd name="connsiteX2" fmla="*/ 0 w 212217"/>
                  <a:gd name="connsiteY2" fmla="*/ 106108 h 212216"/>
                  <a:gd name="connsiteX3" fmla="*/ 106109 w 212217"/>
                  <a:gd name="connsiteY3" fmla="*/ 0 h 212216"/>
                  <a:gd name="connsiteX4" fmla="*/ 106109 w 212217"/>
                  <a:gd name="connsiteY4" fmla="*/ 0 h 212216"/>
                  <a:gd name="connsiteX5" fmla="*/ 212217 w 212217"/>
                  <a:gd name="connsiteY5" fmla="*/ 106108 h 212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2217" h="212216">
                    <a:moveTo>
                      <a:pt x="212217" y="106108"/>
                    </a:moveTo>
                    <a:cubicBezTo>
                      <a:pt x="212217" y="164687"/>
                      <a:pt x="164687" y="212217"/>
                      <a:pt x="106109" y="212217"/>
                    </a:cubicBezTo>
                    <a:cubicBezTo>
                      <a:pt x="47530" y="212217"/>
                      <a:pt x="0" y="164687"/>
                      <a:pt x="0" y="106108"/>
                    </a:cubicBezTo>
                    <a:cubicBezTo>
                      <a:pt x="0" y="47530"/>
                      <a:pt x="47530" y="0"/>
                      <a:pt x="106109" y="0"/>
                    </a:cubicBezTo>
                    <a:lnTo>
                      <a:pt x="106109" y="0"/>
                    </a:lnTo>
                    <a:cubicBezTo>
                      <a:pt x="164687" y="0"/>
                      <a:pt x="212217" y="47530"/>
                      <a:pt x="212217" y="106108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0">
                <a:extLst>
                  <a:ext uri="{FF2B5EF4-FFF2-40B4-BE49-F238E27FC236}">
                    <a16:creationId xmlns:a16="http://schemas.microsoft.com/office/drawing/2014/main" id="{1A0038D3-4045-7201-9F2F-DEC3036DC7A6}"/>
                  </a:ext>
                </a:extLst>
              </p:cNvPr>
              <p:cNvSpPr/>
              <p:nvPr/>
            </p:nvSpPr>
            <p:spPr>
              <a:xfrm>
                <a:off x="7590313" y="2674683"/>
                <a:ext cx="212216" cy="212216"/>
              </a:xfrm>
              <a:custGeom>
                <a:avLst/>
                <a:gdLst>
                  <a:gd name="connsiteX0" fmla="*/ 212217 w 212216"/>
                  <a:gd name="connsiteY0" fmla="*/ 106108 h 212216"/>
                  <a:gd name="connsiteX1" fmla="*/ 106109 w 212216"/>
                  <a:gd name="connsiteY1" fmla="*/ 212217 h 212216"/>
                  <a:gd name="connsiteX2" fmla="*/ 0 w 212216"/>
                  <a:gd name="connsiteY2" fmla="*/ 106108 h 212216"/>
                  <a:gd name="connsiteX3" fmla="*/ 106109 w 212216"/>
                  <a:gd name="connsiteY3" fmla="*/ 0 h 212216"/>
                  <a:gd name="connsiteX4" fmla="*/ 212217 w 212216"/>
                  <a:gd name="connsiteY4" fmla="*/ 106108 h 212216"/>
                  <a:gd name="connsiteX5" fmla="*/ 212217 w 212216"/>
                  <a:gd name="connsiteY5" fmla="*/ 106108 h 212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2216" h="212216">
                    <a:moveTo>
                      <a:pt x="212217" y="106108"/>
                    </a:moveTo>
                    <a:cubicBezTo>
                      <a:pt x="212217" y="164687"/>
                      <a:pt x="164687" y="212217"/>
                      <a:pt x="106109" y="212217"/>
                    </a:cubicBezTo>
                    <a:cubicBezTo>
                      <a:pt x="47530" y="212217"/>
                      <a:pt x="0" y="164687"/>
                      <a:pt x="0" y="106108"/>
                    </a:cubicBezTo>
                    <a:cubicBezTo>
                      <a:pt x="0" y="47530"/>
                      <a:pt x="47530" y="0"/>
                      <a:pt x="106109" y="0"/>
                    </a:cubicBezTo>
                    <a:cubicBezTo>
                      <a:pt x="164687" y="0"/>
                      <a:pt x="212217" y="47530"/>
                      <a:pt x="212217" y="106108"/>
                    </a:cubicBezTo>
                    <a:lnTo>
                      <a:pt x="212217" y="106108"/>
                    </a:ln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1">
                <a:extLst>
                  <a:ext uri="{FF2B5EF4-FFF2-40B4-BE49-F238E27FC236}">
                    <a16:creationId xmlns:a16="http://schemas.microsoft.com/office/drawing/2014/main" id="{8773FDD8-EB9D-B765-95FF-3F5DFF2F3285}"/>
                  </a:ext>
                </a:extLst>
              </p:cNvPr>
              <p:cNvSpPr/>
              <p:nvPr/>
            </p:nvSpPr>
            <p:spPr>
              <a:xfrm>
                <a:off x="7598885" y="2958623"/>
                <a:ext cx="478916" cy="273939"/>
              </a:xfrm>
              <a:custGeom>
                <a:avLst/>
                <a:gdLst>
                  <a:gd name="connsiteX0" fmla="*/ 0 w 478916"/>
                  <a:gd name="connsiteY0" fmla="*/ 34481 h 273939"/>
                  <a:gd name="connsiteX1" fmla="*/ 239458 w 478916"/>
                  <a:gd name="connsiteY1" fmla="*/ 273939 h 273939"/>
                  <a:gd name="connsiteX2" fmla="*/ 478917 w 478916"/>
                  <a:gd name="connsiteY2" fmla="*/ 34481 h 273939"/>
                  <a:gd name="connsiteX3" fmla="*/ 478917 w 478916"/>
                  <a:gd name="connsiteY3" fmla="*/ 34481 h 273939"/>
                  <a:gd name="connsiteX4" fmla="*/ 478917 w 478916"/>
                  <a:gd name="connsiteY4" fmla="*/ 0 h 273939"/>
                  <a:gd name="connsiteX5" fmla="*/ 0 w 478916"/>
                  <a:gd name="connsiteY5" fmla="*/ 0 h 273939"/>
                  <a:gd name="connsiteX6" fmla="*/ 0 w 478916"/>
                  <a:gd name="connsiteY6" fmla="*/ 34481 h 273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8916" h="273939">
                    <a:moveTo>
                      <a:pt x="0" y="34481"/>
                    </a:moveTo>
                    <a:cubicBezTo>
                      <a:pt x="0" y="166688"/>
                      <a:pt x="107156" y="273939"/>
                      <a:pt x="239458" y="273939"/>
                    </a:cubicBezTo>
                    <a:cubicBezTo>
                      <a:pt x="371665" y="273939"/>
                      <a:pt x="478917" y="166783"/>
                      <a:pt x="478917" y="34481"/>
                    </a:cubicBezTo>
                    <a:lnTo>
                      <a:pt x="478917" y="34481"/>
                    </a:lnTo>
                    <a:lnTo>
                      <a:pt x="478917" y="0"/>
                    </a:lnTo>
                    <a:lnTo>
                      <a:pt x="0" y="0"/>
                    </a:lnTo>
                    <a:lnTo>
                      <a:pt x="0" y="3448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20" name="Graphic 3">
            <a:extLst>
              <a:ext uri="{FF2B5EF4-FFF2-40B4-BE49-F238E27FC236}">
                <a16:creationId xmlns:a16="http://schemas.microsoft.com/office/drawing/2014/main" id="{63337A3D-B24C-1C0A-48EC-45C0A87DEBC3}"/>
              </a:ext>
            </a:extLst>
          </p:cNvPr>
          <p:cNvGrpSpPr/>
          <p:nvPr/>
        </p:nvGrpSpPr>
        <p:grpSpPr>
          <a:xfrm>
            <a:off x="11684706" y="2403221"/>
            <a:ext cx="1053774" cy="1072312"/>
            <a:chOff x="11684706" y="2403221"/>
            <a:chExt cx="1053774" cy="1072312"/>
          </a:xfrm>
        </p:grpSpPr>
        <p:sp>
          <p:nvSpPr>
            <p:cNvPr id="21" name="Freeform: Shape 23">
              <a:extLst>
                <a:ext uri="{FF2B5EF4-FFF2-40B4-BE49-F238E27FC236}">
                  <a16:creationId xmlns:a16="http://schemas.microsoft.com/office/drawing/2014/main" id="{2B84B76D-71BF-F79A-F8B8-17A56A44D7F9}"/>
                </a:ext>
              </a:extLst>
            </p:cNvPr>
            <p:cNvSpPr/>
            <p:nvPr/>
          </p:nvSpPr>
          <p:spPr>
            <a:xfrm>
              <a:off x="11705494" y="2403221"/>
              <a:ext cx="1032985" cy="1032986"/>
            </a:xfrm>
            <a:custGeom>
              <a:avLst/>
              <a:gdLst>
                <a:gd name="connsiteX0" fmla="*/ 359092 w 1032985"/>
                <a:gd name="connsiteY0" fmla="*/ 828389 h 1032986"/>
                <a:gd name="connsiteX1" fmla="*/ 418147 w 1032985"/>
                <a:gd name="connsiteY1" fmla="*/ 897065 h 1032986"/>
                <a:gd name="connsiteX2" fmla="*/ 437769 w 1032985"/>
                <a:gd name="connsiteY2" fmla="*/ 1032986 h 1032986"/>
                <a:gd name="connsiteX3" fmla="*/ 595217 w 1032985"/>
                <a:gd name="connsiteY3" fmla="*/ 1032986 h 1032986"/>
                <a:gd name="connsiteX4" fmla="*/ 614839 w 1032985"/>
                <a:gd name="connsiteY4" fmla="*/ 897065 h 1032986"/>
                <a:gd name="connsiteX5" fmla="*/ 716089 w 1032985"/>
                <a:gd name="connsiteY5" fmla="*/ 855155 h 1032986"/>
                <a:gd name="connsiteX6" fmla="*/ 826103 w 1032985"/>
                <a:gd name="connsiteY6" fmla="*/ 937451 h 1032986"/>
                <a:gd name="connsiteX7" fmla="*/ 937450 w 1032985"/>
                <a:gd name="connsiteY7" fmla="*/ 826103 h 1032986"/>
                <a:gd name="connsiteX8" fmla="*/ 855154 w 1032985"/>
                <a:gd name="connsiteY8" fmla="*/ 716090 h 1032986"/>
                <a:gd name="connsiteX9" fmla="*/ 897064 w 1032985"/>
                <a:gd name="connsiteY9" fmla="*/ 614839 h 1032986"/>
                <a:gd name="connsiteX10" fmla="*/ 1032986 w 1032985"/>
                <a:gd name="connsiteY10" fmla="*/ 595217 h 1032986"/>
                <a:gd name="connsiteX11" fmla="*/ 1032986 w 1032985"/>
                <a:gd name="connsiteY11" fmla="*/ 437769 h 1032986"/>
                <a:gd name="connsiteX12" fmla="*/ 897064 w 1032985"/>
                <a:gd name="connsiteY12" fmla="*/ 418148 h 1032986"/>
                <a:gd name="connsiteX13" fmla="*/ 855154 w 1032985"/>
                <a:gd name="connsiteY13" fmla="*/ 316897 h 1032986"/>
                <a:gd name="connsiteX14" fmla="*/ 937450 w 1032985"/>
                <a:gd name="connsiteY14" fmla="*/ 206883 h 1032986"/>
                <a:gd name="connsiteX15" fmla="*/ 826103 w 1032985"/>
                <a:gd name="connsiteY15" fmla="*/ 95536 h 1032986"/>
                <a:gd name="connsiteX16" fmla="*/ 716089 w 1032985"/>
                <a:gd name="connsiteY16" fmla="*/ 177832 h 1032986"/>
                <a:gd name="connsiteX17" fmla="*/ 614839 w 1032985"/>
                <a:gd name="connsiteY17" fmla="*/ 135922 h 1032986"/>
                <a:gd name="connsiteX18" fmla="*/ 595217 w 1032985"/>
                <a:gd name="connsiteY18" fmla="*/ 0 h 1032986"/>
                <a:gd name="connsiteX19" fmla="*/ 437769 w 1032985"/>
                <a:gd name="connsiteY19" fmla="*/ 0 h 1032986"/>
                <a:gd name="connsiteX20" fmla="*/ 418147 w 1032985"/>
                <a:gd name="connsiteY20" fmla="*/ 135922 h 1032986"/>
                <a:gd name="connsiteX21" fmla="*/ 316896 w 1032985"/>
                <a:gd name="connsiteY21" fmla="*/ 177832 h 1032986"/>
                <a:gd name="connsiteX22" fmla="*/ 206883 w 1032985"/>
                <a:gd name="connsiteY22" fmla="*/ 95536 h 1032986"/>
                <a:gd name="connsiteX23" fmla="*/ 95535 w 1032985"/>
                <a:gd name="connsiteY23" fmla="*/ 206883 h 1032986"/>
                <a:gd name="connsiteX24" fmla="*/ 177832 w 1032985"/>
                <a:gd name="connsiteY24" fmla="*/ 316897 h 1032986"/>
                <a:gd name="connsiteX25" fmla="*/ 135921 w 1032985"/>
                <a:gd name="connsiteY25" fmla="*/ 418148 h 1032986"/>
                <a:gd name="connsiteX26" fmla="*/ 0 w 1032985"/>
                <a:gd name="connsiteY26" fmla="*/ 437769 h 1032986"/>
                <a:gd name="connsiteX27" fmla="*/ 0 w 1032985"/>
                <a:gd name="connsiteY27" fmla="*/ 595217 h 1032986"/>
                <a:gd name="connsiteX28" fmla="*/ 135921 w 1032985"/>
                <a:gd name="connsiteY28" fmla="*/ 614839 h 1032986"/>
                <a:gd name="connsiteX29" fmla="*/ 213836 w 1032985"/>
                <a:gd name="connsiteY29" fmla="*/ 703993 h 103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32985" h="1032986">
                  <a:moveTo>
                    <a:pt x="359092" y="828389"/>
                  </a:moveTo>
                  <a:cubicBezTo>
                    <a:pt x="364521" y="830009"/>
                    <a:pt x="412623" y="895731"/>
                    <a:pt x="418147" y="897065"/>
                  </a:cubicBezTo>
                  <a:lnTo>
                    <a:pt x="437769" y="1032986"/>
                  </a:lnTo>
                  <a:lnTo>
                    <a:pt x="595217" y="1032986"/>
                  </a:lnTo>
                  <a:lnTo>
                    <a:pt x="614839" y="897065"/>
                  </a:lnTo>
                  <a:cubicBezTo>
                    <a:pt x="650367" y="887921"/>
                    <a:pt x="684466" y="873824"/>
                    <a:pt x="716089" y="855155"/>
                  </a:cubicBezTo>
                  <a:lnTo>
                    <a:pt x="826103" y="937451"/>
                  </a:lnTo>
                  <a:lnTo>
                    <a:pt x="937450" y="826103"/>
                  </a:lnTo>
                  <a:lnTo>
                    <a:pt x="855154" y="716090"/>
                  </a:lnTo>
                  <a:cubicBezTo>
                    <a:pt x="873823" y="684467"/>
                    <a:pt x="887920" y="650367"/>
                    <a:pt x="897064" y="614839"/>
                  </a:cubicBezTo>
                  <a:lnTo>
                    <a:pt x="1032986" y="595217"/>
                  </a:lnTo>
                  <a:lnTo>
                    <a:pt x="1032986" y="437769"/>
                  </a:lnTo>
                  <a:lnTo>
                    <a:pt x="897064" y="418148"/>
                  </a:lnTo>
                  <a:cubicBezTo>
                    <a:pt x="887920" y="382619"/>
                    <a:pt x="873823" y="348520"/>
                    <a:pt x="855154" y="316897"/>
                  </a:cubicBezTo>
                  <a:lnTo>
                    <a:pt x="937450" y="206883"/>
                  </a:lnTo>
                  <a:lnTo>
                    <a:pt x="826103" y="95536"/>
                  </a:lnTo>
                  <a:lnTo>
                    <a:pt x="716089" y="177832"/>
                  </a:lnTo>
                  <a:cubicBezTo>
                    <a:pt x="684466" y="159163"/>
                    <a:pt x="650367" y="145066"/>
                    <a:pt x="614839" y="135922"/>
                  </a:cubicBezTo>
                  <a:lnTo>
                    <a:pt x="595217" y="0"/>
                  </a:lnTo>
                  <a:lnTo>
                    <a:pt x="437769" y="0"/>
                  </a:lnTo>
                  <a:lnTo>
                    <a:pt x="418147" y="135922"/>
                  </a:lnTo>
                  <a:cubicBezTo>
                    <a:pt x="382619" y="145066"/>
                    <a:pt x="348519" y="159163"/>
                    <a:pt x="316896" y="177832"/>
                  </a:cubicBezTo>
                  <a:lnTo>
                    <a:pt x="206883" y="95536"/>
                  </a:lnTo>
                  <a:lnTo>
                    <a:pt x="95535" y="206883"/>
                  </a:lnTo>
                  <a:lnTo>
                    <a:pt x="177832" y="316897"/>
                  </a:lnTo>
                  <a:cubicBezTo>
                    <a:pt x="159162" y="348520"/>
                    <a:pt x="145066" y="382524"/>
                    <a:pt x="135921" y="418148"/>
                  </a:cubicBezTo>
                  <a:lnTo>
                    <a:pt x="0" y="437769"/>
                  </a:lnTo>
                  <a:lnTo>
                    <a:pt x="0" y="595217"/>
                  </a:lnTo>
                  <a:lnTo>
                    <a:pt x="135921" y="614839"/>
                  </a:lnTo>
                  <a:cubicBezTo>
                    <a:pt x="138969" y="626555"/>
                    <a:pt x="209835" y="692753"/>
                    <a:pt x="213836" y="703993"/>
                  </a:cubicBezTo>
                </a:path>
              </a:pathLst>
            </a:custGeom>
            <a:solidFill>
              <a:srgbClr val="180092"/>
            </a:solidFill>
            <a:ln w="39148" cap="rnd">
              <a:solidFill>
                <a:srgbClr val="18009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4">
              <a:extLst>
                <a:ext uri="{FF2B5EF4-FFF2-40B4-BE49-F238E27FC236}">
                  <a16:creationId xmlns:a16="http://schemas.microsoft.com/office/drawing/2014/main" id="{3C75BA99-20CF-BB91-C6E7-261997AF5B63}"/>
                </a:ext>
              </a:extLst>
            </p:cNvPr>
            <p:cNvSpPr/>
            <p:nvPr/>
          </p:nvSpPr>
          <p:spPr>
            <a:xfrm>
              <a:off x="11684706" y="2715967"/>
              <a:ext cx="759587" cy="759566"/>
            </a:xfrm>
            <a:custGeom>
              <a:avLst/>
              <a:gdLst>
                <a:gd name="connsiteX0" fmla="*/ 141565 w 759587"/>
                <a:gd name="connsiteY0" fmla="*/ 737957 h 759566"/>
                <a:gd name="connsiteX1" fmla="*/ 461414 w 759587"/>
                <a:gd name="connsiteY1" fmla="*/ 418107 h 759566"/>
                <a:gd name="connsiteX2" fmla="*/ 483322 w 759587"/>
                <a:gd name="connsiteY2" fmla="*/ 413154 h 759566"/>
                <a:gd name="connsiteX3" fmla="*/ 749451 w 759587"/>
                <a:gd name="connsiteY3" fmla="*/ 276470 h 759566"/>
                <a:gd name="connsiteX4" fmla="*/ 755642 w 759587"/>
                <a:gd name="connsiteY4" fmla="*/ 171124 h 759566"/>
                <a:gd name="connsiteX5" fmla="*/ 599622 w 759587"/>
                <a:gd name="connsiteY5" fmla="*/ 9770 h 759566"/>
                <a:gd name="connsiteX6" fmla="*/ 588478 w 759587"/>
                <a:gd name="connsiteY6" fmla="*/ 3960 h 759566"/>
                <a:gd name="connsiteX7" fmla="*/ 340257 w 759587"/>
                <a:gd name="connsiteY7" fmla="*/ 171029 h 759566"/>
                <a:gd name="connsiteX8" fmla="*/ 346448 w 759587"/>
                <a:gd name="connsiteY8" fmla="*/ 276375 h 759566"/>
                <a:gd name="connsiteX9" fmla="*/ 341495 w 759587"/>
                <a:gd name="connsiteY9" fmla="*/ 298378 h 759566"/>
                <a:gd name="connsiteX10" fmla="*/ 21645 w 759587"/>
                <a:gd name="connsiteY10" fmla="*/ 618227 h 759566"/>
                <a:gd name="connsiteX11" fmla="*/ 21645 w 759587"/>
                <a:gd name="connsiteY11" fmla="*/ 722621 h 759566"/>
                <a:gd name="connsiteX12" fmla="*/ 36980 w 759587"/>
                <a:gd name="connsiteY12" fmla="*/ 737957 h 759566"/>
                <a:gd name="connsiteX13" fmla="*/ 141375 w 759587"/>
                <a:gd name="connsiteY13" fmla="*/ 737957 h 759566"/>
                <a:gd name="connsiteX14" fmla="*/ 141375 w 759587"/>
                <a:gd name="connsiteY14" fmla="*/ 737957 h 75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59587" h="759566">
                  <a:moveTo>
                    <a:pt x="141565" y="737957"/>
                  </a:moveTo>
                  <a:lnTo>
                    <a:pt x="461414" y="418107"/>
                  </a:lnTo>
                  <a:cubicBezTo>
                    <a:pt x="467225" y="412487"/>
                    <a:pt x="475702" y="410582"/>
                    <a:pt x="483322" y="413154"/>
                  </a:cubicBezTo>
                  <a:cubicBezTo>
                    <a:pt x="594574" y="448873"/>
                    <a:pt x="713732" y="387722"/>
                    <a:pt x="749451" y="276470"/>
                  </a:cubicBezTo>
                  <a:cubicBezTo>
                    <a:pt x="760404" y="242466"/>
                    <a:pt x="762500" y="206176"/>
                    <a:pt x="755642" y="171124"/>
                  </a:cubicBezTo>
                  <a:cubicBezTo>
                    <a:pt x="753547" y="159503"/>
                    <a:pt x="608100" y="18057"/>
                    <a:pt x="599622" y="9770"/>
                  </a:cubicBezTo>
                  <a:cubicBezTo>
                    <a:pt x="596574" y="6818"/>
                    <a:pt x="592669" y="4722"/>
                    <a:pt x="588478" y="3960"/>
                  </a:cubicBezTo>
                  <a:cubicBezTo>
                    <a:pt x="473797" y="-18424"/>
                    <a:pt x="362640" y="56348"/>
                    <a:pt x="340257" y="171029"/>
                  </a:cubicBezTo>
                  <a:cubicBezTo>
                    <a:pt x="333398" y="206081"/>
                    <a:pt x="335494" y="242371"/>
                    <a:pt x="346448" y="276375"/>
                  </a:cubicBezTo>
                  <a:cubicBezTo>
                    <a:pt x="349115" y="284090"/>
                    <a:pt x="347210" y="292568"/>
                    <a:pt x="341495" y="298378"/>
                  </a:cubicBezTo>
                  <a:lnTo>
                    <a:pt x="21645" y="618227"/>
                  </a:lnTo>
                  <a:cubicBezTo>
                    <a:pt x="-7215" y="647088"/>
                    <a:pt x="-7215" y="693761"/>
                    <a:pt x="21645" y="722621"/>
                  </a:cubicBezTo>
                  <a:lnTo>
                    <a:pt x="36980" y="737957"/>
                  </a:lnTo>
                  <a:cubicBezTo>
                    <a:pt x="65841" y="766817"/>
                    <a:pt x="112609" y="766722"/>
                    <a:pt x="141375" y="737957"/>
                  </a:cubicBezTo>
                  <a:lnTo>
                    <a:pt x="141375" y="737957"/>
                  </a:lnTo>
                  <a:close/>
                </a:path>
              </a:pathLst>
            </a:custGeom>
            <a:solidFill>
              <a:srgbClr val="FFFFFF"/>
            </a:solidFill>
            <a:ln w="1047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5">
              <a:extLst>
                <a:ext uri="{FF2B5EF4-FFF2-40B4-BE49-F238E27FC236}">
                  <a16:creationId xmlns:a16="http://schemas.microsoft.com/office/drawing/2014/main" id="{6D570063-595C-2A78-F954-63D2D5CB0A7B}"/>
                </a:ext>
              </a:extLst>
            </p:cNvPr>
            <p:cNvSpPr/>
            <p:nvPr/>
          </p:nvSpPr>
          <p:spPr>
            <a:xfrm>
              <a:off x="11979623" y="2673921"/>
              <a:ext cx="508253" cy="508253"/>
            </a:xfrm>
            <a:custGeom>
              <a:avLst/>
              <a:gdLst>
                <a:gd name="connsiteX0" fmla="*/ 508254 w 508253"/>
                <a:gd name="connsiteY0" fmla="*/ 254127 h 508253"/>
                <a:gd name="connsiteX1" fmla="*/ 254127 w 508253"/>
                <a:gd name="connsiteY1" fmla="*/ 508254 h 508253"/>
                <a:gd name="connsiteX2" fmla="*/ 0 w 508253"/>
                <a:gd name="connsiteY2" fmla="*/ 254127 h 508253"/>
                <a:gd name="connsiteX3" fmla="*/ 254127 w 508253"/>
                <a:gd name="connsiteY3" fmla="*/ 0 h 508253"/>
                <a:gd name="connsiteX4" fmla="*/ 508254 w 508253"/>
                <a:gd name="connsiteY4" fmla="*/ 254127 h 50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8253" h="508253">
                  <a:moveTo>
                    <a:pt x="508254" y="254127"/>
                  </a:moveTo>
                  <a:cubicBezTo>
                    <a:pt x="508254" y="394477"/>
                    <a:pt x="394477" y="508254"/>
                    <a:pt x="254127" y="508254"/>
                  </a:cubicBezTo>
                  <a:cubicBezTo>
                    <a:pt x="113776" y="508254"/>
                    <a:pt x="0" y="394477"/>
                    <a:pt x="0" y="254127"/>
                  </a:cubicBezTo>
                  <a:cubicBezTo>
                    <a:pt x="0" y="113777"/>
                    <a:pt x="113777" y="0"/>
                    <a:pt x="254127" y="0"/>
                  </a:cubicBezTo>
                  <a:cubicBezTo>
                    <a:pt x="394478" y="0"/>
                    <a:pt x="508254" y="113777"/>
                    <a:pt x="508254" y="254127"/>
                  </a:cubicBez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7">
              <a:extLst>
                <a:ext uri="{FF2B5EF4-FFF2-40B4-BE49-F238E27FC236}">
                  <a16:creationId xmlns:a16="http://schemas.microsoft.com/office/drawing/2014/main" id="{24F0818E-5E7F-6D45-45B0-553F3AF747A3}"/>
                </a:ext>
              </a:extLst>
            </p:cNvPr>
            <p:cNvSpPr/>
            <p:nvPr/>
          </p:nvSpPr>
          <p:spPr>
            <a:xfrm>
              <a:off x="11684706" y="2715967"/>
              <a:ext cx="759587" cy="759566"/>
            </a:xfrm>
            <a:custGeom>
              <a:avLst/>
              <a:gdLst>
                <a:gd name="connsiteX0" fmla="*/ 141565 w 759587"/>
                <a:gd name="connsiteY0" fmla="*/ 737957 h 759566"/>
                <a:gd name="connsiteX1" fmla="*/ 461414 w 759587"/>
                <a:gd name="connsiteY1" fmla="*/ 418107 h 759566"/>
                <a:gd name="connsiteX2" fmla="*/ 483322 w 759587"/>
                <a:gd name="connsiteY2" fmla="*/ 413154 h 759566"/>
                <a:gd name="connsiteX3" fmla="*/ 749451 w 759587"/>
                <a:gd name="connsiteY3" fmla="*/ 276470 h 759566"/>
                <a:gd name="connsiteX4" fmla="*/ 755642 w 759587"/>
                <a:gd name="connsiteY4" fmla="*/ 171124 h 759566"/>
                <a:gd name="connsiteX5" fmla="*/ 719638 w 759587"/>
                <a:gd name="connsiteY5" fmla="*/ 159694 h 759566"/>
                <a:gd name="connsiteX6" fmla="*/ 622768 w 759587"/>
                <a:gd name="connsiteY6" fmla="*/ 256563 h 759566"/>
                <a:gd name="connsiteX7" fmla="*/ 592860 w 759587"/>
                <a:gd name="connsiteY7" fmla="*/ 256563 h 759566"/>
                <a:gd name="connsiteX8" fmla="*/ 592860 w 759587"/>
                <a:gd name="connsiteY8" fmla="*/ 256563 h 759566"/>
                <a:gd name="connsiteX9" fmla="*/ 503039 w 759587"/>
                <a:gd name="connsiteY9" fmla="*/ 166742 h 759566"/>
                <a:gd name="connsiteX10" fmla="*/ 503039 w 759587"/>
                <a:gd name="connsiteY10" fmla="*/ 136834 h 759566"/>
                <a:gd name="connsiteX11" fmla="*/ 503039 w 759587"/>
                <a:gd name="connsiteY11" fmla="*/ 136834 h 759566"/>
                <a:gd name="connsiteX12" fmla="*/ 599908 w 759587"/>
                <a:gd name="connsiteY12" fmla="*/ 39965 h 759566"/>
                <a:gd name="connsiteX13" fmla="*/ 599622 w 759587"/>
                <a:gd name="connsiteY13" fmla="*/ 9770 h 759566"/>
                <a:gd name="connsiteX14" fmla="*/ 588478 w 759587"/>
                <a:gd name="connsiteY14" fmla="*/ 3960 h 759566"/>
                <a:gd name="connsiteX15" fmla="*/ 340257 w 759587"/>
                <a:gd name="connsiteY15" fmla="*/ 171029 h 759566"/>
                <a:gd name="connsiteX16" fmla="*/ 346448 w 759587"/>
                <a:gd name="connsiteY16" fmla="*/ 276375 h 759566"/>
                <a:gd name="connsiteX17" fmla="*/ 341495 w 759587"/>
                <a:gd name="connsiteY17" fmla="*/ 298378 h 759566"/>
                <a:gd name="connsiteX18" fmla="*/ 21645 w 759587"/>
                <a:gd name="connsiteY18" fmla="*/ 618227 h 759566"/>
                <a:gd name="connsiteX19" fmla="*/ 21645 w 759587"/>
                <a:gd name="connsiteY19" fmla="*/ 722621 h 759566"/>
                <a:gd name="connsiteX20" fmla="*/ 36980 w 759587"/>
                <a:gd name="connsiteY20" fmla="*/ 737957 h 759566"/>
                <a:gd name="connsiteX21" fmla="*/ 141375 w 759587"/>
                <a:gd name="connsiteY21" fmla="*/ 737957 h 759566"/>
                <a:gd name="connsiteX22" fmla="*/ 141375 w 759587"/>
                <a:gd name="connsiteY22" fmla="*/ 737957 h 75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59587" h="759566">
                  <a:moveTo>
                    <a:pt x="141565" y="737957"/>
                  </a:moveTo>
                  <a:lnTo>
                    <a:pt x="461414" y="418107"/>
                  </a:lnTo>
                  <a:cubicBezTo>
                    <a:pt x="467225" y="412487"/>
                    <a:pt x="475702" y="410582"/>
                    <a:pt x="483322" y="413154"/>
                  </a:cubicBezTo>
                  <a:cubicBezTo>
                    <a:pt x="594574" y="448873"/>
                    <a:pt x="713732" y="387722"/>
                    <a:pt x="749451" y="276470"/>
                  </a:cubicBezTo>
                  <a:cubicBezTo>
                    <a:pt x="760404" y="242466"/>
                    <a:pt x="762500" y="206176"/>
                    <a:pt x="755642" y="171124"/>
                  </a:cubicBezTo>
                  <a:cubicBezTo>
                    <a:pt x="753547" y="159503"/>
                    <a:pt x="722686" y="156741"/>
                    <a:pt x="719638" y="159694"/>
                  </a:cubicBezTo>
                  <a:lnTo>
                    <a:pt x="622768" y="256563"/>
                  </a:lnTo>
                  <a:cubicBezTo>
                    <a:pt x="614481" y="264850"/>
                    <a:pt x="601147" y="264850"/>
                    <a:pt x="592860" y="256563"/>
                  </a:cubicBezTo>
                  <a:lnTo>
                    <a:pt x="592860" y="256563"/>
                  </a:lnTo>
                  <a:cubicBezTo>
                    <a:pt x="592860" y="256563"/>
                    <a:pt x="503039" y="166742"/>
                    <a:pt x="503039" y="166742"/>
                  </a:cubicBezTo>
                  <a:cubicBezTo>
                    <a:pt x="494752" y="158456"/>
                    <a:pt x="494752" y="145121"/>
                    <a:pt x="503039" y="136834"/>
                  </a:cubicBezTo>
                  <a:lnTo>
                    <a:pt x="503039" y="136834"/>
                  </a:lnTo>
                  <a:cubicBezTo>
                    <a:pt x="503039" y="136834"/>
                    <a:pt x="599908" y="39965"/>
                    <a:pt x="599908" y="39965"/>
                  </a:cubicBezTo>
                  <a:cubicBezTo>
                    <a:pt x="608195" y="31583"/>
                    <a:pt x="608004" y="18057"/>
                    <a:pt x="599622" y="9770"/>
                  </a:cubicBezTo>
                  <a:cubicBezTo>
                    <a:pt x="596574" y="6818"/>
                    <a:pt x="592669" y="4722"/>
                    <a:pt x="588478" y="3960"/>
                  </a:cubicBezTo>
                  <a:cubicBezTo>
                    <a:pt x="473797" y="-18424"/>
                    <a:pt x="362640" y="56348"/>
                    <a:pt x="340257" y="171029"/>
                  </a:cubicBezTo>
                  <a:cubicBezTo>
                    <a:pt x="333398" y="206081"/>
                    <a:pt x="335494" y="242371"/>
                    <a:pt x="346448" y="276375"/>
                  </a:cubicBezTo>
                  <a:cubicBezTo>
                    <a:pt x="349115" y="284090"/>
                    <a:pt x="347210" y="292568"/>
                    <a:pt x="341495" y="298378"/>
                  </a:cubicBezTo>
                  <a:lnTo>
                    <a:pt x="21645" y="618227"/>
                  </a:lnTo>
                  <a:cubicBezTo>
                    <a:pt x="-7215" y="647088"/>
                    <a:pt x="-7215" y="693761"/>
                    <a:pt x="21645" y="722621"/>
                  </a:cubicBezTo>
                  <a:lnTo>
                    <a:pt x="36980" y="737957"/>
                  </a:lnTo>
                  <a:cubicBezTo>
                    <a:pt x="65841" y="766817"/>
                    <a:pt x="112609" y="766722"/>
                    <a:pt x="141375" y="737957"/>
                  </a:cubicBezTo>
                  <a:lnTo>
                    <a:pt x="141375" y="737957"/>
                  </a:lnTo>
                  <a:close/>
                </a:path>
              </a:pathLst>
            </a:custGeom>
            <a:solidFill>
              <a:srgbClr val="180092"/>
            </a:solidFill>
            <a:ln w="19050" cap="rnd">
              <a:solidFill>
                <a:srgbClr val="18009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5" name="Freeform: Shape 28">
            <a:extLst>
              <a:ext uri="{FF2B5EF4-FFF2-40B4-BE49-F238E27FC236}">
                <a16:creationId xmlns:a16="http://schemas.microsoft.com/office/drawing/2014/main" id="{4B887FA8-D29B-6144-5E2E-47A911977F68}"/>
              </a:ext>
            </a:extLst>
          </p:cNvPr>
          <p:cNvSpPr/>
          <p:nvPr/>
        </p:nvSpPr>
        <p:spPr>
          <a:xfrm>
            <a:off x="13806966" y="8073997"/>
            <a:ext cx="1231829" cy="759162"/>
          </a:xfrm>
          <a:custGeom>
            <a:avLst/>
            <a:gdLst>
              <a:gd name="connsiteX0" fmla="*/ 14315 w 1231829"/>
              <a:gd name="connsiteY0" fmla="*/ 28 h 759162"/>
              <a:gd name="connsiteX1" fmla="*/ 816511 w 1231829"/>
              <a:gd name="connsiteY1" fmla="*/ 28 h 759162"/>
              <a:gd name="connsiteX2" fmla="*/ 830799 w 1231829"/>
              <a:gd name="connsiteY2" fmla="*/ 12696 h 759162"/>
              <a:gd name="connsiteX3" fmla="*/ 830799 w 1231829"/>
              <a:gd name="connsiteY3" fmla="*/ 14315 h 759162"/>
              <a:gd name="connsiteX4" fmla="*/ 830799 w 1231829"/>
              <a:gd name="connsiteY4" fmla="*/ 186241 h 759162"/>
              <a:gd name="connsiteX5" fmla="*/ 1101499 w 1231829"/>
              <a:gd name="connsiteY5" fmla="*/ 186241 h 759162"/>
              <a:gd name="connsiteX6" fmla="*/ 1112930 w 1231829"/>
              <a:gd name="connsiteY6" fmla="*/ 193385 h 759162"/>
              <a:gd name="connsiteX7" fmla="*/ 1228943 w 1231829"/>
              <a:gd name="connsiteY7" fmla="*/ 379599 h 759162"/>
              <a:gd name="connsiteX8" fmla="*/ 1231801 w 1231829"/>
              <a:gd name="connsiteY8" fmla="*/ 386743 h 759162"/>
              <a:gd name="connsiteX9" fmla="*/ 1231801 w 1231829"/>
              <a:gd name="connsiteY9" fmla="*/ 644680 h 759162"/>
              <a:gd name="connsiteX10" fmla="*/ 1219132 w 1231829"/>
              <a:gd name="connsiteY10" fmla="*/ 658967 h 759162"/>
              <a:gd name="connsiteX11" fmla="*/ 1217514 w 1231829"/>
              <a:gd name="connsiteY11" fmla="*/ 658967 h 759162"/>
              <a:gd name="connsiteX12" fmla="*/ 1087211 w 1231829"/>
              <a:gd name="connsiteY12" fmla="*/ 658967 h 759162"/>
              <a:gd name="connsiteX13" fmla="*/ 960244 w 1231829"/>
              <a:gd name="connsiteY13" fmla="*/ 758313 h 759162"/>
              <a:gd name="connsiteX14" fmla="*/ 860897 w 1231829"/>
              <a:gd name="connsiteY14" fmla="*/ 658967 h 759162"/>
              <a:gd name="connsiteX15" fmla="*/ 342356 w 1231829"/>
              <a:gd name="connsiteY15" fmla="*/ 658967 h 759162"/>
              <a:gd name="connsiteX16" fmla="*/ 215388 w 1231829"/>
              <a:gd name="connsiteY16" fmla="*/ 758313 h 759162"/>
              <a:gd name="connsiteX17" fmla="*/ 116043 w 1231829"/>
              <a:gd name="connsiteY17" fmla="*/ 658967 h 759162"/>
              <a:gd name="connsiteX18" fmla="*/ 14315 w 1231829"/>
              <a:gd name="connsiteY18" fmla="*/ 658967 h 759162"/>
              <a:gd name="connsiteX19" fmla="*/ 28 w 1231829"/>
              <a:gd name="connsiteY19" fmla="*/ 646299 h 759162"/>
              <a:gd name="connsiteX20" fmla="*/ 28 w 1231829"/>
              <a:gd name="connsiteY20" fmla="*/ 644680 h 759162"/>
              <a:gd name="connsiteX21" fmla="*/ 28 w 1231829"/>
              <a:gd name="connsiteY21" fmla="*/ 14411 h 759162"/>
              <a:gd name="connsiteX22" fmla="*/ 12696 w 1231829"/>
              <a:gd name="connsiteY22" fmla="*/ 123 h 759162"/>
              <a:gd name="connsiteX23" fmla="*/ 14315 w 1231829"/>
              <a:gd name="connsiteY23" fmla="*/ 123 h 759162"/>
              <a:gd name="connsiteX24" fmla="*/ 1094355 w 1231829"/>
              <a:gd name="connsiteY24" fmla="*/ 214912 h 759162"/>
              <a:gd name="connsiteX25" fmla="*/ 830799 w 1231829"/>
              <a:gd name="connsiteY25" fmla="*/ 214912 h 759162"/>
              <a:gd name="connsiteX26" fmla="*/ 830799 w 1231829"/>
              <a:gd name="connsiteY26" fmla="*/ 372455 h 759162"/>
              <a:gd name="connsiteX27" fmla="*/ 1191796 w 1231829"/>
              <a:gd name="connsiteY27" fmla="*/ 372455 h 759162"/>
              <a:gd name="connsiteX28" fmla="*/ 1094355 w 1231829"/>
              <a:gd name="connsiteY28" fmla="*/ 214912 h 759162"/>
              <a:gd name="connsiteX29" fmla="*/ 1203226 w 1231829"/>
              <a:gd name="connsiteY29" fmla="*/ 401030 h 759162"/>
              <a:gd name="connsiteX30" fmla="*/ 830799 w 1231829"/>
              <a:gd name="connsiteY30" fmla="*/ 401030 h 759162"/>
              <a:gd name="connsiteX31" fmla="*/ 830799 w 1231829"/>
              <a:gd name="connsiteY31" fmla="*/ 630201 h 759162"/>
              <a:gd name="connsiteX32" fmla="*/ 848706 w 1231829"/>
              <a:gd name="connsiteY32" fmla="*/ 630201 h 759162"/>
              <a:gd name="connsiteX33" fmla="*/ 864136 w 1231829"/>
              <a:gd name="connsiteY33" fmla="*/ 626392 h 759162"/>
              <a:gd name="connsiteX34" fmla="*/ 865755 w 1231829"/>
              <a:gd name="connsiteY34" fmla="*/ 620582 h 759162"/>
              <a:gd name="connsiteX35" fmla="*/ 1000248 w 1231829"/>
              <a:gd name="connsiteY35" fmla="*/ 536190 h 759162"/>
              <a:gd name="connsiteX36" fmla="*/ 1029871 w 1231829"/>
              <a:gd name="connsiteY36" fmla="*/ 545810 h 759162"/>
              <a:gd name="connsiteX37" fmla="*/ 1080354 w 1231829"/>
              <a:gd name="connsiteY37" fmla="*/ 592007 h 759162"/>
              <a:gd name="connsiteX38" fmla="*/ 1087497 w 1231829"/>
              <a:gd name="connsiteY38" fmla="*/ 609723 h 759162"/>
              <a:gd name="connsiteX39" fmla="*/ 1091688 w 1231829"/>
              <a:gd name="connsiteY39" fmla="*/ 627439 h 759162"/>
              <a:gd name="connsiteX40" fmla="*/ 1203417 w 1231829"/>
              <a:gd name="connsiteY40" fmla="*/ 627439 h 759162"/>
              <a:gd name="connsiteX41" fmla="*/ 1203417 w 1231829"/>
              <a:gd name="connsiteY41" fmla="*/ 401125 h 759162"/>
              <a:gd name="connsiteX42" fmla="*/ 1203226 w 1231829"/>
              <a:gd name="connsiteY42" fmla="*/ 401030 h 759162"/>
              <a:gd name="connsiteX43" fmla="*/ 830799 w 1231829"/>
              <a:gd name="connsiteY43" fmla="*/ 401030 h 759162"/>
              <a:gd name="connsiteX44" fmla="*/ 830799 w 1231829"/>
              <a:gd name="connsiteY44" fmla="*/ 630201 h 759162"/>
              <a:gd name="connsiteX45" fmla="*/ 848706 w 1231829"/>
              <a:gd name="connsiteY45" fmla="*/ 630201 h 759162"/>
              <a:gd name="connsiteX46" fmla="*/ 864136 w 1231829"/>
              <a:gd name="connsiteY46" fmla="*/ 626392 h 759162"/>
              <a:gd name="connsiteX47" fmla="*/ 865755 w 1231829"/>
              <a:gd name="connsiteY47" fmla="*/ 620582 h 759162"/>
              <a:gd name="connsiteX48" fmla="*/ 1000248 w 1231829"/>
              <a:gd name="connsiteY48" fmla="*/ 536190 h 759162"/>
              <a:gd name="connsiteX49" fmla="*/ 1029871 w 1231829"/>
              <a:gd name="connsiteY49" fmla="*/ 545810 h 759162"/>
              <a:gd name="connsiteX50" fmla="*/ 1080354 w 1231829"/>
              <a:gd name="connsiteY50" fmla="*/ 592007 h 759162"/>
              <a:gd name="connsiteX51" fmla="*/ 1087497 w 1231829"/>
              <a:gd name="connsiteY51" fmla="*/ 609723 h 759162"/>
              <a:gd name="connsiteX52" fmla="*/ 1091688 w 1231829"/>
              <a:gd name="connsiteY52" fmla="*/ 627439 h 759162"/>
              <a:gd name="connsiteX53" fmla="*/ 1203417 w 1231829"/>
              <a:gd name="connsiteY53" fmla="*/ 627439 h 759162"/>
              <a:gd name="connsiteX54" fmla="*/ 1203417 w 1231829"/>
              <a:gd name="connsiteY54" fmla="*/ 401125 h 759162"/>
              <a:gd name="connsiteX55" fmla="*/ 974054 w 1231829"/>
              <a:gd name="connsiteY55" fmla="*/ 730500 h 759162"/>
              <a:gd name="connsiteX56" fmla="*/ 1059970 w 1231829"/>
              <a:gd name="connsiteY56" fmla="*/ 644489 h 759162"/>
              <a:gd name="connsiteX57" fmla="*/ 973959 w 1231829"/>
              <a:gd name="connsiteY57" fmla="*/ 558574 h 759162"/>
              <a:gd name="connsiteX58" fmla="*/ 888044 w 1231829"/>
              <a:gd name="connsiteY58" fmla="*/ 644584 h 759162"/>
              <a:gd name="connsiteX59" fmla="*/ 973959 w 1231829"/>
              <a:gd name="connsiteY59" fmla="*/ 730500 h 759162"/>
              <a:gd name="connsiteX60" fmla="*/ 973959 w 1231829"/>
              <a:gd name="connsiteY60" fmla="*/ 730500 h 759162"/>
              <a:gd name="connsiteX61" fmla="*/ 974054 w 1231829"/>
              <a:gd name="connsiteY61" fmla="*/ 730500 h 759162"/>
              <a:gd name="connsiteX62" fmla="*/ 1059970 w 1231829"/>
              <a:gd name="connsiteY62" fmla="*/ 644489 h 759162"/>
              <a:gd name="connsiteX63" fmla="*/ 973959 w 1231829"/>
              <a:gd name="connsiteY63" fmla="*/ 558574 h 759162"/>
              <a:gd name="connsiteX64" fmla="*/ 888044 w 1231829"/>
              <a:gd name="connsiteY64" fmla="*/ 644584 h 759162"/>
              <a:gd name="connsiteX65" fmla="*/ 973959 w 1231829"/>
              <a:gd name="connsiteY65" fmla="*/ 730500 h 759162"/>
              <a:gd name="connsiteX66" fmla="*/ 973959 w 1231829"/>
              <a:gd name="connsiteY66" fmla="*/ 730500 h 759162"/>
              <a:gd name="connsiteX67" fmla="*/ 229200 w 1231829"/>
              <a:gd name="connsiteY67" fmla="*/ 730500 h 759162"/>
              <a:gd name="connsiteX68" fmla="*/ 315115 w 1231829"/>
              <a:gd name="connsiteY68" fmla="*/ 644584 h 759162"/>
              <a:gd name="connsiteX69" fmla="*/ 229200 w 1231829"/>
              <a:gd name="connsiteY69" fmla="*/ 558669 h 759162"/>
              <a:gd name="connsiteX70" fmla="*/ 143284 w 1231829"/>
              <a:gd name="connsiteY70" fmla="*/ 644584 h 759162"/>
              <a:gd name="connsiteX71" fmla="*/ 143284 w 1231829"/>
              <a:gd name="connsiteY71" fmla="*/ 644584 h 759162"/>
              <a:gd name="connsiteX72" fmla="*/ 229104 w 1231829"/>
              <a:gd name="connsiteY72" fmla="*/ 730500 h 759162"/>
              <a:gd name="connsiteX73" fmla="*/ 229200 w 1231829"/>
              <a:gd name="connsiteY73" fmla="*/ 730500 h 759162"/>
              <a:gd name="connsiteX74" fmla="*/ 229200 w 1231829"/>
              <a:gd name="connsiteY74" fmla="*/ 730500 h 759162"/>
              <a:gd name="connsiteX75" fmla="*/ 315115 w 1231829"/>
              <a:gd name="connsiteY75" fmla="*/ 644584 h 759162"/>
              <a:gd name="connsiteX76" fmla="*/ 229200 w 1231829"/>
              <a:gd name="connsiteY76" fmla="*/ 558669 h 759162"/>
              <a:gd name="connsiteX77" fmla="*/ 143284 w 1231829"/>
              <a:gd name="connsiteY77" fmla="*/ 644584 h 759162"/>
              <a:gd name="connsiteX78" fmla="*/ 143284 w 1231829"/>
              <a:gd name="connsiteY78" fmla="*/ 644584 h 759162"/>
              <a:gd name="connsiteX79" fmla="*/ 229104 w 1231829"/>
              <a:gd name="connsiteY79" fmla="*/ 730500 h 759162"/>
              <a:gd name="connsiteX80" fmla="*/ 229200 w 1231829"/>
              <a:gd name="connsiteY80" fmla="*/ 730500 h 759162"/>
              <a:gd name="connsiteX81" fmla="*/ 28698 w 1231829"/>
              <a:gd name="connsiteY81" fmla="*/ 630201 h 759162"/>
              <a:gd name="connsiteX82" fmla="*/ 113947 w 1231829"/>
              <a:gd name="connsiteY82" fmla="*/ 630201 h 759162"/>
              <a:gd name="connsiteX83" fmla="*/ 115566 w 1231829"/>
              <a:gd name="connsiteY83" fmla="*/ 630201 h 759162"/>
              <a:gd name="connsiteX84" fmla="*/ 175764 w 1231829"/>
              <a:gd name="connsiteY84" fmla="*/ 548668 h 759162"/>
              <a:gd name="connsiteX85" fmla="*/ 306733 w 1231829"/>
              <a:gd name="connsiteY85" fmla="*/ 559717 h 759162"/>
              <a:gd name="connsiteX86" fmla="*/ 332260 w 1231829"/>
              <a:gd name="connsiteY86" fmla="*/ 589816 h 759162"/>
              <a:gd name="connsiteX87" fmla="*/ 340928 w 1231829"/>
              <a:gd name="connsiteY87" fmla="*/ 608104 h 759162"/>
              <a:gd name="connsiteX88" fmla="*/ 346643 w 1231829"/>
              <a:gd name="connsiteY88" fmla="*/ 627439 h 759162"/>
              <a:gd name="connsiteX89" fmla="*/ 802128 w 1231829"/>
              <a:gd name="connsiteY89" fmla="*/ 627439 h 759162"/>
              <a:gd name="connsiteX90" fmla="*/ 802128 w 1231829"/>
              <a:gd name="connsiteY90" fmla="*/ 28698 h 759162"/>
              <a:gd name="connsiteX91" fmla="*/ 28603 w 1231829"/>
              <a:gd name="connsiteY91" fmla="*/ 28698 h 759162"/>
              <a:gd name="connsiteX92" fmla="*/ 28603 w 1231829"/>
              <a:gd name="connsiteY92" fmla="*/ 630297 h 759162"/>
              <a:gd name="connsiteX93" fmla="*/ 28698 w 1231829"/>
              <a:gd name="connsiteY93" fmla="*/ 630201 h 759162"/>
              <a:gd name="connsiteX94" fmla="*/ 113947 w 1231829"/>
              <a:gd name="connsiteY94" fmla="*/ 630201 h 759162"/>
              <a:gd name="connsiteX95" fmla="*/ 115566 w 1231829"/>
              <a:gd name="connsiteY95" fmla="*/ 630201 h 759162"/>
              <a:gd name="connsiteX96" fmla="*/ 175764 w 1231829"/>
              <a:gd name="connsiteY96" fmla="*/ 548668 h 759162"/>
              <a:gd name="connsiteX97" fmla="*/ 306733 w 1231829"/>
              <a:gd name="connsiteY97" fmla="*/ 559717 h 759162"/>
              <a:gd name="connsiteX98" fmla="*/ 332260 w 1231829"/>
              <a:gd name="connsiteY98" fmla="*/ 589816 h 759162"/>
              <a:gd name="connsiteX99" fmla="*/ 340928 w 1231829"/>
              <a:gd name="connsiteY99" fmla="*/ 608104 h 759162"/>
              <a:gd name="connsiteX100" fmla="*/ 346643 w 1231829"/>
              <a:gd name="connsiteY100" fmla="*/ 627439 h 759162"/>
              <a:gd name="connsiteX101" fmla="*/ 802128 w 1231829"/>
              <a:gd name="connsiteY101" fmla="*/ 627439 h 759162"/>
              <a:gd name="connsiteX102" fmla="*/ 802128 w 1231829"/>
              <a:gd name="connsiteY102" fmla="*/ 28698 h 759162"/>
              <a:gd name="connsiteX103" fmla="*/ 28603 w 1231829"/>
              <a:gd name="connsiteY103" fmla="*/ 28698 h 759162"/>
              <a:gd name="connsiteX104" fmla="*/ 28603 w 1231829"/>
              <a:gd name="connsiteY104" fmla="*/ 630297 h 759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231829" h="759162">
                <a:moveTo>
                  <a:pt x="14315" y="28"/>
                </a:moveTo>
                <a:lnTo>
                  <a:pt x="816511" y="28"/>
                </a:lnTo>
                <a:cubicBezTo>
                  <a:pt x="823940" y="-448"/>
                  <a:pt x="830418" y="5266"/>
                  <a:pt x="830799" y="12696"/>
                </a:cubicBezTo>
                <a:cubicBezTo>
                  <a:pt x="830799" y="13268"/>
                  <a:pt x="830799" y="13744"/>
                  <a:pt x="830799" y="14315"/>
                </a:cubicBezTo>
                <a:lnTo>
                  <a:pt x="830799" y="186241"/>
                </a:lnTo>
                <a:lnTo>
                  <a:pt x="1101499" y="186241"/>
                </a:lnTo>
                <a:cubicBezTo>
                  <a:pt x="1106357" y="186241"/>
                  <a:pt x="1110833" y="189004"/>
                  <a:pt x="1112930" y="193385"/>
                </a:cubicBezTo>
                <a:lnTo>
                  <a:pt x="1228943" y="379599"/>
                </a:lnTo>
                <a:cubicBezTo>
                  <a:pt x="1230754" y="381504"/>
                  <a:pt x="1231706" y="384076"/>
                  <a:pt x="1231801" y="386743"/>
                </a:cubicBezTo>
                <a:lnTo>
                  <a:pt x="1231801" y="644680"/>
                </a:lnTo>
                <a:cubicBezTo>
                  <a:pt x="1232277" y="652109"/>
                  <a:pt x="1226562" y="658586"/>
                  <a:pt x="1219132" y="658967"/>
                </a:cubicBezTo>
                <a:cubicBezTo>
                  <a:pt x="1218562" y="658967"/>
                  <a:pt x="1218085" y="658967"/>
                  <a:pt x="1217514" y="658967"/>
                </a:cubicBezTo>
                <a:lnTo>
                  <a:pt x="1087211" y="658967"/>
                </a:lnTo>
                <a:cubicBezTo>
                  <a:pt x="1079592" y="721451"/>
                  <a:pt x="1022822" y="765933"/>
                  <a:pt x="960244" y="758313"/>
                </a:cubicBezTo>
                <a:cubicBezTo>
                  <a:pt x="908237" y="752027"/>
                  <a:pt x="867184" y="710974"/>
                  <a:pt x="860897" y="658967"/>
                </a:cubicBezTo>
                <a:lnTo>
                  <a:pt x="342356" y="658967"/>
                </a:lnTo>
                <a:cubicBezTo>
                  <a:pt x="334736" y="721451"/>
                  <a:pt x="277968" y="765933"/>
                  <a:pt x="215388" y="758313"/>
                </a:cubicBezTo>
                <a:cubicBezTo>
                  <a:pt x="163382" y="752027"/>
                  <a:pt x="122329" y="710974"/>
                  <a:pt x="116043" y="658967"/>
                </a:cubicBezTo>
                <a:lnTo>
                  <a:pt x="14315" y="658967"/>
                </a:lnTo>
                <a:cubicBezTo>
                  <a:pt x="6886" y="659443"/>
                  <a:pt x="409" y="653729"/>
                  <a:pt x="28" y="646299"/>
                </a:cubicBezTo>
                <a:cubicBezTo>
                  <a:pt x="28" y="645727"/>
                  <a:pt x="28" y="645251"/>
                  <a:pt x="28" y="644680"/>
                </a:cubicBezTo>
                <a:lnTo>
                  <a:pt x="28" y="14411"/>
                </a:lnTo>
                <a:cubicBezTo>
                  <a:pt x="-448" y="6981"/>
                  <a:pt x="5267" y="504"/>
                  <a:pt x="12696" y="123"/>
                </a:cubicBezTo>
                <a:cubicBezTo>
                  <a:pt x="13268" y="123"/>
                  <a:pt x="13744" y="123"/>
                  <a:pt x="14315" y="123"/>
                </a:cubicBezTo>
                <a:close/>
                <a:moveTo>
                  <a:pt x="1094355" y="214912"/>
                </a:moveTo>
                <a:lnTo>
                  <a:pt x="830799" y="214912"/>
                </a:lnTo>
                <a:lnTo>
                  <a:pt x="830799" y="372455"/>
                </a:lnTo>
                <a:lnTo>
                  <a:pt x="1191796" y="372455"/>
                </a:lnTo>
                <a:lnTo>
                  <a:pt x="1094355" y="214912"/>
                </a:lnTo>
                <a:close/>
                <a:moveTo>
                  <a:pt x="1203226" y="401030"/>
                </a:moveTo>
                <a:lnTo>
                  <a:pt x="830799" y="401030"/>
                </a:lnTo>
                <a:cubicBezTo>
                  <a:pt x="830799" y="401030"/>
                  <a:pt x="830799" y="630201"/>
                  <a:pt x="830799" y="630201"/>
                </a:cubicBezTo>
                <a:cubicBezTo>
                  <a:pt x="836799" y="630201"/>
                  <a:pt x="842800" y="630201"/>
                  <a:pt x="848706" y="630201"/>
                </a:cubicBezTo>
                <a:cubicBezTo>
                  <a:pt x="853849" y="630201"/>
                  <a:pt x="861183" y="632107"/>
                  <a:pt x="864136" y="626392"/>
                </a:cubicBezTo>
                <a:cubicBezTo>
                  <a:pt x="865088" y="624582"/>
                  <a:pt x="865374" y="622582"/>
                  <a:pt x="865755" y="620582"/>
                </a:cubicBezTo>
                <a:cubicBezTo>
                  <a:pt x="876423" y="559908"/>
                  <a:pt x="942241" y="525617"/>
                  <a:pt x="1000248" y="536190"/>
                </a:cubicBezTo>
                <a:cubicBezTo>
                  <a:pt x="1010440" y="538095"/>
                  <a:pt x="1020441" y="541238"/>
                  <a:pt x="1029871" y="545810"/>
                </a:cubicBezTo>
                <a:cubicBezTo>
                  <a:pt x="1050636" y="555907"/>
                  <a:pt x="1068829" y="571909"/>
                  <a:pt x="1080354" y="592007"/>
                </a:cubicBezTo>
                <a:cubicBezTo>
                  <a:pt x="1083497" y="597531"/>
                  <a:pt x="1085973" y="603436"/>
                  <a:pt x="1087497" y="609723"/>
                </a:cubicBezTo>
                <a:cubicBezTo>
                  <a:pt x="1089022" y="616009"/>
                  <a:pt x="1088545" y="622010"/>
                  <a:pt x="1091688" y="627439"/>
                </a:cubicBezTo>
                <a:lnTo>
                  <a:pt x="1203417" y="627439"/>
                </a:lnTo>
                <a:lnTo>
                  <a:pt x="1203417" y="401125"/>
                </a:lnTo>
                <a:close/>
                <a:moveTo>
                  <a:pt x="1203226" y="401030"/>
                </a:moveTo>
                <a:lnTo>
                  <a:pt x="830799" y="401030"/>
                </a:lnTo>
                <a:cubicBezTo>
                  <a:pt x="830799" y="401030"/>
                  <a:pt x="830799" y="630201"/>
                  <a:pt x="830799" y="630201"/>
                </a:cubicBezTo>
                <a:cubicBezTo>
                  <a:pt x="836799" y="630201"/>
                  <a:pt x="842800" y="630201"/>
                  <a:pt x="848706" y="630201"/>
                </a:cubicBezTo>
                <a:cubicBezTo>
                  <a:pt x="853849" y="630201"/>
                  <a:pt x="861183" y="632107"/>
                  <a:pt x="864136" y="626392"/>
                </a:cubicBezTo>
                <a:cubicBezTo>
                  <a:pt x="865088" y="624582"/>
                  <a:pt x="865374" y="622582"/>
                  <a:pt x="865755" y="620582"/>
                </a:cubicBezTo>
                <a:cubicBezTo>
                  <a:pt x="876423" y="559908"/>
                  <a:pt x="942241" y="525617"/>
                  <a:pt x="1000248" y="536190"/>
                </a:cubicBezTo>
                <a:cubicBezTo>
                  <a:pt x="1010440" y="538095"/>
                  <a:pt x="1020441" y="541238"/>
                  <a:pt x="1029871" y="545810"/>
                </a:cubicBezTo>
                <a:cubicBezTo>
                  <a:pt x="1050636" y="555907"/>
                  <a:pt x="1068829" y="571909"/>
                  <a:pt x="1080354" y="592007"/>
                </a:cubicBezTo>
                <a:cubicBezTo>
                  <a:pt x="1083497" y="597531"/>
                  <a:pt x="1085973" y="603436"/>
                  <a:pt x="1087497" y="609723"/>
                </a:cubicBezTo>
                <a:cubicBezTo>
                  <a:pt x="1089022" y="616009"/>
                  <a:pt x="1088545" y="622010"/>
                  <a:pt x="1091688" y="627439"/>
                </a:cubicBezTo>
                <a:lnTo>
                  <a:pt x="1203417" y="627439"/>
                </a:lnTo>
                <a:lnTo>
                  <a:pt x="1203417" y="401125"/>
                </a:lnTo>
                <a:close/>
                <a:moveTo>
                  <a:pt x="974054" y="730500"/>
                </a:moveTo>
                <a:cubicBezTo>
                  <a:pt x="1021489" y="730500"/>
                  <a:pt x="1059970" y="692019"/>
                  <a:pt x="1059970" y="644489"/>
                </a:cubicBezTo>
                <a:cubicBezTo>
                  <a:pt x="1059970" y="597055"/>
                  <a:pt x="1021489" y="558574"/>
                  <a:pt x="973959" y="558574"/>
                </a:cubicBezTo>
                <a:cubicBezTo>
                  <a:pt x="926525" y="558574"/>
                  <a:pt x="888044" y="597055"/>
                  <a:pt x="888044" y="644584"/>
                </a:cubicBezTo>
                <a:cubicBezTo>
                  <a:pt x="888234" y="692019"/>
                  <a:pt x="926620" y="730405"/>
                  <a:pt x="973959" y="730500"/>
                </a:cubicBezTo>
                <a:lnTo>
                  <a:pt x="973959" y="730500"/>
                </a:lnTo>
                <a:close/>
                <a:moveTo>
                  <a:pt x="974054" y="730500"/>
                </a:moveTo>
                <a:cubicBezTo>
                  <a:pt x="1021489" y="730500"/>
                  <a:pt x="1059970" y="692019"/>
                  <a:pt x="1059970" y="644489"/>
                </a:cubicBezTo>
                <a:cubicBezTo>
                  <a:pt x="1059970" y="597055"/>
                  <a:pt x="1021489" y="558574"/>
                  <a:pt x="973959" y="558574"/>
                </a:cubicBezTo>
                <a:cubicBezTo>
                  <a:pt x="926525" y="558574"/>
                  <a:pt x="888044" y="597055"/>
                  <a:pt x="888044" y="644584"/>
                </a:cubicBezTo>
                <a:cubicBezTo>
                  <a:pt x="888234" y="692019"/>
                  <a:pt x="926620" y="730405"/>
                  <a:pt x="973959" y="730500"/>
                </a:cubicBezTo>
                <a:lnTo>
                  <a:pt x="973959" y="730500"/>
                </a:lnTo>
                <a:close/>
                <a:moveTo>
                  <a:pt x="229200" y="730500"/>
                </a:moveTo>
                <a:cubicBezTo>
                  <a:pt x="276634" y="730500"/>
                  <a:pt x="315115" y="692019"/>
                  <a:pt x="315115" y="644584"/>
                </a:cubicBezTo>
                <a:cubicBezTo>
                  <a:pt x="315115" y="597150"/>
                  <a:pt x="276634" y="558669"/>
                  <a:pt x="229200" y="558669"/>
                </a:cubicBezTo>
                <a:cubicBezTo>
                  <a:pt x="181765" y="558669"/>
                  <a:pt x="143284" y="597150"/>
                  <a:pt x="143284" y="644584"/>
                </a:cubicBezTo>
                <a:lnTo>
                  <a:pt x="143284" y="644584"/>
                </a:lnTo>
                <a:cubicBezTo>
                  <a:pt x="143379" y="691924"/>
                  <a:pt x="181765" y="730309"/>
                  <a:pt x="229104" y="730500"/>
                </a:cubicBezTo>
                <a:lnTo>
                  <a:pt x="229200" y="730500"/>
                </a:lnTo>
                <a:close/>
                <a:moveTo>
                  <a:pt x="229200" y="730500"/>
                </a:moveTo>
                <a:cubicBezTo>
                  <a:pt x="276634" y="730500"/>
                  <a:pt x="315115" y="692019"/>
                  <a:pt x="315115" y="644584"/>
                </a:cubicBezTo>
                <a:cubicBezTo>
                  <a:pt x="315115" y="597150"/>
                  <a:pt x="276634" y="558669"/>
                  <a:pt x="229200" y="558669"/>
                </a:cubicBezTo>
                <a:cubicBezTo>
                  <a:pt x="181765" y="558669"/>
                  <a:pt x="143284" y="597150"/>
                  <a:pt x="143284" y="644584"/>
                </a:cubicBezTo>
                <a:lnTo>
                  <a:pt x="143284" y="644584"/>
                </a:lnTo>
                <a:cubicBezTo>
                  <a:pt x="143379" y="691924"/>
                  <a:pt x="181765" y="730309"/>
                  <a:pt x="229104" y="730500"/>
                </a:cubicBezTo>
                <a:lnTo>
                  <a:pt x="229200" y="730500"/>
                </a:lnTo>
                <a:close/>
                <a:moveTo>
                  <a:pt x="28698" y="630201"/>
                </a:moveTo>
                <a:cubicBezTo>
                  <a:pt x="57083" y="630201"/>
                  <a:pt x="85563" y="630392"/>
                  <a:pt x="113947" y="630201"/>
                </a:cubicBezTo>
                <a:lnTo>
                  <a:pt x="115566" y="630201"/>
                </a:lnTo>
                <a:cubicBezTo>
                  <a:pt x="123091" y="596198"/>
                  <a:pt x="145379" y="565622"/>
                  <a:pt x="175764" y="548668"/>
                </a:cubicBezTo>
                <a:cubicBezTo>
                  <a:pt x="217008" y="525713"/>
                  <a:pt x="270157" y="529523"/>
                  <a:pt x="306733" y="559717"/>
                </a:cubicBezTo>
                <a:cubicBezTo>
                  <a:pt x="316925" y="568099"/>
                  <a:pt x="325593" y="578385"/>
                  <a:pt x="332260" y="589816"/>
                </a:cubicBezTo>
                <a:cubicBezTo>
                  <a:pt x="335689" y="595626"/>
                  <a:pt x="338547" y="601722"/>
                  <a:pt x="340928" y="608104"/>
                </a:cubicBezTo>
                <a:cubicBezTo>
                  <a:pt x="343309" y="614486"/>
                  <a:pt x="343309" y="621629"/>
                  <a:pt x="346643" y="627439"/>
                </a:cubicBezTo>
                <a:lnTo>
                  <a:pt x="802128" y="627439"/>
                </a:lnTo>
                <a:lnTo>
                  <a:pt x="802128" y="28698"/>
                </a:lnTo>
                <a:lnTo>
                  <a:pt x="28603" y="28698"/>
                </a:lnTo>
                <a:lnTo>
                  <a:pt x="28603" y="630297"/>
                </a:lnTo>
                <a:close/>
                <a:moveTo>
                  <a:pt x="28698" y="630201"/>
                </a:moveTo>
                <a:cubicBezTo>
                  <a:pt x="57083" y="630201"/>
                  <a:pt x="85563" y="630392"/>
                  <a:pt x="113947" y="630201"/>
                </a:cubicBezTo>
                <a:lnTo>
                  <a:pt x="115566" y="630201"/>
                </a:lnTo>
                <a:cubicBezTo>
                  <a:pt x="123091" y="596198"/>
                  <a:pt x="145379" y="565622"/>
                  <a:pt x="175764" y="548668"/>
                </a:cubicBezTo>
                <a:cubicBezTo>
                  <a:pt x="217008" y="525713"/>
                  <a:pt x="270157" y="529523"/>
                  <a:pt x="306733" y="559717"/>
                </a:cubicBezTo>
                <a:cubicBezTo>
                  <a:pt x="316925" y="568099"/>
                  <a:pt x="325593" y="578385"/>
                  <a:pt x="332260" y="589816"/>
                </a:cubicBezTo>
                <a:cubicBezTo>
                  <a:pt x="335689" y="595626"/>
                  <a:pt x="338547" y="601722"/>
                  <a:pt x="340928" y="608104"/>
                </a:cubicBezTo>
                <a:cubicBezTo>
                  <a:pt x="343309" y="614486"/>
                  <a:pt x="343309" y="621629"/>
                  <a:pt x="346643" y="627439"/>
                </a:cubicBezTo>
                <a:lnTo>
                  <a:pt x="802128" y="627439"/>
                </a:lnTo>
                <a:lnTo>
                  <a:pt x="802128" y="28698"/>
                </a:lnTo>
                <a:lnTo>
                  <a:pt x="28603" y="28698"/>
                </a:lnTo>
                <a:lnTo>
                  <a:pt x="28603" y="630297"/>
                </a:lnTo>
                <a:close/>
              </a:path>
            </a:pathLst>
          </a:custGeom>
          <a:solidFill>
            <a:srgbClr val="180092"/>
          </a:solidFill>
          <a:ln w="19050" cap="flat">
            <a:solidFill>
              <a:srgbClr val="180092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aphic 3">
            <a:extLst>
              <a:ext uri="{FF2B5EF4-FFF2-40B4-BE49-F238E27FC236}">
                <a16:creationId xmlns:a16="http://schemas.microsoft.com/office/drawing/2014/main" id="{286ECC3A-150C-91FC-D1A7-66062771F4F7}"/>
              </a:ext>
            </a:extLst>
          </p:cNvPr>
          <p:cNvGrpSpPr/>
          <p:nvPr/>
        </p:nvGrpSpPr>
        <p:grpSpPr>
          <a:xfrm>
            <a:off x="7216075" y="5263191"/>
            <a:ext cx="1244822" cy="829633"/>
            <a:chOff x="7216075" y="5263191"/>
            <a:chExt cx="1244822" cy="829633"/>
          </a:xfrm>
        </p:grpSpPr>
        <p:sp>
          <p:nvSpPr>
            <p:cNvPr id="27" name="Freeform: Shape 30">
              <a:extLst>
                <a:ext uri="{FF2B5EF4-FFF2-40B4-BE49-F238E27FC236}">
                  <a16:creationId xmlns:a16="http://schemas.microsoft.com/office/drawing/2014/main" id="{3D1991A1-3A02-DAEC-539C-78A246DFC6C5}"/>
                </a:ext>
              </a:extLst>
            </p:cNvPr>
            <p:cNvSpPr/>
            <p:nvPr/>
          </p:nvSpPr>
          <p:spPr>
            <a:xfrm>
              <a:off x="7216075" y="5744591"/>
              <a:ext cx="1244822" cy="348233"/>
            </a:xfrm>
            <a:custGeom>
              <a:avLst/>
              <a:gdLst>
                <a:gd name="connsiteX0" fmla="*/ 1130999 w 1244822"/>
                <a:gd name="connsiteY0" fmla="*/ 0 h 348233"/>
                <a:gd name="connsiteX1" fmla="*/ 113633 w 1244822"/>
                <a:gd name="connsiteY1" fmla="*/ 0 h 348233"/>
                <a:gd name="connsiteX2" fmla="*/ 0 w 1244822"/>
                <a:gd name="connsiteY2" fmla="*/ 113633 h 348233"/>
                <a:gd name="connsiteX3" fmla="*/ 0 w 1244822"/>
                <a:gd name="connsiteY3" fmla="*/ 234601 h 348233"/>
                <a:gd name="connsiteX4" fmla="*/ 113633 w 1244822"/>
                <a:gd name="connsiteY4" fmla="*/ 348234 h 348233"/>
                <a:gd name="connsiteX5" fmla="*/ 1131189 w 1244822"/>
                <a:gd name="connsiteY5" fmla="*/ 348234 h 348233"/>
                <a:gd name="connsiteX6" fmla="*/ 1244822 w 1244822"/>
                <a:gd name="connsiteY6" fmla="*/ 234601 h 348233"/>
                <a:gd name="connsiteX7" fmla="*/ 1244822 w 1244822"/>
                <a:gd name="connsiteY7" fmla="*/ 113633 h 348233"/>
                <a:gd name="connsiteX8" fmla="*/ 1131189 w 1244822"/>
                <a:gd name="connsiteY8" fmla="*/ 0 h 348233"/>
                <a:gd name="connsiteX9" fmla="*/ 1130999 w 1244822"/>
                <a:gd name="connsiteY9" fmla="*/ 0 h 348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44822" h="348233">
                  <a:moveTo>
                    <a:pt x="1130999" y="0"/>
                  </a:moveTo>
                  <a:lnTo>
                    <a:pt x="113633" y="0"/>
                  </a:lnTo>
                  <a:cubicBezTo>
                    <a:pt x="50864" y="0"/>
                    <a:pt x="0" y="50863"/>
                    <a:pt x="0" y="113633"/>
                  </a:cubicBezTo>
                  <a:lnTo>
                    <a:pt x="0" y="234601"/>
                  </a:lnTo>
                  <a:cubicBezTo>
                    <a:pt x="0" y="297371"/>
                    <a:pt x="50864" y="348234"/>
                    <a:pt x="113633" y="348234"/>
                  </a:cubicBezTo>
                  <a:lnTo>
                    <a:pt x="1131189" y="348234"/>
                  </a:lnTo>
                  <a:cubicBezTo>
                    <a:pt x="1193959" y="348234"/>
                    <a:pt x="1244822" y="297371"/>
                    <a:pt x="1244822" y="234601"/>
                  </a:cubicBezTo>
                  <a:lnTo>
                    <a:pt x="1244822" y="113633"/>
                  </a:lnTo>
                  <a:cubicBezTo>
                    <a:pt x="1244822" y="50863"/>
                    <a:pt x="1193959" y="0"/>
                    <a:pt x="1131189" y="0"/>
                  </a:cubicBezTo>
                  <a:lnTo>
                    <a:pt x="1130999" y="0"/>
                  </a:lnTo>
                  <a:close/>
                </a:path>
              </a:pathLst>
            </a:custGeom>
            <a:solidFill>
              <a:srgbClr val="18009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31">
              <a:extLst>
                <a:ext uri="{FF2B5EF4-FFF2-40B4-BE49-F238E27FC236}">
                  <a16:creationId xmlns:a16="http://schemas.microsoft.com/office/drawing/2014/main" id="{98E29BB0-AE3F-1CEF-012C-8D45A3678E7C}"/>
                </a:ext>
              </a:extLst>
            </p:cNvPr>
            <p:cNvSpPr/>
            <p:nvPr/>
          </p:nvSpPr>
          <p:spPr>
            <a:xfrm>
              <a:off x="7257509" y="5785929"/>
              <a:ext cx="1161954" cy="265366"/>
            </a:xfrm>
            <a:custGeom>
              <a:avLst/>
              <a:gdLst>
                <a:gd name="connsiteX0" fmla="*/ 1161764 w 1161954"/>
                <a:gd name="connsiteY0" fmla="*/ 193167 h 265366"/>
                <a:gd name="connsiteX1" fmla="*/ 1089565 w 1161954"/>
                <a:gd name="connsiteY1" fmla="*/ 265367 h 265366"/>
                <a:gd name="connsiteX2" fmla="*/ 72200 w 1161954"/>
                <a:gd name="connsiteY2" fmla="*/ 265367 h 265366"/>
                <a:gd name="connsiteX3" fmla="*/ 0 w 1161954"/>
                <a:gd name="connsiteY3" fmla="*/ 193167 h 265366"/>
                <a:gd name="connsiteX4" fmla="*/ 0 w 1161954"/>
                <a:gd name="connsiteY4" fmla="*/ 72199 h 265366"/>
                <a:gd name="connsiteX5" fmla="*/ 72200 w 1161954"/>
                <a:gd name="connsiteY5" fmla="*/ 0 h 265366"/>
                <a:gd name="connsiteX6" fmla="*/ 1089755 w 1161954"/>
                <a:gd name="connsiteY6" fmla="*/ 0 h 265366"/>
                <a:gd name="connsiteX7" fmla="*/ 1161955 w 1161954"/>
                <a:gd name="connsiteY7" fmla="*/ 72199 h 265366"/>
                <a:gd name="connsiteX8" fmla="*/ 1161764 w 1161954"/>
                <a:gd name="connsiteY8" fmla="*/ 193167 h 265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1954" h="265366">
                  <a:moveTo>
                    <a:pt x="1161764" y="193167"/>
                  </a:moveTo>
                  <a:cubicBezTo>
                    <a:pt x="1161764" y="232981"/>
                    <a:pt x="1129475" y="265271"/>
                    <a:pt x="1089565" y="265367"/>
                  </a:cubicBezTo>
                  <a:lnTo>
                    <a:pt x="72200" y="265367"/>
                  </a:lnTo>
                  <a:cubicBezTo>
                    <a:pt x="32385" y="265367"/>
                    <a:pt x="95" y="233077"/>
                    <a:pt x="0" y="193167"/>
                  </a:cubicBezTo>
                  <a:lnTo>
                    <a:pt x="0" y="72199"/>
                  </a:lnTo>
                  <a:cubicBezTo>
                    <a:pt x="0" y="32385"/>
                    <a:pt x="32290" y="95"/>
                    <a:pt x="72200" y="0"/>
                  </a:cubicBezTo>
                  <a:lnTo>
                    <a:pt x="1089755" y="0"/>
                  </a:lnTo>
                  <a:cubicBezTo>
                    <a:pt x="1129570" y="0"/>
                    <a:pt x="1161860" y="32290"/>
                    <a:pt x="1161955" y="72199"/>
                  </a:cubicBezTo>
                  <a:lnTo>
                    <a:pt x="1161764" y="193167"/>
                  </a:lnTo>
                  <a:close/>
                </a:path>
              </a:pathLst>
            </a:custGeom>
            <a:solidFill>
              <a:srgbClr val="18009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32">
              <a:extLst>
                <a:ext uri="{FF2B5EF4-FFF2-40B4-BE49-F238E27FC236}">
                  <a16:creationId xmlns:a16="http://schemas.microsoft.com/office/drawing/2014/main" id="{D0AD8D0C-60BD-7BAA-3551-780E48E1E380}"/>
                </a:ext>
              </a:extLst>
            </p:cNvPr>
            <p:cNvSpPr/>
            <p:nvPr/>
          </p:nvSpPr>
          <p:spPr>
            <a:xfrm>
              <a:off x="7701219" y="5567711"/>
              <a:ext cx="271868" cy="99310"/>
            </a:xfrm>
            <a:custGeom>
              <a:avLst/>
              <a:gdLst>
                <a:gd name="connsiteX0" fmla="*/ 136934 w 271868"/>
                <a:gd name="connsiteY0" fmla="*/ 0 h 99310"/>
                <a:gd name="connsiteX1" fmla="*/ 135029 w 271868"/>
                <a:gd name="connsiteY1" fmla="*/ 0 h 99310"/>
                <a:gd name="connsiteX2" fmla="*/ 7775 w 271868"/>
                <a:gd name="connsiteY2" fmla="*/ 54578 h 99310"/>
                <a:gd name="connsiteX3" fmla="*/ 7585 w 271868"/>
                <a:gd name="connsiteY3" fmla="*/ 91535 h 99310"/>
                <a:gd name="connsiteX4" fmla="*/ 44542 w 271868"/>
                <a:gd name="connsiteY4" fmla="*/ 91726 h 99310"/>
                <a:gd name="connsiteX5" fmla="*/ 135029 w 271868"/>
                <a:gd name="connsiteY5" fmla="*/ 52197 h 99310"/>
                <a:gd name="connsiteX6" fmla="*/ 136934 w 271868"/>
                <a:gd name="connsiteY6" fmla="*/ 52197 h 99310"/>
                <a:gd name="connsiteX7" fmla="*/ 227326 w 271868"/>
                <a:gd name="connsiteY7" fmla="*/ 91726 h 99310"/>
                <a:gd name="connsiteX8" fmla="*/ 264283 w 271868"/>
                <a:gd name="connsiteY8" fmla="*/ 91535 h 99310"/>
                <a:gd name="connsiteX9" fmla="*/ 264093 w 271868"/>
                <a:gd name="connsiteY9" fmla="*/ 54578 h 99310"/>
                <a:gd name="connsiteX10" fmla="*/ 136839 w 271868"/>
                <a:gd name="connsiteY10" fmla="*/ 0 h 99310"/>
                <a:gd name="connsiteX11" fmla="*/ 136839 w 271868"/>
                <a:gd name="connsiteY11" fmla="*/ 0 h 99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1868" h="99310">
                  <a:moveTo>
                    <a:pt x="136934" y="0"/>
                  </a:moveTo>
                  <a:lnTo>
                    <a:pt x="135029" y="0"/>
                  </a:lnTo>
                  <a:cubicBezTo>
                    <a:pt x="87214" y="1429"/>
                    <a:pt x="41779" y="20955"/>
                    <a:pt x="7775" y="54578"/>
                  </a:cubicBezTo>
                  <a:cubicBezTo>
                    <a:pt x="-2512" y="64770"/>
                    <a:pt x="-2607" y="81248"/>
                    <a:pt x="7585" y="91535"/>
                  </a:cubicBezTo>
                  <a:cubicBezTo>
                    <a:pt x="17776" y="101822"/>
                    <a:pt x="34350" y="101822"/>
                    <a:pt x="44542" y="91726"/>
                  </a:cubicBezTo>
                  <a:cubicBezTo>
                    <a:pt x="68735" y="67723"/>
                    <a:pt x="101025" y="53626"/>
                    <a:pt x="135029" y="52197"/>
                  </a:cubicBezTo>
                  <a:lnTo>
                    <a:pt x="136934" y="52197"/>
                  </a:lnTo>
                  <a:cubicBezTo>
                    <a:pt x="170939" y="53626"/>
                    <a:pt x="203228" y="67723"/>
                    <a:pt x="227326" y="91726"/>
                  </a:cubicBezTo>
                  <a:cubicBezTo>
                    <a:pt x="237614" y="101918"/>
                    <a:pt x="254092" y="101822"/>
                    <a:pt x="264283" y="91535"/>
                  </a:cubicBezTo>
                  <a:cubicBezTo>
                    <a:pt x="274475" y="81248"/>
                    <a:pt x="274380" y="64675"/>
                    <a:pt x="264093" y="54578"/>
                  </a:cubicBezTo>
                  <a:cubicBezTo>
                    <a:pt x="230089" y="20860"/>
                    <a:pt x="184654" y="1429"/>
                    <a:pt x="136839" y="0"/>
                  </a:cubicBezTo>
                  <a:lnTo>
                    <a:pt x="136839" y="0"/>
                  </a:lnTo>
                  <a:close/>
                </a:path>
              </a:pathLst>
            </a:custGeom>
            <a:solidFill>
              <a:srgbClr val="18009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33">
              <a:extLst>
                <a:ext uri="{FF2B5EF4-FFF2-40B4-BE49-F238E27FC236}">
                  <a16:creationId xmlns:a16="http://schemas.microsoft.com/office/drawing/2014/main" id="{F82CA4B9-C942-77C2-F44C-BCC1FF0636CE}"/>
                </a:ext>
              </a:extLst>
            </p:cNvPr>
            <p:cNvSpPr/>
            <p:nvPr/>
          </p:nvSpPr>
          <p:spPr>
            <a:xfrm>
              <a:off x="7503880" y="5263191"/>
              <a:ext cx="669212" cy="186927"/>
            </a:xfrm>
            <a:custGeom>
              <a:avLst/>
              <a:gdLst>
                <a:gd name="connsiteX0" fmla="*/ 45189 w 669212"/>
                <a:gd name="connsiteY0" fmla="*/ 178600 h 186927"/>
                <a:gd name="connsiteX1" fmla="*/ 602878 w 669212"/>
                <a:gd name="connsiteY1" fmla="*/ 157550 h 186927"/>
                <a:gd name="connsiteX2" fmla="*/ 623928 w 669212"/>
                <a:gd name="connsiteY2" fmla="*/ 178600 h 186927"/>
                <a:gd name="connsiteX3" fmla="*/ 660885 w 669212"/>
                <a:gd name="connsiteY3" fmla="*/ 179934 h 186927"/>
                <a:gd name="connsiteX4" fmla="*/ 662219 w 669212"/>
                <a:gd name="connsiteY4" fmla="*/ 142977 h 186927"/>
                <a:gd name="connsiteX5" fmla="*/ 30711 w 669212"/>
                <a:gd name="connsiteY5" fmla="*/ 119259 h 186927"/>
                <a:gd name="connsiteX6" fmla="*/ 6994 w 669212"/>
                <a:gd name="connsiteY6" fmla="*/ 142977 h 186927"/>
                <a:gd name="connsiteX7" fmla="*/ 8327 w 669212"/>
                <a:gd name="connsiteY7" fmla="*/ 179934 h 186927"/>
                <a:gd name="connsiteX8" fmla="*/ 45284 w 669212"/>
                <a:gd name="connsiteY8" fmla="*/ 178600 h 186927"/>
                <a:gd name="connsiteX9" fmla="*/ 45284 w 669212"/>
                <a:gd name="connsiteY9" fmla="*/ 178600 h 186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9212" h="186927">
                  <a:moveTo>
                    <a:pt x="45189" y="178600"/>
                  </a:moveTo>
                  <a:cubicBezTo>
                    <a:pt x="193398" y="18771"/>
                    <a:pt x="443048" y="9341"/>
                    <a:pt x="602878" y="157550"/>
                  </a:cubicBezTo>
                  <a:cubicBezTo>
                    <a:pt x="610117" y="164313"/>
                    <a:pt x="617165" y="171361"/>
                    <a:pt x="623928" y="178600"/>
                  </a:cubicBezTo>
                  <a:cubicBezTo>
                    <a:pt x="633739" y="189173"/>
                    <a:pt x="650312" y="189744"/>
                    <a:pt x="660885" y="179934"/>
                  </a:cubicBezTo>
                  <a:cubicBezTo>
                    <a:pt x="671458" y="170123"/>
                    <a:pt x="672029" y="153549"/>
                    <a:pt x="662219" y="142977"/>
                  </a:cubicBezTo>
                  <a:cubicBezTo>
                    <a:pt x="494388" y="-37998"/>
                    <a:pt x="211591" y="-48571"/>
                    <a:pt x="30711" y="119259"/>
                  </a:cubicBezTo>
                  <a:cubicBezTo>
                    <a:pt x="22520" y="126879"/>
                    <a:pt x="14614" y="134785"/>
                    <a:pt x="6994" y="142977"/>
                  </a:cubicBezTo>
                  <a:cubicBezTo>
                    <a:pt x="-2817" y="153549"/>
                    <a:pt x="-2246" y="170123"/>
                    <a:pt x="8327" y="179934"/>
                  </a:cubicBezTo>
                  <a:cubicBezTo>
                    <a:pt x="18900" y="189744"/>
                    <a:pt x="35474" y="189173"/>
                    <a:pt x="45284" y="178600"/>
                  </a:cubicBezTo>
                  <a:lnTo>
                    <a:pt x="45284" y="178600"/>
                  </a:lnTo>
                  <a:close/>
                </a:path>
              </a:pathLst>
            </a:custGeom>
            <a:solidFill>
              <a:srgbClr val="18009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4">
              <a:extLst>
                <a:ext uri="{FF2B5EF4-FFF2-40B4-BE49-F238E27FC236}">
                  <a16:creationId xmlns:a16="http://schemas.microsoft.com/office/drawing/2014/main" id="{8F922AE4-AAD6-943D-6153-F2E356B96854}"/>
                </a:ext>
              </a:extLst>
            </p:cNvPr>
            <p:cNvSpPr/>
            <p:nvPr/>
          </p:nvSpPr>
          <p:spPr>
            <a:xfrm>
              <a:off x="7599195" y="5414873"/>
              <a:ext cx="478512" cy="143789"/>
            </a:xfrm>
            <a:custGeom>
              <a:avLst/>
              <a:gdLst>
                <a:gd name="connsiteX0" fmla="*/ 452319 w 478512"/>
                <a:gd name="connsiteY0" fmla="*/ 143789 h 143789"/>
                <a:gd name="connsiteX1" fmla="*/ 478512 w 478512"/>
                <a:gd name="connsiteY1" fmla="*/ 117691 h 143789"/>
                <a:gd name="connsiteX2" fmla="*/ 470893 w 478512"/>
                <a:gd name="connsiteY2" fmla="*/ 99212 h 143789"/>
                <a:gd name="connsiteX3" fmla="*/ 18455 w 478512"/>
                <a:gd name="connsiteY3" fmla="*/ 88354 h 143789"/>
                <a:gd name="connsiteX4" fmla="*/ 7596 w 478512"/>
                <a:gd name="connsiteY4" fmla="*/ 99212 h 143789"/>
                <a:gd name="connsiteX5" fmla="*/ 7692 w 478512"/>
                <a:gd name="connsiteY5" fmla="*/ 136169 h 143789"/>
                <a:gd name="connsiteX6" fmla="*/ 44649 w 478512"/>
                <a:gd name="connsiteY6" fmla="*/ 136074 h 143789"/>
                <a:gd name="connsiteX7" fmla="*/ 423172 w 478512"/>
                <a:gd name="connsiteY7" fmla="*/ 125501 h 143789"/>
                <a:gd name="connsiteX8" fmla="*/ 433745 w 478512"/>
                <a:gd name="connsiteY8" fmla="*/ 136074 h 143789"/>
                <a:gd name="connsiteX9" fmla="*/ 452319 w 478512"/>
                <a:gd name="connsiteY9" fmla="*/ 143789 h 143789"/>
                <a:gd name="connsiteX10" fmla="*/ 452319 w 478512"/>
                <a:gd name="connsiteY10" fmla="*/ 143789 h 14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78512" h="143789">
                  <a:moveTo>
                    <a:pt x="452319" y="143789"/>
                  </a:moveTo>
                  <a:cubicBezTo>
                    <a:pt x="466797" y="143789"/>
                    <a:pt x="478512" y="132074"/>
                    <a:pt x="478512" y="117691"/>
                  </a:cubicBezTo>
                  <a:cubicBezTo>
                    <a:pt x="478512" y="110738"/>
                    <a:pt x="475750" y="104165"/>
                    <a:pt x="470893" y="99212"/>
                  </a:cubicBezTo>
                  <a:cubicBezTo>
                    <a:pt x="348972" y="-28709"/>
                    <a:pt x="146376" y="-33566"/>
                    <a:pt x="18455" y="88354"/>
                  </a:cubicBezTo>
                  <a:cubicBezTo>
                    <a:pt x="14740" y="91878"/>
                    <a:pt x="11121" y="95498"/>
                    <a:pt x="7596" y="99212"/>
                  </a:cubicBezTo>
                  <a:cubicBezTo>
                    <a:pt x="-2595" y="109499"/>
                    <a:pt x="-2500" y="125977"/>
                    <a:pt x="7692" y="136169"/>
                  </a:cubicBezTo>
                  <a:cubicBezTo>
                    <a:pt x="17979" y="146361"/>
                    <a:pt x="34552" y="146266"/>
                    <a:pt x="44649" y="136074"/>
                  </a:cubicBezTo>
                  <a:cubicBezTo>
                    <a:pt x="146280" y="28632"/>
                    <a:pt x="315730" y="23965"/>
                    <a:pt x="423172" y="125501"/>
                  </a:cubicBezTo>
                  <a:cubicBezTo>
                    <a:pt x="426792" y="128930"/>
                    <a:pt x="430316" y="132455"/>
                    <a:pt x="433745" y="136074"/>
                  </a:cubicBezTo>
                  <a:cubicBezTo>
                    <a:pt x="438698" y="141027"/>
                    <a:pt x="445365" y="143789"/>
                    <a:pt x="452319" y="143789"/>
                  </a:cubicBezTo>
                  <a:lnTo>
                    <a:pt x="452319" y="143789"/>
                  </a:lnTo>
                  <a:close/>
                </a:path>
              </a:pathLst>
            </a:custGeom>
            <a:solidFill>
              <a:srgbClr val="18009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5">
              <a:extLst>
                <a:ext uri="{FF2B5EF4-FFF2-40B4-BE49-F238E27FC236}">
                  <a16:creationId xmlns:a16="http://schemas.microsoft.com/office/drawing/2014/main" id="{4524FDFC-490F-A9D3-4195-E556E9B92338}"/>
                </a:ext>
              </a:extLst>
            </p:cNvPr>
            <p:cNvSpPr/>
            <p:nvPr/>
          </p:nvSpPr>
          <p:spPr>
            <a:xfrm>
              <a:off x="7791859" y="5899940"/>
              <a:ext cx="534834" cy="41341"/>
            </a:xfrm>
            <a:custGeom>
              <a:avLst/>
              <a:gdLst>
                <a:gd name="connsiteX0" fmla="*/ 514544 w 534834"/>
                <a:gd name="connsiteY0" fmla="*/ 3 h 41341"/>
                <a:gd name="connsiteX1" fmla="*/ 20958 w 534834"/>
                <a:gd name="connsiteY1" fmla="*/ 3 h 41341"/>
                <a:gd name="connsiteX2" fmla="*/ 3 w 534834"/>
                <a:gd name="connsiteY2" fmla="*/ 20387 h 41341"/>
                <a:gd name="connsiteX3" fmla="*/ 20387 w 534834"/>
                <a:gd name="connsiteY3" fmla="*/ 41341 h 41341"/>
                <a:gd name="connsiteX4" fmla="*/ 514448 w 534834"/>
                <a:gd name="connsiteY4" fmla="*/ 41341 h 41341"/>
                <a:gd name="connsiteX5" fmla="*/ 534832 w 534834"/>
                <a:gd name="connsiteY5" fmla="*/ 20387 h 41341"/>
                <a:gd name="connsiteX6" fmla="*/ 514448 w 534834"/>
                <a:gd name="connsiteY6" fmla="*/ 3 h 41341"/>
                <a:gd name="connsiteX7" fmla="*/ 514448 w 534834"/>
                <a:gd name="connsiteY7" fmla="*/ 3 h 4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4834" h="41341">
                  <a:moveTo>
                    <a:pt x="514544" y="3"/>
                  </a:moveTo>
                  <a:lnTo>
                    <a:pt x="20958" y="3"/>
                  </a:lnTo>
                  <a:cubicBezTo>
                    <a:pt x="9528" y="-187"/>
                    <a:pt x="194" y="8956"/>
                    <a:pt x="3" y="20387"/>
                  </a:cubicBezTo>
                  <a:cubicBezTo>
                    <a:pt x="-187" y="31816"/>
                    <a:pt x="8956" y="41151"/>
                    <a:pt x="20387" y="41341"/>
                  </a:cubicBezTo>
                  <a:lnTo>
                    <a:pt x="514448" y="41341"/>
                  </a:lnTo>
                  <a:cubicBezTo>
                    <a:pt x="525878" y="41151"/>
                    <a:pt x="535022" y="31816"/>
                    <a:pt x="534832" y="20387"/>
                  </a:cubicBezTo>
                  <a:cubicBezTo>
                    <a:pt x="534641" y="9147"/>
                    <a:pt x="525593" y="98"/>
                    <a:pt x="514448" y="3"/>
                  </a:cubicBezTo>
                  <a:lnTo>
                    <a:pt x="514448" y="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6">
              <a:extLst>
                <a:ext uri="{FF2B5EF4-FFF2-40B4-BE49-F238E27FC236}">
                  <a16:creationId xmlns:a16="http://schemas.microsoft.com/office/drawing/2014/main" id="{8B4AA3CD-FF77-83EC-5CA1-D02A12412604}"/>
                </a:ext>
              </a:extLst>
            </p:cNvPr>
            <p:cNvSpPr/>
            <p:nvPr/>
          </p:nvSpPr>
          <p:spPr>
            <a:xfrm>
              <a:off x="7379906" y="5863843"/>
              <a:ext cx="106870" cy="107061"/>
            </a:xfrm>
            <a:custGeom>
              <a:avLst/>
              <a:gdLst>
                <a:gd name="connsiteX0" fmla="*/ 53435 w 106870"/>
                <a:gd name="connsiteY0" fmla="*/ 191 h 107061"/>
                <a:gd name="connsiteX1" fmla="*/ 0 w 106870"/>
                <a:gd name="connsiteY1" fmla="*/ 53626 h 107061"/>
                <a:gd name="connsiteX2" fmla="*/ 53435 w 106870"/>
                <a:gd name="connsiteY2" fmla="*/ 107061 h 107061"/>
                <a:gd name="connsiteX3" fmla="*/ 106870 w 106870"/>
                <a:gd name="connsiteY3" fmla="*/ 53626 h 107061"/>
                <a:gd name="connsiteX4" fmla="*/ 53626 w 106870"/>
                <a:gd name="connsiteY4" fmla="*/ 0 h 107061"/>
                <a:gd name="connsiteX5" fmla="*/ 53435 w 106870"/>
                <a:gd name="connsiteY5" fmla="*/ 0 h 107061"/>
                <a:gd name="connsiteX6" fmla="*/ 53435 w 106870"/>
                <a:gd name="connsiteY6" fmla="*/ 191 h 10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870" h="107061">
                  <a:moveTo>
                    <a:pt x="53435" y="191"/>
                  </a:moveTo>
                  <a:cubicBezTo>
                    <a:pt x="23908" y="191"/>
                    <a:pt x="0" y="24098"/>
                    <a:pt x="0" y="53626"/>
                  </a:cubicBezTo>
                  <a:cubicBezTo>
                    <a:pt x="0" y="83153"/>
                    <a:pt x="23908" y="107061"/>
                    <a:pt x="53435" y="107061"/>
                  </a:cubicBezTo>
                  <a:cubicBezTo>
                    <a:pt x="82963" y="107061"/>
                    <a:pt x="106870" y="83153"/>
                    <a:pt x="106870" y="53626"/>
                  </a:cubicBezTo>
                  <a:cubicBezTo>
                    <a:pt x="106966" y="24098"/>
                    <a:pt x="83153" y="95"/>
                    <a:pt x="53626" y="0"/>
                  </a:cubicBezTo>
                  <a:lnTo>
                    <a:pt x="53435" y="0"/>
                  </a:lnTo>
                  <a:lnTo>
                    <a:pt x="53435" y="191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7">
              <a:extLst>
                <a:ext uri="{FF2B5EF4-FFF2-40B4-BE49-F238E27FC236}">
                  <a16:creationId xmlns:a16="http://schemas.microsoft.com/office/drawing/2014/main" id="{54AA9C11-52BA-A375-4FBF-C8D8F24999AC}"/>
                </a:ext>
              </a:extLst>
            </p:cNvPr>
            <p:cNvSpPr/>
            <p:nvPr/>
          </p:nvSpPr>
          <p:spPr>
            <a:xfrm>
              <a:off x="7529353" y="5863843"/>
              <a:ext cx="106870" cy="107061"/>
            </a:xfrm>
            <a:custGeom>
              <a:avLst/>
              <a:gdLst>
                <a:gd name="connsiteX0" fmla="*/ 53435 w 106870"/>
                <a:gd name="connsiteY0" fmla="*/ 191 h 107061"/>
                <a:gd name="connsiteX1" fmla="*/ 0 w 106870"/>
                <a:gd name="connsiteY1" fmla="*/ 53626 h 107061"/>
                <a:gd name="connsiteX2" fmla="*/ 53435 w 106870"/>
                <a:gd name="connsiteY2" fmla="*/ 107061 h 107061"/>
                <a:gd name="connsiteX3" fmla="*/ 106871 w 106870"/>
                <a:gd name="connsiteY3" fmla="*/ 53626 h 107061"/>
                <a:gd name="connsiteX4" fmla="*/ 53626 w 106870"/>
                <a:gd name="connsiteY4" fmla="*/ 0 h 107061"/>
                <a:gd name="connsiteX5" fmla="*/ 53435 w 106870"/>
                <a:gd name="connsiteY5" fmla="*/ 0 h 107061"/>
                <a:gd name="connsiteX6" fmla="*/ 53435 w 106870"/>
                <a:gd name="connsiteY6" fmla="*/ 191 h 10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870" h="107061">
                  <a:moveTo>
                    <a:pt x="53435" y="191"/>
                  </a:moveTo>
                  <a:cubicBezTo>
                    <a:pt x="23908" y="191"/>
                    <a:pt x="0" y="24098"/>
                    <a:pt x="0" y="53626"/>
                  </a:cubicBezTo>
                  <a:cubicBezTo>
                    <a:pt x="0" y="83153"/>
                    <a:pt x="23908" y="107061"/>
                    <a:pt x="53435" y="107061"/>
                  </a:cubicBezTo>
                  <a:cubicBezTo>
                    <a:pt x="82963" y="107061"/>
                    <a:pt x="106871" y="83153"/>
                    <a:pt x="106871" y="53626"/>
                  </a:cubicBezTo>
                  <a:cubicBezTo>
                    <a:pt x="106966" y="24098"/>
                    <a:pt x="83153" y="95"/>
                    <a:pt x="53626" y="0"/>
                  </a:cubicBezTo>
                  <a:lnTo>
                    <a:pt x="53435" y="0"/>
                  </a:lnTo>
                  <a:lnTo>
                    <a:pt x="53435" y="191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5" name="Graphic 3">
            <a:extLst>
              <a:ext uri="{FF2B5EF4-FFF2-40B4-BE49-F238E27FC236}">
                <a16:creationId xmlns:a16="http://schemas.microsoft.com/office/drawing/2014/main" id="{299FE49F-B338-082A-A1FC-3FC1255E3FFC}"/>
              </a:ext>
            </a:extLst>
          </p:cNvPr>
          <p:cNvGrpSpPr/>
          <p:nvPr/>
        </p:nvGrpSpPr>
        <p:grpSpPr>
          <a:xfrm>
            <a:off x="5043042" y="7897622"/>
            <a:ext cx="1118425" cy="1112043"/>
            <a:chOff x="5043042" y="7897622"/>
            <a:chExt cx="1118425" cy="1112043"/>
          </a:xfrm>
          <a:solidFill>
            <a:srgbClr val="180092"/>
          </a:solidFill>
        </p:grpSpPr>
        <p:sp>
          <p:nvSpPr>
            <p:cNvPr id="36" name="Freeform: Shape 39">
              <a:extLst>
                <a:ext uri="{FF2B5EF4-FFF2-40B4-BE49-F238E27FC236}">
                  <a16:creationId xmlns:a16="http://schemas.microsoft.com/office/drawing/2014/main" id="{853B8CE4-4B9D-52D2-C180-8FC360008E93}"/>
                </a:ext>
              </a:extLst>
            </p:cNvPr>
            <p:cNvSpPr/>
            <p:nvPr/>
          </p:nvSpPr>
          <p:spPr>
            <a:xfrm>
              <a:off x="5043042" y="7897622"/>
              <a:ext cx="462724" cy="1111948"/>
            </a:xfrm>
            <a:custGeom>
              <a:avLst/>
              <a:gdLst>
                <a:gd name="connsiteX0" fmla="*/ 0 w 462724"/>
                <a:gd name="connsiteY0" fmla="*/ 0 h 1111948"/>
                <a:gd name="connsiteX1" fmla="*/ 462725 w 462724"/>
                <a:gd name="connsiteY1" fmla="*/ 0 h 1111948"/>
                <a:gd name="connsiteX2" fmla="*/ 462725 w 462724"/>
                <a:gd name="connsiteY2" fmla="*/ 1111948 h 1111948"/>
                <a:gd name="connsiteX3" fmla="*/ 0 w 462724"/>
                <a:gd name="connsiteY3" fmla="*/ 1111948 h 1111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2724" h="1111948">
                  <a:moveTo>
                    <a:pt x="0" y="0"/>
                  </a:moveTo>
                  <a:lnTo>
                    <a:pt x="462725" y="0"/>
                  </a:lnTo>
                  <a:lnTo>
                    <a:pt x="462725" y="1111948"/>
                  </a:lnTo>
                  <a:lnTo>
                    <a:pt x="0" y="1111948"/>
                  </a:lnTo>
                  <a:close/>
                </a:path>
              </a:pathLst>
            </a:custGeom>
            <a:solidFill>
              <a:srgbClr val="180092"/>
            </a:solidFill>
            <a:ln w="47625" cap="flat">
              <a:solidFill>
                <a:srgbClr val="18009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40">
              <a:extLst>
                <a:ext uri="{FF2B5EF4-FFF2-40B4-BE49-F238E27FC236}">
                  <a16:creationId xmlns:a16="http://schemas.microsoft.com/office/drawing/2014/main" id="{6CBCA644-5BF5-48A7-FDBB-54F3714C865B}"/>
                </a:ext>
              </a:extLst>
            </p:cNvPr>
            <p:cNvSpPr/>
            <p:nvPr/>
          </p:nvSpPr>
          <p:spPr>
            <a:xfrm>
              <a:off x="5698743" y="8384635"/>
              <a:ext cx="462724" cy="625030"/>
            </a:xfrm>
            <a:custGeom>
              <a:avLst/>
              <a:gdLst>
                <a:gd name="connsiteX0" fmla="*/ 0 w 462724"/>
                <a:gd name="connsiteY0" fmla="*/ 0 h 625030"/>
                <a:gd name="connsiteX1" fmla="*/ 462725 w 462724"/>
                <a:gd name="connsiteY1" fmla="*/ 0 h 625030"/>
                <a:gd name="connsiteX2" fmla="*/ 462725 w 462724"/>
                <a:gd name="connsiteY2" fmla="*/ 625030 h 625030"/>
                <a:gd name="connsiteX3" fmla="*/ 0 w 462724"/>
                <a:gd name="connsiteY3" fmla="*/ 625030 h 625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2724" h="625030">
                  <a:moveTo>
                    <a:pt x="0" y="0"/>
                  </a:moveTo>
                  <a:lnTo>
                    <a:pt x="462725" y="0"/>
                  </a:lnTo>
                  <a:lnTo>
                    <a:pt x="462725" y="625030"/>
                  </a:lnTo>
                  <a:lnTo>
                    <a:pt x="0" y="625030"/>
                  </a:lnTo>
                  <a:close/>
                </a:path>
              </a:pathLst>
            </a:custGeom>
            <a:solidFill>
              <a:srgbClr val="180092"/>
            </a:solidFill>
            <a:ln w="47625" cap="flat">
              <a:solidFill>
                <a:srgbClr val="18009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41">
              <a:extLst>
                <a:ext uri="{FF2B5EF4-FFF2-40B4-BE49-F238E27FC236}">
                  <a16:creationId xmlns:a16="http://schemas.microsoft.com/office/drawing/2014/main" id="{9919F2EB-DC89-B117-8C19-DCC7A358C76A}"/>
                </a:ext>
              </a:extLst>
            </p:cNvPr>
            <p:cNvSpPr/>
            <p:nvPr/>
          </p:nvSpPr>
          <p:spPr>
            <a:xfrm>
              <a:off x="5698743" y="7897622"/>
              <a:ext cx="462724" cy="300418"/>
            </a:xfrm>
            <a:custGeom>
              <a:avLst/>
              <a:gdLst>
                <a:gd name="connsiteX0" fmla="*/ 0 w 462724"/>
                <a:gd name="connsiteY0" fmla="*/ 0 h 300418"/>
                <a:gd name="connsiteX1" fmla="*/ 462725 w 462724"/>
                <a:gd name="connsiteY1" fmla="*/ 0 h 300418"/>
                <a:gd name="connsiteX2" fmla="*/ 462725 w 462724"/>
                <a:gd name="connsiteY2" fmla="*/ 300418 h 300418"/>
                <a:gd name="connsiteX3" fmla="*/ 0 w 462724"/>
                <a:gd name="connsiteY3" fmla="*/ 300418 h 300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2724" h="300418">
                  <a:moveTo>
                    <a:pt x="0" y="0"/>
                  </a:moveTo>
                  <a:lnTo>
                    <a:pt x="462725" y="0"/>
                  </a:lnTo>
                  <a:lnTo>
                    <a:pt x="462725" y="300418"/>
                  </a:lnTo>
                  <a:lnTo>
                    <a:pt x="0" y="300418"/>
                  </a:lnTo>
                  <a:close/>
                </a:path>
              </a:pathLst>
            </a:custGeom>
            <a:solidFill>
              <a:srgbClr val="180092"/>
            </a:solidFill>
            <a:ln w="47625" cap="flat">
              <a:solidFill>
                <a:srgbClr val="18009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9" name="Graphic 3">
            <a:extLst>
              <a:ext uri="{FF2B5EF4-FFF2-40B4-BE49-F238E27FC236}">
                <a16:creationId xmlns:a16="http://schemas.microsoft.com/office/drawing/2014/main" id="{9043555F-1D84-A5CF-0417-946170FD2C6A}"/>
              </a:ext>
            </a:extLst>
          </p:cNvPr>
          <p:cNvGrpSpPr/>
          <p:nvPr/>
        </p:nvGrpSpPr>
        <p:grpSpPr>
          <a:xfrm>
            <a:off x="7296276" y="7897622"/>
            <a:ext cx="1111948" cy="1111948"/>
            <a:chOff x="7296276" y="7897622"/>
            <a:chExt cx="1111948" cy="1111948"/>
          </a:xfrm>
        </p:grpSpPr>
        <p:sp>
          <p:nvSpPr>
            <p:cNvPr id="40" name="Freeform: Shape 43">
              <a:extLst>
                <a:ext uri="{FF2B5EF4-FFF2-40B4-BE49-F238E27FC236}">
                  <a16:creationId xmlns:a16="http://schemas.microsoft.com/office/drawing/2014/main" id="{CB944253-7DAF-AD43-2CE8-08AB5838E74C}"/>
                </a:ext>
              </a:extLst>
            </p:cNvPr>
            <p:cNvSpPr/>
            <p:nvPr/>
          </p:nvSpPr>
          <p:spPr>
            <a:xfrm>
              <a:off x="7296276" y="7897622"/>
              <a:ext cx="1111948" cy="1111948"/>
            </a:xfrm>
            <a:custGeom>
              <a:avLst/>
              <a:gdLst>
                <a:gd name="connsiteX0" fmla="*/ 1111949 w 1111948"/>
                <a:gd name="connsiteY0" fmla="*/ 555974 h 1111948"/>
                <a:gd name="connsiteX1" fmla="*/ 555974 w 1111948"/>
                <a:gd name="connsiteY1" fmla="*/ 1111948 h 1111948"/>
                <a:gd name="connsiteX2" fmla="*/ 0 w 1111948"/>
                <a:gd name="connsiteY2" fmla="*/ 555974 h 1111948"/>
                <a:gd name="connsiteX3" fmla="*/ 555974 w 1111948"/>
                <a:gd name="connsiteY3" fmla="*/ 0 h 1111948"/>
                <a:gd name="connsiteX4" fmla="*/ 1111949 w 1111948"/>
                <a:gd name="connsiteY4" fmla="*/ 555974 h 1111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1948" h="1111948">
                  <a:moveTo>
                    <a:pt x="1111949" y="555974"/>
                  </a:moveTo>
                  <a:cubicBezTo>
                    <a:pt x="1111949" y="863030"/>
                    <a:pt x="863030" y="1111948"/>
                    <a:pt x="555974" y="1111948"/>
                  </a:cubicBezTo>
                  <a:cubicBezTo>
                    <a:pt x="248918" y="1111948"/>
                    <a:pt x="0" y="863030"/>
                    <a:pt x="0" y="555974"/>
                  </a:cubicBezTo>
                  <a:cubicBezTo>
                    <a:pt x="0" y="248918"/>
                    <a:pt x="248918" y="0"/>
                    <a:pt x="555974" y="0"/>
                  </a:cubicBezTo>
                  <a:cubicBezTo>
                    <a:pt x="863030" y="0"/>
                    <a:pt x="1111949" y="248918"/>
                    <a:pt x="1111949" y="555974"/>
                  </a:cubicBezTo>
                  <a:close/>
                </a:path>
              </a:pathLst>
            </a:custGeom>
            <a:solidFill>
              <a:srgbClr val="180092"/>
            </a:solidFill>
            <a:ln w="47625" cap="flat">
              <a:solidFill>
                <a:srgbClr val="18009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4">
              <a:extLst>
                <a:ext uri="{FF2B5EF4-FFF2-40B4-BE49-F238E27FC236}">
                  <a16:creationId xmlns:a16="http://schemas.microsoft.com/office/drawing/2014/main" id="{6A9BA925-2315-899C-056F-B20777DD03FC}"/>
                </a:ext>
              </a:extLst>
            </p:cNvPr>
            <p:cNvSpPr/>
            <p:nvPr/>
          </p:nvSpPr>
          <p:spPr>
            <a:xfrm>
              <a:off x="7575168" y="8095837"/>
              <a:ext cx="541782" cy="703421"/>
            </a:xfrm>
            <a:custGeom>
              <a:avLst/>
              <a:gdLst>
                <a:gd name="connsiteX0" fmla="*/ 306324 w 541782"/>
                <a:gd name="connsiteY0" fmla="*/ 279654 h 703421"/>
                <a:gd name="connsiteX1" fmla="*/ 179356 w 541782"/>
                <a:gd name="connsiteY1" fmla="*/ 221933 h 703421"/>
                <a:gd name="connsiteX2" fmla="*/ 258413 w 541782"/>
                <a:gd name="connsiteY2" fmla="*/ 175546 h 703421"/>
                <a:gd name="connsiteX3" fmla="*/ 425577 w 541782"/>
                <a:gd name="connsiteY3" fmla="*/ 237935 h 703421"/>
                <a:gd name="connsiteX4" fmla="*/ 515969 w 541782"/>
                <a:gd name="connsiteY4" fmla="*/ 163354 h 703421"/>
                <a:gd name="connsiteX5" fmla="*/ 317849 w 541782"/>
                <a:gd name="connsiteY5" fmla="*/ 73629 h 703421"/>
                <a:gd name="connsiteX6" fmla="*/ 317849 w 541782"/>
                <a:gd name="connsiteY6" fmla="*/ 0 h 703421"/>
                <a:gd name="connsiteX7" fmla="*/ 224314 w 541782"/>
                <a:gd name="connsiteY7" fmla="*/ 0 h 703421"/>
                <a:gd name="connsiteX8" fmla="*/ 224314 w 541782"/>
                <a:gd name="connsiteY8" fmla="*/ 73629 h 703421"/>
                <a:gd name="connsiteX9" fmla="*/ 41910 w 541782"/>
                <a:gd name="connsiteY9" fmla="*/ 234696 h 703421"/>
                <a:gd name="connsiteX10" fmla="*/ 271367 w 541782"/>
                <a:gd name="connsiteY10" fmla="*/ 402717 h 703421"/>
                <a:gd name="connsiteX11" fmla="*/ 404336 w 541782"/>
                <a:gd name="connsiteY11" fmla="*/ 465773 h 703421"/>
                <a:gd name="connsiteX12" fmla="*/ 304038 w 541782"/>
                <a:gd name="connsiteY12" fmla="*/ 522732 h 703421"/>
                <a:gd name="connsiteX13" fmla="*/ 135255 w 541782"/>
                <a:gd name="connsiteY13" fmla="*/ 433102 h 703421"/>
                <a:gd name="connsiteX14" fmla="*/ 0 w 541782"/>
                <a:gd name="connsiteY14" fmla="*/ 460439 h 703421"/>
                <a:gd name="connsiteX15" fmla="*/ 224980 w 541782"/>
                <a:gd name="connsiteY15" fmla="*/ 622268 h 703421"/>
                <a:gd name="connsiteX16" fmla="*/ 224980 w 541782"/>
                <a:gd name="connsiteY16" fmla="*/ 703422 h 703421"/>
                <a:gd name="connsiteX17" fmla="*/ 317659 w 541782"/>
                <a:gd name="connsiteY17" fmla="*/ 703422 h 703421"/>
                <a:gd name="connsiteX18" fmla="*/ 317659 w 541782"/>
                <a:gd name="connsiteY18" fmla="*/ 626840 h 703421"/>
                <a:gd name="connsiteX19" fmla="*/ 541782 w 541782"/>
                <a:gd name="connsiteY19" fmla="*/ 452057 h 703421"/>
                <a:gd name="connsiteX20" fmla="*/ 306134 w 541782"/>
                <a:gd name="connsiteY20" fmla="*/ 279464 h 703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41782" h="703421">
                  <a:moveTo>
                    <a:pt x="306324" y="279654"/>
                  </a:moveTo>
                  <a:cubicBezTo>
                    <a:pt x="207550" y="262224"/>
                    <a:pt x="179356" y="250031"/>
                    <a:pt x="179356" y="221933"/>
                  </a:cubicBezTo>
                  <a:cubicBezTo>
                    <a:pt x="179356" y="190786"/>
                    <a:pt x="205930" y="175546"/>
                    <a:pt x="258413" y="175546"/>
                  </a:cubicBezTo>
                  <a:cubicBezTo>
                    <a:pt x="320040" y="174498"/>
                    <a:pt x="379667" y="196787"/>
                    <a:pt x="425577" y="237935"/>
                  </a:cubicBezTo>
                  <a:lnTo>
                    <a:pt x="515969" y="163354"/>
                  </a:lnTo>
                  <a:cubicBezTo>
                    <a:pt x="462725" y="110776"/>
                    <a:pt x="392525" y="78963"/>
                    <a:pt x="317849" y="73629"/>
                  </a:cubicBezTo>
                  <a:lnTo>
                    <a:pt x="317849" y="0"/>
                  </a:lnTo>
                  <a:lnTo>
                    <a:pt x="224314" y="0"/>
                  </a:lnTo>
                  <a:lnTo>
                    <a:pt x="224314" y="73629"/>
                  </a:lnTo>
                  <a:cubicBezTo>
                    <a:pt x="111157" y="85058"/>
                    <a:pt x="41910" y="142018"/>
                    <a:pt x="41910" y="234696"/>
                  </a:cubicBezTo>
                  <a:cubicBezTo>
                    <a:pt x="41910" y="361665"/>
                    <a:pt x="153638" y="384524"/>
                    <a:pt x="271367" y="402717"/>
                  </a:cubicBezTo>
                  <a:cubicBezTo>
                    <a:pt x="374047" y="418624"/>
                    <a:pt x="404336" y="431388"/>
                    <a:pt x="404336" y="465773"/>
                  </a:cubicBezTo>
                  <a:cubicBezTo>
                    <a:pt x="404336" y="506063"/>
                    <a:pt x="367855" y="522732"/>
                    <a:pt x="304038" y="522732"/>
                  </a:cubicBezTo>
                  <a:cubicBezTo>
                    <a:pt x="234791" y="530162"/>
                    <a:pt x="167926" y="494729"/>
                    <a:pt x="135255" y="433102"/>
                  </a:cubicBezTo>
                  <a:lnTo>
                    <a:pt x="0" y="460439"/>
                  </a:lnTo>
                  <a:cubicBezTo>
                    <a:pt x="31813" y="543211"/>
                    <a:pt x="88106" y="605600"/>
                    <a:pt x="224980" y="622268"/>
                  </a:cubicBezTo>
                  <a:lnTo>
                    <a:pt x="224980" y="703422"/>
                  </a:lnTo>
                  <a:lnTo>
                    <a:pt x="317659" y="703422"/>
                  </a:lnTo>
                  <a:lnTo>
                    <a:pt x="317659" y="626840"/>
                  </a:lnTo>
                  <a:cubicBezTo>
                    <a:pt x="471107" y="622078"/>
                    <a:pt x="541782" y="551498"/>
                    <a:pt x="541782" y="452057"/>
                  </a:cubicBezTo>
                  <a:cubicBezTo>
                    <a:pt x="541782" y="321279"/>
                    <a:pt x="401288" y="296228"/>
                    <a:pt x="306134" y="27946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5">
              <a:extLst>
                <a:ext uri="{FF2B5EF4-FFF2-40B4-BE49-F238E27FC236}">
                  <a16:creationId xmlns:a16="http://schemas.microsoft.com/office/drawing/2014/main" id="{C620F724-40B7-8C5B-291E-9C51660F1742}"/>
                </a:ext>
              </a:extLst>
            </p:cNvPr>
            <p:cNvSpPr/>
            <p:nvPr/>
          </p:nvSpPr>
          <p:spPr>
            <a:xfrm>
              <a:off x="7423816" y="8019732"/>
              <a:ext cx="850296" cy="850296"/>
            </a:xfrm>
            <a:custGeom>
              <a:avLst/>
              <a:gdLst>
                <a:gd name="connsiteX0" fmla="*/ 850297 w 850296"/>
                <a:gd name="connsiteY0" fmla="*/ 0 h 850296"/>
                <a:gd name="connsiteX1" fmla="*/ 0 w 850296"/>
                <a:gd name="connsiteY1" fmla="*/ 850297 h 850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50296" h="850296">
                  <a:moveTo>
                    <a:pt x="850297" y="0"/>
                  </a:moveTo>
                  <a:lnTo>
                    <a:pt x="0" y="850297"/>
                  </a:lnTo>
                </a:path>
              </a:pathLst>
            </a:custGeom>
            <a:ln w="1047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3" name="Graphic 3">
            <a:extLst>
              <a:ext uri="{FF2B5EF4-FFF2-40B4-BE49-F238E27FC236}">
                <a16:creationId xmlns:a16="http://schemas.microsoft.com/office/drawing/2014/main" id="{09D65F3D-9D8B-CA8B-FE3F-9E4AC2B1DF76}"/>
              </a:ext>
            </a:extLst>
          </p:cNvPr>
          <p:cNvGrpSpPr/>
          <p:nvPr/>
        </p:nvGrpSpPr>
        <p:grpSpPr>
          <a:xfrm>
            <a:off x="4979987" y="5263197"/>
            <a:ext cx="1244536" cy="807815"/>
            <a:chOff x="4979987" y="5263197"/>
            <a:chExt cx="1244536" cy="807815"/>
          </a:xfrm>
        </p:grpSpPr>
        <p:sp>
          <p:nvSpPr>
            <p:cNvPr id="44" name="Freeform: Shape 47">
              <a:extLst>
                <a:ext uri="{FF2B5EF4-FFF2-40B4-BE49-F238E27FC236}">
                  <a16:creationId xmlns:a16="http://schemas.microsoft.com/office/drawing/2014/main" id="{A26F5B0B-47DB-0E88-03B0-9EAEA3C5E764}"/>
                </a:ext>
              </a:extLst>
            </p:cNvPr>
            <p:cNvSpPr/>
            <p:nvPr/>
          </p:nvSpPr>
          <p:spPr>
            <a:xfrm>
              <a:off x="4979987" y="5263197"/>
              <a:ext cx="1244536" cy="807815"/>
            </a:xfrm>
            <a:custGeom>
              <a:avLst/>
              <a:gdLst>
                <a:gd name="connsiteX0" fmla="*/ 1205484 w 1244536"/>
                <a:gd name="connsiteY0" fmla="*/ 0 h 807815"/>
                <a:gd name="connsiteX1" fmla="*/ 39053 w 1244536"/>
                <a:gd name="connsiteY1" fmla="*/ 0 h 807815"/>
                <a:gd name="connsiteX2" fmla="*/ 0 w 1244536"/>
                <a:gd name="connsiteY2" fmla="*/ 46863 h 807815"/>
                <a:gd name="connsiteX3" fmla="*/ 0 w 1244536"/>
                <a:gd name="connsiteY3" fmla="*/ 760952 h 807815"/>
                <a:gd name="connsiteX4" fmla="*/ 39148 w 1244536"/>
                <a:gd name="connsiteY4" fmla="*/ 807815 h 807815"/>
                <a:gd name="connsiteX5" fmla="*/ 753809 w 1244536"/>
                <a:gd name="connsiteY5" fmla="*/ 807815 h 807815"/>
                <a:gd name="connsiteX6" fmla="*/ 1205484 w 1244536"/>
                <a:gd name="connsiteY6" fmla="*/ 807815 h 807815"/>
                <a:gd name="connsiteX7" fmla="*/ 1244537 w 1244536"/>
                <a:gd name="connsiteY7" fmla="*/ 760952 h 807815"/>
                <a:gd name="connsiteX8" fmla="*/ 1244537 w 1244536"/>
                <a:gd name="connsiteY8" fmla="*/ 46863 h 807815"/>
                <a:gd name="connsiteX9" fmla="*/ 1205484 w 1244536"/>
                <a:gd name="connsiteY9" fmla="*/ 0 h 807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44536" h="807815">
                  <a:moveTo>
                    <a:pt x="1205484" y="0"/>
                  </a:moveTo>
                  <a:lnTo>
                    <a:pt x="39053" y="0"/>
                  </a:lnTo>
                  <a:cubicBezTo>
                    <a:pt x="17431" y="0"/>
                    <a:pt x="0" y="20955"/>
                    <a:pt x="0" y="46863"/>
                  </a:cubicBezTo>
                  <a:lnTo>
                    <a:pt x="0" y="760952"/>
                  </a:lnTo>
                  <a:cubicBezTo>
                    <a:pt x="0" y="786860"/>
                    <a:pt x="17431" y="807815"/>
                    <a:pt x="39148" y="807815"/>
                  </a:cubicBezTo>
                  <a:lnTo>
                    <a:pt x="753809" y="807815"/>
                  </a:lnTo>
                  <a:cubicBezTo>
                    <a:pt x="753809" y="807815"/>
                    <a:pt x="1205484" y="807815"/>
                    <a:pt x="1205484" y="807815"/>
                  </a:cubicBezTo>
                  <a:cubicBezTo>
                    <a:pt x="1227106" y="807815"/>
                    <a:pt x="1244537" y="786860"/>
                    <a:pt x="1244537" y="760952"/>
                  </a:cubicBezTo>
                  <a:lnTo>
                    <a:pt x="1244537" y="46863"/>
                  </a:lnTo>
                  <a:cubicBezTo>
                    <a:pt x="1244537" y="20955"/>
                    <a:pt x="1227011" y="0"/>
                    <a:pt x="1205484" y="0"/>
                  </a:cubicBezTo>
                  <a:close/>
                </a:path>
              </a:pathLst>
            </a:custGeom>
            <a:solidFill>
              <a:srgbClr val="18009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8">
              <a:extLst>
                <a:ext uri="{FF2B5EF4-FFF2-40B4-BE49-F238E27FC236}">
                  <a16:creationId xmlns:a16="http://schemas.microsoft.com/office/drawing/2014/main" id="{72382B9C-9A47-9627-03A1-EEAC81B659DF}"/>
                </a:ext>
              </a:extLst>
            </p:cNvPr>
            <p:cNvSpPr/>
            <p:nvPr/>
          </p:nvSpPr>
          <p:spPr>
            <a:xfrm>
              <a:off x="5462237" y="5474734"/>
              <a:ext cx="325540" cy="370072"/>
            </a:xfrm>
            <a:custGeom>
              <a:avLst/>
              <a:gdLst>
                <a:gd name="connsiteX0" fmla="*/ 28575 w 325540"/>
                <a:gd name="connsiteY0" fmla="*/ 2490 h 370072"/>
                <a:gd name="connsiteX1" fmla="*/ 316039 w 325540"/>
                <a:gd name="connsiteY1" fmla="*/ 168510 h 370072"/>
                <a:gd name="connsiteX2" fmla="*/ 316039 w 325540"/>
                <a:gd name="connsiteY2" fmla="*/ 201467 h 370072"/>
                <a:gd name="connsiteX3" fmla="*/ 28575 w 325540"/>
                <a:gd name="connsiteY3" fmla="*/ 367488 h 370072"/>
                <a:gd name="connsiteX4" fmla="*/ 0 w 325540"/>
                <a:gd name="connsiteY4" fmla="*/ 351009 h 370072"/>
                <a:gd name="connsiteX5" fmla="*/ 0 w 325540"/>
                <a:gd name="connsiteY5" fmla="*/ 19063 h 370072"/>
                <a:gd name="connsiteX6" fmla="*/ 28575 w 325540"/>
                <a:gd name="connsiteY6" fmla="*/ 2585 h 370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5540" h="370072">
                  <a:moveTo>
                    <a:pt x="28575" y="2490"/>
                  </a:moveTo>
                  <a:lnTo>
                    <a:pt x="316039" y="168510"/>
                  </a:lnTo>
                  <a:cubicBezTo>
                    <a:pt x="328708" y="175845"/>
                    <a:pt x="328708" y="194133"/>
                    <a:pt x="316039" y="201467"/>
                  </a:cubicBezTo>
                  <a:lnTo>
                    <a:pt x="28575" y="367488"/>
                  </a:lnTo>
                  <a:cubicBezTo>
                    <a:pt x="15907" y="374822"/>
                    <a:pt x="0" y="365678"/>
                    <a:pt x="0" y="351009"/>
                  </a:cubicBezTo>
                  <a:lnTo>
                    <a:pt x="0" y="19063"/>
                  </a:lnTo>
                  <a:cubicBezTo>
                    <a:pt x="0" y="4395"/>
                    <a:pt x="15907" y="-4750"/>
                    <a:pt x="28575" y="258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9">
              <a:extLst>
                <a:ext uri="{FF2B5EF4-FFF2-40B4-BE49-F238E27FC236}">
                  <a16:creationId xmlns:a16="http://schemas.microsoft.com/office/drawing/2014/main" id="{6E6F0B7C-3A6D-A61C-A5BD-BCEA1BAD41A5}"/>
                </a:ext>
              </a:extLst>
            </p:cNvPr>
            <p:cNvSpPr/>
            <p:nvPr/>
          </p:nvSpPr>
          <p:spPr>
            <a:xfrm>
              <a:off x="5503862" y="5530850"/>
              <a:ext cx="223266" cy="257746"/>
            </a:xfrm>
            <a:custGeom>
              <a:avLst/>
              <a:gdLst>
                <a:gd name="connsiteX0" fmla="*/ 0 w 223266"/>
                <a:gd name="connsiteY0" fmla="*/ 0 h 257746"/>
                <a:gd name="connsiteX1" fmla="*/ 223266 w 223266"/>
                <a:gd name="connsiteY1" fmla="*/ 128873 h 257746"/>
                <a:gd name="connsiteX2" fmla="*/ 0 w 223266"/>
                <a:gd name="connsiteY2" fmla="*/ 257746 h 257746"/>
                <a:gd name="connsiteX3" fmla="*/ 0 w 223266"/>
                <a:gd name="connsiteY3" fmla="*/ 0 h 257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266" h="257746">
                  <a:moveTo>
                    <a:pt x="0" y="0"/>
                  </a:moveTo>
                  <a:lnTo>
                    <a:pt x="223266" y="128873"/>
                  </a:lnTo>
                  <a:lnTo>
                    <a:pt x="0" y="2577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7" name="Freeform: Shape 50">
            <a:extLst>
              <a:ext uri="{FF2B5EF4-FFF2-40B4-BE49-F238E27FC236}">
                <a16:creationId xmlns:a16="http://schemas.microsoft.com/office/drawing/2014/main" id="{575B09D6-2AB8-1AC6-D7B1-90B31B5112BE}"/>
              </a:ext>
            </a:extLst>
          </p:cNvPr>
          <p:cNvSpPr/>
          <p:nvPr/>
        </p:nvSpPr>
        <p:spPr>
          <a:xfrm>
            <a:off x="11825985" y="8428069"/>
            <a:ext cx="771525" cy="527304"/>
          </a:xfrm>
          <a:custGeom>
            <a:avLst/>
            <a:gdLst>
              <a:gd name="connsiteX0" fmla="*/ 764953 w 771525"/>
              <a:gd name="connsiteY0" fmla="*/ 0 h 527304"/>
              <a:gd name="connsiteX1" fmla="*/ 771525 w 771525"/>
              <a:gd name="connsiteY1" fmla="*/ 6572 h 527304"/>
              <a:gd name="connsiteX2" fmla="*/ 771525 w 771525"/>
              <a:gd name="connsiteY2" fmla="*/ 520731 h 527304"/>
              <a:gd name="connsiteX3" fmla="*/ 764953 w 771525"/>
              <a:gd name="connsiteY3" fmla="*/ 527304 h 527304"/>
              <a:gd name="connsiteX4" fmla="*/ 6572 w 771525"/>
              <a:gd name="connsiteY4" fmla="*/ 527304 h 527304"/>
              <a:gd name="connsiteX5" fmla="*/ 0 w 771525"/>
              <a:gd name="connsiteY5" fmla="*/ 520731 h 527304"/>
              <a:gd name="connsiteX6" fmla="*/ 0 w 771525"/>
              <a:gd name="connsiteY6" fmla="*/ 6572 h 527304"/>
              <a:gd name="connsiteX7" fmla="*/ 6572 w 771525"/>
              <a:gd name="connsiteY7" fmla="*/ 0 h 527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1525" h="527304">
                <a:moveTo>
                  <a:pt x="764953" y="0"/>
                </a:moveTo>
                <a:cubicBezTo>
                  <a:pt x="768583" y="0"/>
                  <a:pt x="771525" y="2942"/>
                  <a:pt x="771525" y="6572"/>
                </a:cubicBezTo>
                <a:lnTo>
                  <a:pt x="771525" y="520731"/>
                </a:lnTo>
                <a:cubicBezTo>
                  <a:pt x="771525" y="524361"/>
                  <a:pt x="768583" y="527304"/>
                  <a:pt x="764953" y="527304"/>
                </a:cubicBezTo>
                <a:lnTo>
                  <a:pt x="6572" y="527304"/>
                </a:lnTo>
                <a:cubicBezTo>
                  <a:pt x="2942" y="527304"/>
                  <a:pt x="0" y="524361"/>
                  <a:pt x="0" y="520731"/>
                </a:cubicBezTo>
                <a:lnTo>
                  <a:pt x="0" y="6572"/>
                </a:lnTo>
                <a:cubicBezTo>
                  <a:pt x="0" y="2942"/>
                  <a:pt x="2942" y="0"/>
                  <a:pt x="6572" y="0"/>
                </a:cubicBezTo>
                <a:close/>
              </a:path>
            </a:pathLst>
          </a:custGeom>
          <a:solidFill>
            <a:srgbClr val="180092"/>
          </a:solidFill>
          <a:ln w="47625" cap="flat">
            <a:solidFill>
              <a:srgbClr val="180092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8" name="Freeform: Shape 51">
            <a:extLst>
              <a:ext uri="{FF2B5EF4-FFF2-40B4-BE49-F238E27FC236}">
                <a16:creationId xmlns:a16="http://schemas.microsoft.com/office/drawing/2014/main" id="{231967B7-BD73-7B7F-6548-F94DCF9B7FB3}"/>
              </a:ext>
            </a:extLst>
          </p:cNvPr>
          <p:cNvSpPr/>
          <p:nvPr/>
        </p:nvSpPr>
        <p:spPr>
          <a:xfrm>
            <a:off x="11989616" y="7950962"/>
            <a:ext cx="444159" cy="472249"/>
          </a:xfrm>
          <a:custGeom>
            <a:avLst/>
            <a:gdLst>
              <a:gd name="connsiteX0" fmla="*/ 444160 w 444159"/>
              <a:gd name="connsiteY0" fmla="*/ 468344 h 472249"/>
              <a:gd name="connsiteX1" fmla="*/ 444160 w 444159"/>
              <a:gd name="connsiteY1" fmla="*/ 377952 h 472249"/>
              <a:gd name="connsiteX2" fmla="*/ 444160 w 444159"/>
              <a:gd name="connsiteY2" fmla="*/ 236411 h 472249"/>
              <a:gd name="connsiteX3" fmla="*/ 401107 w 444159"/>
              <a:gd name="connsiteY3" fmla="*/ 83915 h 472249"/>
              <a:gd name="connsiteX4" fmla="*/ 274329 w 444159"/>
              <a:gd name="connsiteY4" fmla="*/ 4476 h 472249"/>
              <a:gd name="connsiteX5" fmla="*/ 223179 w 444159"/>
              <a:gd name="connsiteY5" fmla="*/ 0 h 472249"/>
              <a:gd name="connsiteX6" fmla="*/ 68303 w 444159"/>
              <a:gd name="connsiteY6" fmla="*/ 57150 h 472249"/>
              <a:gd name="connsiteX7" fmla="*/ 9915 w 444159"/>
              <a:gd name="connsiteY7" fmla="*/ 160972 h 472249"/>
              <a:gd name="connsiteX8" fmla="*/ 1247 w 444159"/>
              <a:gd name="connsiteY8" fmla="*/ 327088 h 472249"/>
              <a:gd name="connsiteX9" fmla="*/ 1247 w 444159"/>
              <a:gd name="connsiteY9" fmla="*/ 460724 h 472249"/>
              <a:gd name="connsiteX10" fmla="*/ 1247 w 444159"/>
              <a:gd name="connsiteY10" fmla="*/ 472249 h 47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44159" h="472249">
                <a:moveTo>
                  <a:pt x="444160" y="468344"/>
                </a:moveTo>
                <a:cubicBezTo>
                  <a:pt x="444160" y="438245"/>
                  <a:pt x="444160" y="408051"/>
                  <a:pt x="444160" y="377952"/>
                </a:cubicBezTo>
                <a:lnTo>
                  <a:pt x="444160" y="236411"/>
                </a:lnTo>
                <a:cubicBezTo>
                  <a:pt x="444160" y="182023"/>
                  <a:pt x="432729" y="128968"/>
                  <a:pt x="401107" y="83915"/>
                </a:cubicBezTo>
                <a:cubicBezTo>
                  <a:pt x="371008" y="41148"/>
                  <a:pt x="325573" y="13906"/>
                  <a:pt x="274329" y="4476"/>
                </a:cubicBezTo>
                <a:cubicBezTo>
                  <a:pt x="257470" y="1333"/>
                  <a:pt x="240325" y="0"/>
                  <a:pt x="223179" y="0"/>
                </a:cubicBezTo>
                <a:cubicBezTo>
                  <a:pt x="166316" y="0"/>
                  <a:pt x="109546" y="16478"/>
                  <a:pt x="68303" y="57150"/>
                </a:cubicBezTo>
                <a:cubicBezTo>
                  <a:pt x="39538" y="85534"/>
                  <a:pt x="20678" y="122301"/>
                  <a:pt x="9915" y="160972"/>
                </a:cubicBezTo>
                <a:cubicBezTo>
                  <a:pt x="-4849" y="213741"/>
                  <a:pt x="1247" y="272701"/>
                  <a:pt x="1247" y="327088"/>
                </a:cubicBezTo>
                <a:lnTo>
                  <a:pt x="1247" y="460724"/>
                </a:lnTo>
                <a:cubicBezTo>
                  <a:pt x="1247" y="464534"/>
                  <a:pt x="1247" y="468439"/>
                  <a:pt x="1247" y="472249"/>
                </a:cubicBezTo>
              </a:path>
            </a:pathLst>
          </a:custGeom>
          <a:noFill/>
          <a:ln w="47625" cap="flat">
            <a:solidFill>
              <a:srgbClr val="180092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9" name="Freeform: Shape 52">
            <a:extLst>
              <a:ext uri="{FF2B5EF4-FFF2-40B4-BE49-F238E27FC236}">
                <a16:creationId xmlns:a16="http://schemas.microsoft.com/office/drawing/2014/main" id="{E8C46C15-2D5C-EDBE-66EC-F6CFEF67006F}"/>
              </a:ext>
            </a:extLst>
          </p:cNvPr>
          <p:cNvSpPr/>
          <p:nvPr/>
        </p:nvSpPr>
        <p:spPr>
          <a:xfrm>
            <a:off x="12211652" y="8593232"/>
            <a:ext cx="9525" cy="191833"/>
          </a:xfrm>
          <a:custGeom>
            <a:avLst/>
            <a:gdLst>
              <a:gd name="connsiteX0" fmla="*/ 0 w 9525"/>
              <a:gd name="connsiteY0" fmla="*/ 0 h 191833"/>
              <a:gd name="connsiteX1" fmla="*/ 0 w 9525"/>
              <a:gd name="connsiteY1" fmla="*/ 191834 h 191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91833">
                <a:moveTo>
                  <a:pt x="0" y="0"/>
                </a:moveTo>
                <a:lnTo>
                  <a:pt x="0" y="191834"/>
                </a:lnTo>
              </a:path>
            </a:pathLst>
          </a:custGeom>
          <a:ln w="7620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0" name="Graphic 3">
            <a:extLst>
              <a:ext uri="{FF2B5EF4-FFF2-40B4-BE49-F238E27FC236}">
                <a16:creationId xmlns:a16="http://schemas.microsoft.com/office/drawing/2014/main" id="{C890BC14-5D7E-A54D-AE05-880726387B43}"/>
              </a:ext>
            </a:extLst>
          </p:cNvPr>
          <p:cNvGrpSpPr/>
          <p:nvPr/>
        </p:nvGrpSpPr>
        <p:grpSpPr>
          <a:xfrm>
            <a:off x="13822983" y="5381688"/>
            <a:ext cx="1205021" cy="596360"/>
            <a:chOff x="13822983" y="5381688"/>
            <a:chExt cx="1205021" cy="596360"/>
          </a:xfrm>
        </p:grpSpPr>
        <p:sp>
          <p:nvSpPr>
            <p:cNvPr id="51" name="Freeform: Shape 54">
              <a:extLst>
                <a:ext uri="{FF2B5EF4-FFF2-40B4-BE49-F238E27FC236}">
                  <a16:creationId xmlns:a16="http://schemas.microsoft.com/office/drawing/2014/main" id="{061075AC-11E0-7165-AA28-E3591326836B}"/>
                </a:ext>
              </a:extLst>
            </p:cNvPr>
            <p:cNvSpPr/>
            <p:nvPr/>
          </p:nvSpPr>
          <p:spPr>
            <a:xfrm>
              <a:off x="13881766" y="5617676"/>
              <a:ext cx="674076" cy="360372"/>
            </a:xfrm>
            <a:custGeom>
              <a:avLst/>
              <a:gdLst>
                <a:gd name="connsiteX0" fmla="*/ 297656 w 674076"/>
                <a:gd name="connsiteY0" fmla="*/ 98626 h 360372"/>
                <a:gd name="connsiteX1" fmla="*/ 407575 w 674076"/>
                <a:gd name="connsiteY1" fmla="*/ 17473 h 360372"/>
                <a:gd name="connsiteX2" fmla="*/ 449675 w 674076"/>
                <a:gd name="connsiteY2" fmla="*/ 3090 h 360372"/>
                <a:gd name="connsiteX3" fmla="*/ 597503 w 674076"/>
                <a:gd name="connsiteY3" fmla="*/ 42 h 360372"/>
                <a:gd name="connsiteX4" fmla="*/ 672465 w 674076"/>
                <a:gd name="connsiteY4" fmla="*/ 62812 h 360372"/>
                <a:gd name="connsiteX5" fmla="*/ 642080 w 674076"/>
                <a:gd name="connsiteY5" fmla="*/ 105865 h 360372"/>
                <a:gd name="connsiteX6" fmla="*/ 595884 w 674076"/>
                <a:gd name="connsiteY6" fmla="*/ 135297 h 360372"/>
                <a:gd name="connsiteX7" fmla="*/ 502539 w 674076"/>
                <a:gd name="connsiteY7" fmla="*/ 163110 h 360372"/>
                <a:gd name="connsiteX8" fmla="*/ 490728 w 674076"/>
                <a:gd name="connsiteY8" fmla="*/ 164158 h 360372"/>
                <a:gd name="connsiteX9" fmla="*/ 435483 w 674076"/>
                <a:gd name="connsiteY9" fmla="*/ 185589 h 360372"/>
                <a:gd name="connsiteX10" fmla="*/ 237649 w 674076"/>
                <a:gd name="connsiteY10" fmla="*/ 336084 h 360372"/>
                <a:gd name="connsiteX11" fmla="*/ 186785 w 674076"/>
                <a:gd name="connsiteY11" fmla="*/ 353991 h 360372"/>
                <a:gd name="connsiteX12" fmla="*/ 0 w 674076"/>
                <a:gd name="connsiteY12" fmla="*/ 360373 h 360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74076" h="360372">
                  <a:moveTo>
                    <a:pt x="297656" y="98626"/>
                  </a:moveTo>
                  <a:lnTo>
                    <a:pt x="407575" y="17473"/>
                  </a:lnTo>
                  <a:cubicBezTo>
                    <a:pt x="419767" y="8424"/>
                    <a:pt x="434435" y="3471"/>
                    <a:pt x="449675" y="3090"/>
                  </a:cubicBezTo>
                  <a:cubicBezTo>
                    <a:pt x="496443" y="2137"/>
                    <a:pt x="597503" y="42"/>
                    <a:pt x="597503" y="42"/>
                  </a:cubicBezTo>
                  <a:cubicBezTo>
                    <a:pt x="642938" y="-1006"/>
                    <a:pt x="682657" y="17568"/>
                    <a:pt x="672465" y="62812"/>
                  </a:cubicBezTo>
                  <a:cubicBezTo>
                    <a:pt x="668464" y="80433"/>
                    <a:pt x="656082" y="94911"/>
                    <a:pt x="642080" y="105865"/>
                  </a:cubicBezTo>
                  <a:cubicBezTo>
                    <a:pt x="627697" y="117009"/>
                    <a:pt x="612077" y="126629"/>
                    <a:pt x="595884" y="135297"/>
                  </a:cubicBezTo>
                  <a:cubicBezTo>
                    <a:pt x="566928" y="150727"/>
                    <a:pt x="535210" y="160157"/>
                    <a:pt x="502539" y="163110"/>
                  </a:cubicBezTo>
                  <a:lnTo>
                    <a:pt x="490728" y="164158"/>
                  </a:lnTo>
                  <a:cubicBezTo>
                    <a:pt x="470725" y="165967"/>
                    <a:pt x="451580" y="173397"/>
                    <a:pt x="435483" y="185589"/>
                  </a:cubicBezTo>
                  <a:lnTo>
                    <a:pt x="237649" y="336084"/>
                  </a:lnTo>
                  <a:cubicBezTo>
                    <a:pt x="222980" y="347228"/>
                    <a:pt x="205168" y="353515"/>
                    <a:pt x="186785" y="353991"/>
                  </a:cubicBezTo>
                  <a:lnTo>
                    <a:pt x="0" y="360373"/>
                  </a:lnTo>
                </a:path>
              </a:pathLst>
            </a:custGeom>
            <a:noFill/>
            <a:ln w="44768" cap="rnd">
              <a:solidFill>
                <a:srgbClr val="2362D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5">
              <a:extLst>
                <a:ext uri="{FF2B5EF4-FFF2-40B4-BE49-F238E27FC236}">
                  <a16:creationId xmlns:a16="http://schemas.microsoft.com/office/drawing/2014/main" id="{166DCCFA-55F0-7E72-7349-82C9EA5C1D7B}"/>
                </a:ext>
              </a:extLst>
            </p:cNvPr>
            <p:cNvSpPr/>
            <p:nvPr/>
          </p:nvSpPr>
          <p:spPr>
            <a:xfrm>
              <a:off x="14273053" y="5381688"/>
              <a:ext cx="754856" cy="543687"/>
            </a:xfrm>
            <a:custGeom>
              <a:avLst/>
              <a:gdLst>
                <a:gd name="connsiteX0" fmla="*/ 0 w 754856"/>
                <a:gd name="connsiteY0" fmla="*/ 146018 h 543687"/>
                <a:gd name="connsiteX1" fmla="*/ 0 w 754856"/>
                <a:gd name="connsiteY1" fmla="*/ 38481 h 543687"/>
                <a:gd name="connsiteX2" fmla="*/ 38481 w 754856"/>
                <a:gd name="connsiteY2" fmla="*/ 0 h 543687"/>
                <a:gd name="connsiteX3" fmla="*/ 716375 w 754856"/>
                <a:gd name="connsiteY3" fmla="*/ 0 h 543687"/>
                <a:gd name="connsiteX4" fmla="*/ 754856 w 754856"/>
                <a:gd name="connsiteY4" fmla="*/ 38481 h 543687"/>
                <a:gd name="connsiteX5" fmla="*/ 754856 w 754856"/>
                <a:gd name="connsiteY5" fmla="*/ 505206 h 543687"/>
                <a:gd name="connsiteX6" fmla="*/ 716375 w 754856"/>
                <a:gd name="connsiteY6" fmla="*/ 543687 h 543687"/>
                <a:gd name="connsiteX7" fmla="*/ 44101 w 754856"/>
                <a:gd name="connsiteY7" fmla="*/ 543687 h 543687"/>
                <a:gd name="connsiteX8" fmla="*/ 5619 w 754856"/>
                <a:gd name="connsiteY8" fmla="*/ 505206 h 543687"/>
                <a:gd name="connsiteX9" fmla="*/ 5619 w 754856"/>
                <a:gd name="connsiteY9" fmla="*/ 459581 h 543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54856" h="543687">
                  <a:moveTo>
                    <a:pt x="0" y="146018"/>
                  </a:moveTo>
                  <a:lnTo>
                    <a:pt x="0" y="38481"/>
                  </a:lnTo>
                  <a:cubicBezTo>
                    <a:pt x="0" y="17240"/>
                    <a:pt x="17240" y="0"/>
                    <a:pt x="38481" y="0"/>
                  </a:cubicBezTo>
                  <a:lnTo>
                    <a:pt x="716375" y="0"/>
                  </a:lnTo>
                  <a:cubicBezTo>
                    <a:pt x="737615" y="0"/>
                    <a:pt x="754856" y="17240"/>
                    <a:pt x="754856" y="38481"/>
                  </a:cubicBezTo>
                  <a:lnTo>
                    <a:pt x="754856" y="505206"/>
                  </a:lnTo>
                  <a:cubicBezTo>
                    <a:pt x="754856" y="526447"/>
                    <a:pt x="737615" y="543687"/>
                    <a:pt x="716375" y="543687"/>
                  </a:cubicBezTo>
                  <a:lnTo>
                    <a:pt x="44101" y="543687"/>
                  </a:lnTo>
                  <a:cubicBezTo>
                    <a:pt x="22860" y="543687"/>
                    <a:pt x="5619" y="526447"/>
                    <a:pt x="5619" y="505206"/>
                  </a:cubicBezTo>
                  <a:lnTo>
                    <a:pt x="5619" y="459581"/>
                  </a:lnTo>
                </a:path>
              </a:pathLst>
            </a:custGeom>
            <a:noFill/>
            <a:ln w="44768" cap="rnd">
              <a:solidFill>
                <a:srgbClr val="18009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6">
              <a:extLst>
                <a:ext uri="{FF2B5EF4-FFF2-40B4-BE49-F238E27FC236}">
                  <a16:creationId xmlns:a16="http://schemas.microsoft.com/office/drawing/2014/main" id="{7DDA32F3-6EF6-55A9-E0EC-F378E865CC98}"/>
                </a:ext>
              </a:extLst>
            </p:cNvPr>
            <p:cNvSpPr/>
            <p:nvPr/>
          </p:nvSpPr>
          <p:spPr>
            <a:xfrm>
              <a:off x="14249717" y="5381688"/>
              <a:ext cx="778287" cy="543687"/>
            </a:xfrm>
            <a:custGeom>
              <a:avLst/>
              <a:gdLst>
                <a:gd name="connsiteX0" fmla="*/ 0 w 778287"/>
                <a:gd name="connsiteY0" fmla="*/ 146018 h 543687"/>
                <a:gd name="connsiteX1" fmla="*/ 0 w 778287"/>
                <a:gd name="connsiteY1" fmla="*/ 38481 h 543687"/>
                <a:gd name="connsiteX2" fmla="*/ 39719 w 778287"/>
                <a:gd name="connsiteY2" fmla="*/ 0 h 543687"/>
                <a:gd name="connsiteX3" fmla="*/ 738568 w 778287"/>
                <a:gd name="connsiteY3" fmla="*/ 0 h 543687"/>
                <a:gd name="connsiteX4" fmla="*/ 778288 w 778287"/>
                <a:gd name="connsiteY4" fmla="*/ 38481 h 543687"/>
                <a:gd name="connsiteX5" fmla="*/ 778288 w 778287"/>
                <a:gd name="connsiteY5" fmla="*/ 505206 h 543687"/>
                <a:gd name="connsiteX6" fmla="*/ 738568 w 778287"/>
                <a:gd name="connsiteY6" fmla="*/ 543687 h 543687"/>
                <a:gd name="connsiteX7" fmla="*/ 45529 w 778287"/>
                <a:gd name="connsiteY7" fmla="*/ 543687 h 543687"/>
                <a:gd name="connsiteX8" fmla="*/ 5810 w 778287"/>
                <a:gd name="connsiteY8" fmla="*/ 505206 h 543687"/>
                <a:gd name="connsiteX9" fmla="*/ 5810 w 778287"/>
                <a:gd name="connsiteY9" fmla="*/ 459581 h 543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8287" h="543687">
                  <a:moveTo>
                    <a:pt x="0" y="146018"/>
                  </a:moveTo>
                  <a:lnTo>
                    <a:pt x="0" y="38481"/>
                  </a:lnTo>
                  <a:cubicBezTo>
                    <a:pt x="0" y="17240"/>
                    <a:pt x="17812" y="0"/>
                    <a:pt x="39719" y="0"/>
                  </a:cubicBezTo>
                  <a:lnTo>
                    <a:pt x="738568" y="0"/>
                  </a:lnTo>
                  <a:cubicBezTo>
                    <a:pt x="760476" y="0"/>
                    <a:pt x="778288" y="17240"/>
                    <a:pt x="778288" y="38481"/>
                  </a:cubicBezTo>
                  <a:lnTo>
                    <a:pt x="778288" y="505206"/>
                  </a:lnTo>
                  <a:cubicBezTo>
                    <a:pt x="778288" y="526447"/>
                    <a:pt x="760476" y="543687"/>
                    <a:pt x="738568" y="543687"/>
                  </a:cubicBezTo>
                  <a:lnTo>
                    <a:pt x="45529" y="543687"/>
                  </a:lnTo>
                  <a:cubicBezTo>
                    <a:pt x="23622" y="543687"/>
                    <a:pt x="5810" y="526447"/>
                    <a:pt x="5810" y="505206"/>
                  </a:cubicBezTo>
                  <a:lnTo>
                    <a:pt x="5810" y="459581"/>
                  </a:lnTo>
                </a:path>
              </a:pathLst>
            </a:custGeom>
            <a:solidFill>
              <a:srgbClr val="18009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7">
              <a:extLst>
                <a:ext uri="{FF2B5EF4-FFF2-40B4-BE49-F238E27FC236}">
                  <a16:creationId xmlns:a16="http://schemas.microsoft.com/office/drawing/2014/main" id="{F2AB057C-3F99-2E54-4668-6C32FE7B91AD}"/>
                </a:ext>
              </a:extLst>
            </p:cNvPr>
            <p:cNvSpPr/>
            <p:nvPr/>
          </p:nvSpPr>
          <p:spPr>
            <a:xfrm>
              <a:off x="14685009" y="5811170"/>
              <a:ext cx="74580" cy="9525"/>
            </a:xfrm>
            <a:custGeom>
              <a:avLst/>
              <a:gdLst>
                <a:gd name="connsiteX0" fmla="*/ 0 w 74580"/>
                <a:gd name="connsiteY0" fmla="*/ 0 h 9525"/>
                <a:gd name="connsiteX1" fmla="*/ 74581 w 7458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580" h="9525">
                  <a:moveTo>
                    <a:pt x="0" y="0"/>
                  </a:moveTo>
                  <a:lnTo>
                    <a:pt x="74581" y="0"/>
                  </a:lnTo>
                </a:path>
              </a:pathLst>
            </a:custGeom>
            <a:ln w="44768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8">
              <a:extLst>
                <a:ext uri="{FF2B5EF4-FFF2-40B4-BE49-F238E27FC236}">
                  <a16:creationId xmlns:a16="http://schemas.microsoft.com/office/drawing/2014/main" id="{7D1B9097-49FB-7A19-7C09-13E13ABB29CE}"/>
                </a:ext>
              </a:extLst>
            </p:cNvPr>
            <p:cNvSpPr/>
            <p:nvPr/>
          </p:nvSpPr>
          <p:spPr>
            <a:xfrm>
              <a:off x="13881766" y="5617676"/>
              <a:ext cx="674076" cy="360372"/>
            </a:xfrm>
            <a:custGeom>
              <a:avLst/>
              <a:gdLst>
                <a:gd name="connsiteX0" fmla="*/ 297656 w 674076"/>
                <a:gd name="connsiteY0" fmla="*/ 98626 h 360372"/>
                <a:gd name="connsiteX1" fmla="*/ 407575 w 674076"/>
                <a:gd name="connsiteY1" fmla="*/ 17473 h 360372"/>
                <a:gd name="connsiteX2" fmla="*/ 449675 w 674076"/>
                <a:gd name="connsiteY2" fmla="*/ 3090 h 360372"/>
                <a:gd name="connsiteX3" fmla="*/ 597503 w 674076"/>
                <a:gd name="connsiteY3" fmla="*/ 42 h 360372"/>
                <a:gd name="connsiteX4" fmla="*/ 672465 w 674076"/>
                <a:gd name="connsiteY4" fmla="*/ 62812 h 360372"/>
                <a:gd name="connsiteX5" fmla="*/ 642080 w 674076"/>
                <a:gd name="connsiteY5" fmla="*/ 105865 h 360372"/>
                <a:gd name="connsiteX6" fmla="*/ 595884 w 674076"/>
                <a:gd name="connsiteY6" fmla="*/ 135297 h 360372"/>
                <a:gd name="connsiteX7" fmla="*/ 502539 w 674076"/>
                <a:gd name="connsiteY7" fmla="*/ 163110 h 360372"/>
                <a:gd name="connsiteX8" fmla="*/ 490728 w 674076"/>
                <a:gd name="connsiteY8" fmla="*/ 164158 h 360372"/>
                <a:gd name="connsiteX9" fmla="*/ 435483 w 674076"/>
                <a:gd name="connsiteY9" fmla="*/ 185589 h 360372"/>
                <a:gd name="connsiteX10" fmla="*/ 237649 w 674076"/>
                <a:gd name="connsiteY10" fmla="*/ 336084 h 360372"/>
                <a:gd name="connsiteX11" fmla="*/ 186785 w 674076"/>
                <a:gd name="connsiteY11" fmla="*/ 353991 h 360372"/>
                <a:gd name="connsiteX12" fmla="*/ 0 w 674076"/>
                <a:gd name="connsiteY12" fmla="*/ 360373 h 360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74076" h="360372">
                  <a:moveTo>
                    <a:pt x="297656" y="98626"/>
                  </a:moveTo>
                  <a:lnTo>
                    <a:pt x="407575" y="17473"/>
                  </a:lnTo>
                  <a:cubicBezTo>
                    <a:pt x="419767" y="8424"/>
                    <a:pt x="434435" y="3471"/>
                    <a:pt x="449675" y="3090"/>
                  </a:cubicBezTo>
                  <a:cubicBezTo>
                    <a:pt x="496443" y="2137"/>
                    <a:pt x="597503" y="42"/>
                    <a:pt x="597503" y="42"/>
                  </a:cubicBezTo>
                  <a:cubicBezTo>
                    <a:pt x="642938" y="-1006"/>
                    <a:pt x="682657" y="17568"/>
                    <a:pt x="672465" y="62812"/>
                  </a:cubicBezTo>
                  <a:cubicBezTo>
                    <a:pt x="668464" y="80433"/>
                    <a:pt x="656082" y="94911"/>
                    <a:pt x="642080" y="105865"/>
                  </a:cubicBezTo>
                  <a:cubicBezTo>
                    <a:pt x="627697" y="117009"/>
                    <a:pt x="612077" y="126629"/>
                    <a:pt x="595884" y="135297"/>
                  </a:cubicBezTo>
                  <a:cubicBezTo>
                    <a:pt x="566928" y="150727"/>
                    <a:pt x="535210" y="160157"/>
                    <a:pt x="502539" y="163110"/>
                  </a:cubicBezTo>
                  <a:lnTo>
                    <a:pt x="490728" y="164158"/>
                  </a:lnTo>
                  <a:cubicBezTo>
                    <a:pt x="470725" y="165967"/>
                    <a:pt x="451580" y="173397"/>
                    <a:pt x="435483" y="185589"/>
                  </a:cubicBezTo>
                  <a:lnTo>
                    <a:pt x="237649" y="336084"/>
                  </a:lnTo>
                  <a:cubicBezTo>
                    <a:pt x="222980" y="347228"/>
                    <a:pt x="205168" y="353515"/>
                    <a:pt x="186785" y="353991"/>
                  </a:cubicBezTo>
                  <a:lnTo>
                    <a:pt x="0" y="360373"/>
                  </a:lnTo>
                </a:path>
              </a:pathLst>
            </a:custGeom>
            <a:solidFill>
              <a:srgbClr val="FFFFFF"/>
            </a:solidFill>
            <a:ln w="114300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9">
              <a:extLst>
                <a:ext uri="{FF2B5EF4-FFF2-40B4-BE49-F238E27FC236}">
                  <a16:creationId xmlns:a16="http://schemas.microsoft.com/office/drawing/2014/main" id="{C9F752F5-C167-296A-E3D5-B69B1E95FA58}"/>
                </a:ext>
              </a:extLst>
            </p:cNvPr>
            <p:cNvSpPr/>
            <p:nvPr/>
          </p:nvSpPr>
          <p:spPr>
            <a:xfrm>
              <a:off x="14849506" y="5811170"/>
              <a:ext cx="74675" cy="9525"/>
            </a:xfrm>
            <a:custGeom>
              <a:avLst/>
              <a:gdLst>
                <a:gd name="connsiteX0" fmla="*/ 0 w 74675"/>
                <a:gd name="connsiteY0" fmla="*/ 0 h 9525"/>
                <a:gd name="connsiteX1" fmla="*/ 74676 w 7467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675" h="9525">
                  <a:moveTo>
                    <a:pt x="0" y="0"/>
                  </a:moveTo>
                  <a:lnTo>
                    <a:pt x="74676" y="0"/>
                  </a:lnTo>
                </a:path>
              </a:pathLst>
            </a:custGeom>
            <a:ln w="44768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60">
              <a:extLst>
                <a:ext uri="{FF2B5EF4-FFF2-40B4-BE49-F238E27FC236}">
                  <a16:creationId xmlns:a16="http://schemas.microsoft.com/office/drawing/2014/main" id="{4021F85D-AC60-1786-FEEE-CE2DBD37026C}"/>
                </a:ext>
              </a:extLst>
            </p:cNvPr>
            <p:cNvSpPr/>
            <p:nvPr/>
          </p:nvSpPr>
          <p:spPr>
            <a:xfrm>
              <a:off x="13822983" y="5429966"/>
              <a:ext cx="732763" cy="547337"/>
            </a:xfrm>
            <a:custGeom>
              <a:avLst/>
              <a:gdLst>
                <a:gd name="connsiteX0" fmla="*/ 14111 w 732763"/>
                <a:gd name="connsiteY0" fmla="*/ 266523 h 547337"/>
                <a:gd name="connsiteX1" fmla="*/ 224423 w 732763"/>
                <a:gd name="connsiteY1" fmla="*/ 48306 h 547337"/>
                <a:gd name="connsiteX2" fmla="*/ 261761 w 732763"/>
                <a:gd name="connsiteY2" fmla="*/ 24683 h 547337"/>
                <a:gd name="connsiteX3" fmla="*/ 330341 w 732763"/>
                <a:gd name="connsiteY3" fmla="*/ 1633 h 547337"/>
                <a:gd name="connsiteX4" fmla="*/ 370917 w 732763"/>
                <a:gd name="connsiteY4" fmla="*/ 30399 h 547337"/>
                <a:gd name="connsiteX5" fmla="*/ 373299 w 732763"/>
                <a:gd name="connsiteY5" fmla="*/ 232805 h 547337"/>
                <a:gd name="connsiteX6" fmla="*/ 406541 w 732763"/>
                <a:gd name="connsiteY6" fmla="*/ 249378 h 547337"/>
                <a:gd name="connsiteX7" fmla="*/ 466262 w 732763"/>
                <a:gd name="connsiteY7" fmla="*/ 205277 h 547337"/>
                <a:gd name="connsiteX8" fmla="*/ 508363 w 732763"/>
                <a:gd name="connsiteY8" fmla="*/ 190895 h 547337"/>
                <a:gd name="connsiteX9" fmla="*/ 656191 w 732763"/>
                <a:gd name="connsiteY9" fmla="*/ 187847 h 547337"/>
                <a:gd name="connsiteX10" fmla="*/ 731152 w 732763"/>
                <a:gd name="connsiteY10" fmla="*/ 250616 h 547337"/>
                <a:gd name="connsiteX11" fmla="*/ 700768 w 732763"/>
                <a:gd name="connsiteY11" fmla="*/ 293669 h 547337"/>
                <a:gd name="connsiteX12" fmla="*/ 654572 w 732763"/>
                <a:gd name="connsiteY12" fmla="*/ 323102 h 547337"/>
                <a:gd name="connsiteX13" fmla="*/ 561227 w 732763"/>
                <a:gd name="connsiteY13" fmla="*/ 350915 h 547337"/>
                <a:gd name="connsiteX14" fmla="*/ 549416 w 732763"/>
                <a:gd name="connsiteY14" fmla="*/ 351962 h 547337"/>
                <a:gd name="connsiteX15" fmla="*/ 494171 w 732763"/>
                <a:gd name="connsiteY15" fmla="*/ 373394 h 547337"/>
                <a:gd name="connsiteX16" fmla="*/ 296336 w 732763"/>
                <a:gd name="connsiteY16" fmla="*/ 523889 h 547337"/>
                <a:gd name="connsiteX17" fmla="*/ 245473 w 732763"/>
                <a:gd name="connsiteY17" fmla="*/ 541796 h 547337"/>
                <a:gd name="connsiteX18" fmla="*/ 29732 w 732763"/>
                <a:gd name="connsiteY18" fmla="*/ 547320 h 547337"/>
                <a:gd name="connsiteX19" fmla="*/ 14 w 732763"/>
                <a:gd name="connsiteY19" fmla="*/ 524746 h 547337"/>
                <a:gd name="connsiteX20" fmla="*/ 1442 w 732763"/>
                <a:gd name="connsiteY20" fmla="*/ 313100 h 547337"/>
                <a:gd name="connsiteX21" fmla="*/ 14015 w 732763"/>
                <a:gd name="connsiteY21" fmla="*/ 266523 h 547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32763" h="547337">
                  <a:moveTo>
                    <a:pt x="14111" y="266523"/>
                  </a:moveTo>
                  <a:lnTo>
                    <a:pt x="224423" y="48306"/>
                  </a:lnTo>
                  <a:cubicBezTo>
                    <a:pt x="234805" y="37542"/>
                    <a:pt x="247664" y="29446"/>
                    <a:pt x="261761" y="24683"/>
                  </a:cubicBezTo>
                  <a:lnTo>
                    <a:pt x="330341" y="1633"/>
                  </a:lnTo>
                  <a:cubicBezTo>
                    <a:pt x="350152" y="-5034"/>
                    <a:pt x="370631" y="9539"/>
                    <a:pt x="370917" y="30399"/>
                  </a:cubicBezTo>
                  <a:lnTo>
                    <a:pt x="373299" y="232805"/>
                  </a:lnTo>
                  <a:cubicBezTo>
                    <a:pt x="373489" y="249855"/>
                    <a:pt x="392825" y="259475"/>
                    <a:pt x="406541" y="249378"/>
                  </a:cubicBezTo>
                  <a:lnTo>
                    <a:pt x="466262" y="205277"/>
                  </a:lnTo>
                  <a:cubicBezTo>
                    <a:pt x="478454" y="196229"/>
                    <a:pt x="493123" y="191276"/>
                    <a:pt x="508363" y="190895"/>
                  </a:cubicBezTo>
                  <a:cubicBezTo>
                    <a:pt x="555131" y="189942"/>
                    <a:pt x="656191" y="187847"/>
                    <a:pt x="656191" y="187847"/>
                  </a:cubicBezTo>
                  <a:cubicBezTo>
                    <a:pt x="701625" y="186799"/>
                    <a:pt x="741344" y="205373"/>
                    <a:pt x="731152" y="250616"/>
                  </a:cubicBezTo>
                  <a:cubicBezTo>
                    <a:pt x="727152" y="268238"/>
                    <a:pt x="714770" y="282716"/>
                    <a:pt x="700768" y="293669"/>
                  </a:cubicBezTo>
                  <a:cubicBezTo>
                    <a:pt x="686385" y="304814"/>
                    <a:pt x="670764" y="314434"/>
                    <a:pt x="654572" y="323102"/>
                  </a:cubicBezTo>
                  <a:cubicBezTo>
                    <a:pt x="625616" y="338532"/>
                    <a:pt x="593897" y="347962"/>
                    <a:pt x="561227" y="350915"/>
                  </a:cubicBezTo>
                  <a:lnTo>
                    <a:pt x="549416" y="351962"/>
                  </a:lnTo>
                  <a:cubicBezTo>
                    <a:pt x="529413" y="353772"/>
                    <a:pt x="510268" y="361202"/>
                    <a:pt x="494171" y="373394"/>
                  </a:cubicBezTo>
                  <a:lnTo>
                    <a:pt x="296336" y="523889"/>
                  </a:lnTo>
                  <a:cubicBezTo>
                    <a:pt x="281668" y="535033"/>
                    <a:pt x="263856" y="541319"/>
                    <a:pt x="245473" y="541796"/>
                  </a:cubicBezTo>
                  <a:lnTo>
                    <a:pt x="29732" y="547320"/>
                  </a:lnTo>
                  <a:cubicBezTo>
                    <a:pt x="15730" y="547797"/>
                    <a:pt x="3347" y="538367"/>
                    <a:pt x="14" y="524746"/>
                  </a:cubicBezTo>
                  <a:lnTo>
                    <a:pt x="1442" y="313100"/>
                  </a:lnTo>
                  <a:cubicBezTo>
                    <a:pt x="-2653" y="296432"/>
                    <a:pt x="2109" y="278906"/>
                    <a:pt x="14015" y="266523"/>
                  </a:cubicBezTo>
                  <a:close/>
                </a:path>
              </a:pathLst>
            </a:custGeom>
            <a:solidFill>
              <a:srgbClr val="18009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8" name="Graphic 3">
            <a:extLst>
              <a:ext uri="{FF2B5EF4-FFF2-40B4-BE49-F238E27FC236}">
                <a16:creationId xmlns:a16="http://schemas.microsoft.com/office/drawing/2014/main" id="{94435F83-0809-EA4F-3145-15C2C7C78E31}"/>
              </a:ext>
            </a:extLst>
          </p:cNvPr>
          <p:cNvGrpSpPr/>
          <p:nvPr/>
        </p:nvGrpSpPr>
        <p:grpSpPr>
          <a:xfrm>
            <a:off x="13747602" y="2297112"/>
            <a:ext cx="1350782" cy="1259871"/>
            <a:chOff x="13747602" y="2297112"/>
            <a:chExt cx="1350782" cy="1259871"/>
          </a:xfrm>
        </p:grpSpPr>
        <p:sp>
          <p:nvSpPr>
            <p:cNvPr id="59" name="Freeform: Shape 62">
              <a:extLst>
                <a:ext uri="{FF2B5EF4-FFF2-40B4-BE49-F238E27FC236}">
                  <a16:creationId xmlns:a16="http://schemas.microsoft.com/office/drawing/2014/main" id="{AD2E8AA2-F87D-4F0B-BD27-60F6390DE2F3}"/>
                </a:ext>
              </a:extLst>
            </p:cNvPr>
            <p:cNvSpPr/>
            <p:nvPr/>
          </p:nvSpPr>
          <p:spPr>
            <a:xfrm>
              <a:off x="13747602" y="2297112"/>
              <a:ext cx="1350782" cy="1259871"/>
            </a:xfrm>
            <a:custGeom>
              <a:avLst/>
              <a:gdLst>
                <a:gd name="connsiteX0" fmla="*/ 1347935 w 1350782"/>
                <a:gd name="connsiteY0" fmla="*/ 664274 h 1259871"/>
                <a:gd name="connsiteX1" fmla="*/ 672994 w 1350782"/>
                <a:gd name="connsiteY1" fmla="*/ 2572 h 1259871"/>
                <a:gd name="connsiteX2" fmla="*/ 660230 w 1350782"/>
                <a:gd name="connsiteY2" fmla="*/ 2572 h 1259871"/>
                <a:gd name="connsiteX3" fmla="*/ 2624 w 1350782"/>
                <a:gd name="connsiteY3" fmla="*/ 664178 h 1259871"/>
                <a:gd name="connsiteX4" fmla="*/ 9006 w 1350782"/>
                <a:gd name="connsiteY4" fmla="*/ 679609 h 1259871"/>
                <a:gd name="connsiteX5" fmla="*/ 175598 w 1350782"/>
                <a:gd name="connsiteY5" fmla="*/ 679609 h 1259871"/>
                <a:gd name="connsiteX6" fmla="*/ 193695 w 1350782"/>
                <a:gd name="connsiteY6" fmla="*/ 697706 h 1259871"/>
                <a:gd name="connsiteX7" fmla="*/ 193695 w 1350782"/>
                <a:gd name="connsiteY7" fmla="*/ 1241774 h 1259871"/>
                <a:gd name="connsiteX8" fmla="*/ 211793 w 1350782"/>
                <a:gd name="connsiteY8" fmla="*/ 1259872 h 1259871"/>
                <a:gd name="connsiteX9" fmla="*/ 1137337 w 1350782"/>
                <a:gd name="connsiteY9" fmla="*/ 1259872 h 1259871"/>
                <a:gd name="connsiteX10" fmla="*/ 1155435 w 1350782"/>
                <a:gd name="connsiteY10" fmla="*/ 1241774 h 1259871"/>
                <a:gd name="connsiteX11" fmla="*/ 1155435 w 1350782"/>
                <a:gd name="connsiteY11" fmla="*/ 697706 h 1259871"/>
                <a:gd name="connsiteX12" fmla="*/ 1173532 w 1350782"/>
                <a:gd name="connsiteY12" fmla="*/ 679609 h 1259871"/>
                <a:gd name="connsiteX13" fmla="*/ 1341743 w 1350782"/>
                <a:gd name="connsiteY13" fmla="*/ 679609 h 1259871"/>
                <a:gd name="connsiteX14" fmla="*/ 1348030 w 1350782"/>
                <a:gd name="connsiteY14" fmla="*/ 664083 h 1259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50782" h="1259871">
                  <a:moveTo>
                    <a:pt x="1347935" y="664274"/>
                  </a:moveTo>
                  <a:lnTo>
                    <a:pt x="672994" y="2572"/>
                  </a:lnTo>
                  <a:cubicBezTo>
                    <a:pt x="669469" y="-857"/>
                    <a:pt x="663754" y="-857"/>
                    <a:pt x="660230" y="2572"/>
                  </a:cubicBezTo>
                  <a:lnTo>
                    <a:pt x="2624" y="664178"/>
                  </a:lnTo>
                  <a:cubicBezTo>
                    <a:pt x="-2996" y="669893"/>
                    <a:pt x="1005" y="679609"/>
                    <a:pt x="9006" y="679609"/>
                  </a:cubicBezTo>
                  <a:lnTo>
                    <a:pt x="175598" y="679609"/>
                  </a:lnTo>
                  <a:cubicBezTo>
                    <a:pt x="185599" y="679609"/>
                    <a:pt x="193695" y="687705"/>
                    <a:pt x="193695" y="697706"/>
                  </a:cubicBezTo>
                  <a:lnTo>
                    <a:pt x="193695" y="1241774"/>
                  </a:lnTo>
                  <a:cubicBezTo>
                    <a:pt x="193695" y="1251776"/>
                    <a:pt x="201791" y="1259872"/>
                    <a:pt x="211793" y="1259872"/>
                  </a:cubicBezTo>
                  <a:lnTo>
                    <a:pt x="1137337" y="1259872"/>
                  </a:lnTo>
                  <a:cubicBezTo>
                    <a:pt x="1147338" y="1259872"/>
                    <a:pt x="1155435" y="1251776"/>
                    <a:pt x="1155435" y="1241774"/>
                  </a:cubicBezTo>
                  <a:lnTo>
                    <a:pt x="1155435" y="697706"/>
                  </a:lnTo>
                  <a:cubicBezTo>
                    <a:pt x="1155435" y="687705"/>
                    <a:pt x="1163531" y="679609"/>
                    <a:pt x="1173532" y="679609"/>
                  </a:cubicBezTo>
                  <a:lnTo>
                    <a:pt x="1341743" y="679609"/>
                  </a:lnTo>
                  <a:cubicBezTo>
                    <a:pt x="1349839" y="679609"/>
                    <a:pt x="1353840" y="669798"/>
                    <a:pt x="1348030" y="664083"/>
                  </a:cubicBezTo>
                  <a:close/>
                </a:path>
              </a:pathLst>
            </a:custGeom>
            <a:solidFill>
              <a:srgbClr val="180092"/>
            </a:solidFill>
            <a:ln w="47625" cap="flat">
              <a:solidFill>
                <a:srgbClr val="18009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60" name="Graphic 3">
              <a:extLst>
                <a:ext uri="{FF2B5EF4-FFF2-40B4-BE49-F238E27FC236}">
                  <a16:creationId xmlns:a16="http://schemas.microsoft.com/office/drawing/2014/main" id="{ADAD667C-7856-2CCA-218B-19795A4AA4EE}"/>
                </a:ext>
              </a:extLst>
            </p:cNvPr>
            <p:cNvGrpSpPr/>
            <p:nvPr/>
          </p:nvGrpSpPr>
          <p:grpSpPr>
            <a:xfrm>
              <a:off x="14088323" y="2804407"/>
              <a:ext cx="669212" cy="478351"/>
              <a:chOff x="14088323" y="2804407"/>
              <a:chExt cx="669212" cy="478351"/>
            </a:xfrm>
            <a:solidFill>
              <a:srgbClr val="FFFFFF"/>
            </a:solidFill>
          </p:grpSpPr>
          <p:sp>
            <p:nvSpPr>
              <p:cNvPr id="61" name="Freeform: Shape 64">
                <a:extLst>
                  <a:ext uri="{FF2B5EF4-FFF2-40B4-BE49-F238E27FC236}">
                    <a16:creationId xmlns:a16="http://schemas.microsoft.com/office/drawing/2014/main" id="{AFCEDBB8-2994-07D3-DDA0-6089A798ECFD}"/>
                  </a:ext>
                </a:extLst>
              </p:cNvPr>
              <p:cNvSpPr/>
              <p:nvPr/>
            </p:nvSpPr>
            <p:spPr>
              <a:xfrm>
                <a:off x="14285756" y="3108928"/>
                <a:ext cx="271867" cy="99310"/>
              </a:xfrm>
              <a:custGeom>
                <a:avLst/>
                <a:gdLst>
                  <a:gd name="connsiteX0" fmla="*/ 136934 w 271867"/>
                  <a:gd name="connsiteY0" fmla="*/ 0 h 99310"/>
                  <a:gd name="connsiteX1" fmla="*/ 135029 w 271867"/>
                  <a:gd name="connsiteY1" fmla="*/ 0 h 99310"/>
                  <a:gd name="connsiteX2" fmla="*/ 7775 w 271867"/>
                  <a:gd name="connsiteY2" fmla="*/ 54578 h 99310"/>
                  <a:gd name="connsiteX3" fmla="*/ 7585 w 271867"/>
                  <a:gd name="connsiteY3" fmla="*/ 91535 h 99310"/>
                  <a:gd name="connsiteX4" fmla="*/ 44541 w 271867"/>
                  <a:gd name="connsiteY4" fmla="*/ 91726 h 99310"/>
                  <a:gd name="connsiteX5" fmla="*/ 135029 w 271867"/>
                  <a:gd name="connsiteY5" fmla="*/ 52197 h 99310"/>
                  <a:gd name="connsiteX6" fmla="*/ 136934 w 271867"/>
                  <a:gd name="connsiteY6" fmla="*/ 52197 h 99310"/>
                  <a:gd name="connsiteX7" fmla="*/ 227326 w 271867"/>
                  <a:gd name="connsiteY7" fmla="*/ 91726 h 99310"/>
                  <a:gd name="connsiteX8" fmla="*/ 264283 w 271867"/>
                  <a:gd name="connsiteY8" fmla="*/ 91535 h 99310"/>
                  <a:gd name="connsiteX9" fmla="*/ 264093 w 271867"/>
                  <a:gd name="connsiteY9" fmla="*/ 54578 h 99310"/>
                  <a:gd name="connsiteX10" fmla="*/ 136839 w 271867"/>
                  <a:gd name="connsiteY10" fmla="*/ 0 h 99310"/>
                  <a:gd name="connsiteX11" fmla="*/ 136839 w 271867"/>
                  <a:gd name="connsiteY11" fmla="*/ 0 h 99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1867" h="99310">
                    <a:moveTo>
                      <a:pt x="136934" y="0"/>
                    </a:moveTo>
                    <a:lnTo>
                      <a:pt x="135029" y="0"/>
                    </a:lnTo>
                    <a:cubicBezTo>
                      <a:pt x="87214" y="1429"/>
                      <a:pt x="41779" y="20955"/>
                      <a:pt x="7775" y="54578"/>
                    </a:cubicBezTo>
                    <a:cubicBezTo>
                      <a:pt x="-2512" y="64770"/>
                      <a:pt x="-2607" y="81248"/>
                      <a:pt x="7585" y="91535"/>
                    </a:cubicBezTo>
                    <a:cubicBezTo>
                      <a:pt x="17776" y="101822"/>
                      <a:pt x="34350" y="101822"/>
                      <a:pt x="44541" y="91726"/>
                    </a:cubicBezTo>
                    <a:cubicBezTo>
                      <a:pt x="68735" y="67723"/>
                      <a:pt x="101025" y="53626"/>
                      <a:pt x="135029" y="52197"/>
                    </a:cubicBezTo>
                    <a:lnTo>
                      <a:pt x="136934" y="52197"/>
                    </a:lnTo>
                    <a:cubicBezTo>
                      <a:pt x="170938" y="53626"/>
                      <a:pt x="203228" y="67723"/>
                      <a:pt x="227326" y="91726"/>
                    </a:cubicBezTo>
                    <a:cubicBezTo>
                      <a:pt x="237613" y="101917"/>
                      <a:pt x="254091" y="101822"/>
                      <a:pt x="264283" y="91535"/>
                    </a:cubicBezTo>
                    <a:cubicBezTo>
                      <a:pt x="274475" y="81248"/>
                      <a:pt x="274380" y="64675"/>
                      <a:pt x="264093" y="54578"/>
                    </a:cubicBezTo>
                    <a:cubicBezTo>
                      <a:pt x="230089" y="20860"/>
                      <a:pt x="184654" y="1429"/>
                      <a:pt x="136839" y="0"/>
                    </a:cubicBezTo>
                    <a:lnTo>
                      <a:pt x="136839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5">
                <a:extLst>
                  <a:ext uri="{FF2B5EF4-FFF2-40B4-BE49-F238E27FC236}">
                    <a16:creationId xmlns:a16="http://schemas.microsoft.com/office/drawing/2014/main" id="{EE22AC07-6003-75FD-39A0-A137BF434741}"/>
                  </a:ext>
                </a:extLst>
              </p:cNvPr>
              <p:cNvSpPr/>
              <p:nvPr/>
            </p:nvSpPr>
            <p:spPr>
              <a:xfrm>
                <a:off x="14088323" y="2804407"/>
                <a:ext cx="669212" cy="186927"/>
              </a:xfrm>
              <a:custGeom>
                <a:avLst/>
                <a:gdLst>
                  <a:gd name="connsiteX0" fmla="*/ 45189 w 669212"/>
                  <a:gd name="connsiteY0" fmla="*/ 178600 h 186927"/>
                  <a:gd name="connsiteX1" fmla="*/ 602878 w 669212"/>
                  <a:gd name="connsiteY1" fmla="*/ 157550 h 186927"/>
                  <a:gd name="connsiteX2" fmla="*/ 623928 w 669212"/>
                  <a:gd name="connsiteY2" fmla="*/ 178600 h 186927"/>
                  <a:gd name="connsiteX3" fmla="*/ 660885 w 669212"/>
                  <a:gd name="connsiteY3" fmla="*/ 179934 h 186927"/>
                  <a:gd name="connsiteX4" fmla="*/ 662219 w 669212"/>
                  <a:gd name="connsiteY4" fmla="*/ 142977 h 186927"/>
                  <a:gd name="connsiteX5" fmla="*/ 30711 w 669212"/>
                  <a:gd name="connsiteY5" fmla="*/ 119259 h 186927"/>
                  <a:gd name="connsiteX6" fmla="*/ 6994 w 669212"/>
                  <a:gd name="connsiteY6" fmla="*/ 142977 h 186927"/>
                  <a:gd name="connsiteX7" fmla="*/ 8327 w 669212"/>
                  <a:gd name="connsiteY7" fmla="*/ 179934 h 186927"/>
                  <a:gd name="connsiteX8" fmla="*/ 45284 w 669212"/>
                  <a:gd name="connsiteY8" fmla="*/ 178600 h 186927"/>
                  <a:gd name="connsiteX9" fmla="*/ 45284 w 669212"/>
                  <a:gd name="connsiteY9" fmla="*/ 178600 h 18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9212" h="186927">
                    <a:moveTo>
                      <a:pt x="45189" y="178600"/>
                    </a:moveTo>
                    <a:cubicBezTo>
                      <a:pt x="193398" y="18771"/>
                      <a:pt x="443048" y="9341"/>
                      <a:pt x="602878" y="157550"/>
                    </a:cubicBezTo>
                    <a:cubicBezTo>
                      <a:pt x="610117" y="164313"/>
                      <a:pt x="617165" y="171361"/>
                      <a:pt x="623928" y="178600"/>
                    </a:cubicBezTo>
                    <a:cubicBezTo>
                      <a:pt x="633738" y="189173"/>
                      <a:pt x="650312" y="189744"/>
                      <a:pt x="660885" y="179934"/>
                    </a:cubicBezTo>
                    <a:cubicBezTo>
                      <a:pt x="671458" y="170123"/>
                      <a:pt x="672030" y="153549"/>
                      <a:pt x="662219" y="142977"/>
                    </a:cubicBezTo>
                    <a:cubicBezTo>
                      <a:pt x="494388" y="-37998"/>
                      <a:pt x="211590" y="-48571"/>
                      <a:pt x="30711" y="119259"/>
                    </a:cubicBezTo>
                    <a:cubicBezTo>
                      <a:pt x="22519" y="126879"/>
                      <a:pt x="14613" y="134785"/>
                      <a:pt x="6994" y="142977"/>
                    </a:cubicBezTo>
                    <a:cubicBezTo>
                      <a:pt x="-2817" y="153549"/>
                      <a:pt x="-2245" y="170123"/>
                      <a:pt x="8327" y="179934"/>
                    </a:cubicBezTo>
                    <a:cubicBezTo>
                      <a:pt x="18900" y="189744"/>
                      <a:pt x="35473" y="189173"/>
                      <a:pt x="45284" y="178600"/>
                    </a:cubicBezTo>
                    <a:lnTo>
                      <a:pt x="45284" y="17860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6">
                <a:extLst>
                  <a:ext uri="{FF2B5EF4-FFF2-40B4-BE49-F238E27FC236}">
                    <a16:creationId xmlns:a16="http://schemas.microsoft.com/office/drawing/2014/main" id="{DAF513FC-3E88-B8E1-DF76-8733ECADCACC}"/>
                  </a:ext>
                </a:extLst>
              </p:cNvPr>
              <p:cNvSpPr/>
              <p:nvPr/>
            </p:nvSpPr>
            <p:spPr>
              <a:xfrm>
                <a:off x="14183732" y="2956090"/>
                <a:ext cx="478512" cy="143789"/>
              </a:xfrm>
              <a:custGeom>
                <a:avLst/>
                <a:gdLst>
                  <a:gd name="connsiteX0" fmla="*/ 452319 w 478512"/>
                  <a:gd name="connsiteY0" fmla="*/ 143789 h 143789"/>
                  <a:gd name="connsiteX1" fmla="*/ 478512 w 478512"/>
                  <a:gd name="connsiteY1" fmla="*/ 117691 h 143789"/>
                  <a:gd name="connsiteX2" fmla="*/ 470893 w 478512"/>
                  <a:gd name="connsiteY2" fmla="*/ 99212 h 143789"/>
                  <a:gd name="connsiteX3" fmla="*/ 18455 w 478512"/>
                  <a:gd name="connsiteY3" fmla="*/ 88354 h 143789"/>
                  <a:gd name="connsiteX4" fmla="*/ 7596 w 478512"/>
                  <a:gd name="connsiteY4" fmla="*/ 99212 h 143789"/>
                  <a:gd name="connsiteX5" fmla="*/ 7692 w 478512"/>
                  <a:gd name="connsiteY5" fmla="*/ 136169 h 143789"/>
                  <a:gd name="connsiteX6" fmla="*/ 44649 w 478512"/>
                  <a:gd name="connsiteY6" fmla="*/ 136074 h 143789"/>
                  <a:gd name="connsiteX7" fmla="*/ 423172 w 478512"/>
                  <a:gd name="connsiteY7" fmla="*/ 125501 h 143789"/>
                  <a:gd name="connsiteX8" fmla="*/ 433745 w 478512"/>
                  <a:gd name="connsiteY8" fmla="*/ 136074 h 143789"/>
                  <a:gd name="connsiteX9" fmla="*/ 452319 w 478512"/>
                  <a:gd name="connsiteY9" fmla="*/ 143789 h 143789"/>
                  <a:gd name="connsiteX10" fmla="*/ 452319 w 478512"/>
                  <a:gd name="connsiteY10" fmla="*/ 143789 h 14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8512" h="143789">
                    <a:moveTo>
                      <a:pt x="452319" y="143789"/>
                    </a:moveTo>
                    <a:cubicBezTo>
                      <a:pt x="466797" y="143789"/>
                      <a:pt x="478512" y="132073"/>
                      <a:pt x="478512" y="117691"/>
                    </a:cubicBezTo>
                    <a:cubicBezTo>
                      <a:pt x="478512" y="110737"/>
                      <a:pt x="475750" y="104165"/>
                      <a:pt x="470893" y="99212"/>
                    </a:cubicBezTo>
                    <a:cubicBezTo>
                      <a:pt x="348972" y="-28709"/>
                      <a:pt x="146376" y="-33566"/>
                      <a:pt x="18455" y="88354"/>
                    </a:cubicBezTo>
                    <a:cubicBezTo>
                      <a:pt x="14740" y="91878"/>
                      <a:pt x="11121" y="95497"/>
                      <a:pt x="7596" y="99212"/>
                    </a:cubicBezTo>
                    <a:cubicBezTo>
                      <a:pt x="-2595" y="109499"/>
                      <a:pt x="-2500" y="125977"/>
                      <a:pt x="7692" y="136169"/>
                    </a:cubicBezTo>
                    <a:cubicBezTo>
                      <a:pt x="17978" y="146361"/>
                      <a:pt x="34552" y="146266"/>
                      <a:pt x="44649" y="136074"/>
                    </a:cubicBezTo>
                    <a:cubicBezTo>
                      <a:pt x="146280" y="28632"/>
                      <a:pt x="315730" y="23965"/>
                      <a:pt x="423172" y="125501"/>
                    </a:cubicBezTo>
                    <a:cubicBezTo>
                      <a:pt x="426792" y="128930"/>
                      <a:pt x="430316" y="132454"/>
                      <a:pt x="433745" y="136074"/>
                    </a:cubicBezTo>
                    <a:cubicBezTo>
                      <a:pt x="438698" y="141027"/>
                      <a:pt x="445366" y="143789"/>
                      <a:pt x="452319" y="143789"/>
                    </a:cubicBezTo>
                    <a:lnTo>
                      <a:pt x="452319" y="14378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7">
                <a:extLst>
                  <a:ext uri="{FF2B5EF4-FFF2-40B4-BE49-F238E27FC236}">
                    <a16:creationId xmlns:a16="http://schemas.microsoft.com/office/drawing/2014/main" id="{9AB6A72C-41DE-6FA6-FDDA-E05FE3BB757B}"/>
                  </a:ext>
                </a:extLst>
              </p:cNvPr>
              <p:cNvSpPr/>
              <p:nvPr/>
            </p:nvSpPr>
            <p:spPr>
              <a:xfrm>
                <a:off x="14393163" y="3225609"/>
                <a:ext cx="57150" cy="57150"/>
              </a:xfrm>
              <a:custGeom>
                <a:avLst/>
                <a:gdLst>
                  <a:gd name="connsiteX0" fmla="*/ 57150 w 57150"/>
                  <a:gd name="connsiteY0" fmla="*/ 28575 h 57150"/>
                  <a:gd name="connsiteX1" fmla="*/ 28575 w 57150"/>
                  <a:gd name="connsiteY1" fmla="*/ 57150 h 57150"/>
                  <a:gd name="connsiteX2" fmla="*/ 0 w 57150"/>
                  <a:gd name="connsiteY2" fmla="*/ 28575 h 57150"/>
                  <a:gd name="connsiteX3" fmla="*/ 28575 w 57150"/>
                  <a:gd name="connsiteY3" fmla="*/ 0 h 57150"/>
                  <a:gd name="connsiteX4" fmla="*/ 57150 w 57150"/>
                  <a:gd name="connsiteY4" fmla="*/ 28575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57150" y="28575"/>
                    </a:moveTo>
                    <a:cubicBezTo>
                      <a:pt x="57150" y="44357"/>
                      <a:pt x="44357" y="57150"/>
                      <a:pt x="28575" y="57150"/>
                    </a:cubicBezTo>
                    <a:cubicBezTo>
                      <a:pt x="12793" y="57150"/>
                      <a:pt x="0" y="44357"/>
                      <a:pt x="0" y="28575"/>
                    </a:cubicBezTo>
                    <a:cubicBezTo>
                      <a:pt x="0" y="12794"/>
                      <a:pt x="12793" y="0"/>
                      <a:pt x="28575" y="0"/>
                    </a:cubicBezTo>
                    <a:cubicBezTo>
                      <a:pt x="44357" y="0"/>
                      <a:pt x="57150" y="12794"/>
                      <a:pt x="57150" y="285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65" name="Graphic 3">
            <a:extLst>
              <a:ext uri="{FF2B5EF4-FFF2-40B4-BE49-F238E27FC236}">
                <a16:creationId xmlns:a16="http://schemas.microsoft.com/office/drawing/2014/main" id="{6F10D39D-60AD-E88C-5C7F-8A7B1E71C15D}"/>
              </a:ext>
            </a:extLst>
          </p:cNvPr>
          <p:cNvGrpSpPr/>
          <p:nvPr/>
        </p:nvGrpSpPr>
        <p:grpSpPr>
          <a:xfrm>
            <a:off x="11715685" y="5007641"/>
            <a:ext cx="991933" cy="1340548"/>
            <a:chOff x="11715685" y="5007641"/>
            <a:chExt cx="991933" cy="1340548"/>
          </a:xfrm>
        </p:grpSpPr>
        <p:sp>
          <p:nvSpPr>
            <p:cNvPr id="66" name="Freeform: Shape 69">
              <a:extLst>
                <a:ext uri="{FF2B5EF4-FFF2-40B4-BE49-F238E27FC236}">
                  <a16:creationId xmlns:a16="http://schemas.microsoft.com/office/drawing/2014/main" id="{D9BDD48F-8DC7-8E8A-3B1B-30032D785FB1}"/>
                </a:ext>
              </a:extLst>
            </p:cNvPr>
            <p:cNvSpPr/>
            <p:nvPr/>
          </p:nvSpPr>
          <p:spPr>
            <a:xfrm>
              <a:off x="11715685" y="5007641"/>
              <a:ext cx="991933" cy="1340548"/>
            </a:xfrm>
            <a:custGeom>
              <a:avLst/>
              <a:gdLst>
                <a:gd name="connsiteX0" fmla="*/ 991934 w 991933"/>
                <a:gd name="connsiteY0" fmla="*/ 292989 h 1340548"/>
                <a:gd name="connsiteX1" fmla="*/ 970502 w 991933"/>
                <a:gd name="connsiteY1" fmla="*/ 242792 h 1340548"/>
                <a:gd name="connsiteX2" fmla="*/ 738474 w 991933"/>
                <a:gd name="connsiteY2" fmla="*/ 19431 h 1340548"/>
                <a:gd name="connsiteX3" fmla="*/ 690086 w 991933"/>
                <a:gd name="connsiteY3" fmla="*/ 0 h 1340548"/>
                <a:gd name="connsiteX4" fmla="*/ 69723 w 991933"/>
                <a:gd name="connsiteY4" fmla="*/ 0 h 1340548"/>
                <a:gd name="connsiteX5" fmla="*/ 0 w 991933"/>
                <a:gd name="connsiteY5" fmla="*/ 69723 h 1340548"/>
                <a:gd name="connsiteX6" fmla="*/ 0 w 991933"/>
                <a:gd name="connsiteY6" fmla="*/ 1270825 h 1340548"/>
                <a:gd name="connsiteX7" fmla="*/ 69723 w 991933"/>
                <a:gd name="connsiteY7" fmla="*/ 1340548 h 1340548"/>
                <a:gd name="connsiteX8" fmla="*/ 922211 w 991933"/>
                <a:gd name="connsiteY8" fmla="*/ 1340548 h 1340548"/>
                <a:gd name="connsiteX9" fmla="*/ 991934 w 991933"/>
                <a:gd name="connsiteY9" fmla="*/ 1270825 h 1340548"/>
                <a:gd name="connsiteX10" fmla="*/ 991934 w 991933"/>
                <a:gd name="connsiteY10" fmla="*/ 293084 h 1340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1933" h="1340548">
                  <a:moveTo>
                    <a:pt x="991934" y="292989"/>
                  </a:moveTo>
                  <a:cubicBezTo>
                    <a:pt x="991934" y="274130"/>
                    <a:pt x="984123" y="255841"/>
                    <a:pt x="970502" y="242792"/>
                  </a:cubicBezTo>
                  <a:lnTo>
                    <a:pt x="738474" y="19431"/>
                  </a:lnTo>
                  <a:cubicBezTo>
                    <a:pt x="725424" y="6858"/>
                    <a:pt x="708279" y="0"/>
                    <a:pt x="690086" y="0"/>
                  </a:cubicBezTo>
                  <a:lnTo>
                    <a:pt x="69723" y="0"/>
                  </a:lnTo>
                  <a:cubicBezTo>
                    <a:pt x="31242" y="0"/>
                    <a:pt x="0" y="31242"/>
                    <a:pt x="0" y="69723"/>
                  </a:cubicBezTo>
                  <a:lnTo>
                    <a:pt x="0" y="1270825"/>
                  </a:lnTo>
                  <a:cubicBezTo>
                    <a:pt x="0" y="1309306"/>
                    <a:pt x="31338" y="1340548"/>
                    <a:pt x="69723" y="1340548"/>
                  </a:cubicBezTo>
                  <a:lnTo>
                    <a:pt x="922211" y="1340548"/>
                  </a:lnTo>
                  <a:cubicBezTo>
                    <a:pt x="960692" y="1340548"/>
                    <a:pt x="991934" y="1309211"/>
                    <a:pt x="991934" y="1270825"/>
                  </a:cubicBezTo>
                  <a:lnTo>
                    <a:pt x="991934" y="293084"/>
                  </a:lnTo>
                  <a:close/>
                </a:path>
              </a:pathLst>
            </a:custGeom>
            <a:solidFill>
              <a:srgbClr val="18009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70">
              <a:extLst>
                <a:ext uri="{FF2B5EF4-FFF2-40B4-BE49-F238E27FC236}">
                  <a16:creationId xmlns:a16="http://schemas.microsoft.com/office/drawing/2014/main" id="{0A8A8505-EE49-9B06-FE2A-2591160C8986}"/>
                </a:ext>
              </a:extLst>
            </p:cNvPr>
            <p:cNvSpPr/>
            <p:nvPr/>
          </p:nvSpPr>
          <p:spPr>
            <a:xfrm>
              <a:off x="11820460" y="5625147"/>
              <a:ext cx="782478" cy="618363"/>
            </a:xfrm>
            <a:custGeom>
              <a:avLst/>
              <a:gdLst>
                <a:gd name="connsiteX0" fmla="*/ 66866 w 782478"/>
                <a:gd name="connsiteY0" fmla="*/ 618363 h 618363"/>
                <a:gd name="connsiteX1" fmla="*/ 715613 w 782478"/>
                <a:gd name="connsiteY1" fmla="*/ 618363 h 618363"/>
                <a:gd name="connsiteX2" fmla="*/ 782479 w 782478"/>
                <a:gd name="connsiteY2" fmla="*/ 551497 h 618363"/>
                <a:gd name="connsiteX3" fmla="*/ 782479 w 782478"/>
                <a:gd name="connsiteY3" fmla="*/ 66866 h 618363"/>
                <a:gd name="connsiteX4" fmla="*/ 715613 w 782478"/>
                <a:gd name="connsiteY4" fmla="*/ 0 h 618363"/>
                <a:gd name="connsiteX5" fmla="*/ 66866 w 782478"/>
                <a:gd name="connsiteY5" fmla="*/ 0 h 618363"/>
                <a:gd name="connsiteX6" fmla="*/ 0 w 782478"/>
                <a:gd name="connsiteY6" fmla="*/ 66866 h 618363"/>
                <a:gd name="connsiteX7" fmla="*/ 0 w 782478"/>
                <a:gd name="connsiteY7" fmla="*/ 551497 h 618363"/>
                <a:gd name="connsiteX8" fmla="*/ 66866 w 782478"/>
                <a:gd name="connsiteY8" fmla="*/ 618363 h 618363"/>
                <a:gd name="connsiteX9" fmla="*/ 66866 w 782478"/>
                <a:gd name="connsiteY9" fmla="*/ 618363 h 618363"/>
                <a:gd name="connsiteX10" fmla="*/ 41910 w 782478"/>
                <a:gd name="connsiteY10" fmla="*/ 551497 h 618363"/>
                <a:gd name="connsiteX11" fmla="*/ 41910 w 782478"/>
                <a:gd name="connsiteY11" fmla="*/ 317468 h 618363"/>
                <a:gd name="connsiteX12" fmla="*/ 257746 w 782478"/>
                <a:gd name="connsiteY12" fmla="*/ 317468 h 618363"/>
                <a:gd name="connsiteX13" fmla="*/ 257746 w 782478"/>
                <a:gd name="connsiteY13" fmla="*/ 576548 h 618363"/>
                <a:gd name="connsiteX14" fmla="*/ 66866 w 782478"/>
                <a:gd name="connsiteY14" fmla="*/ 576548 h 618363"/>
                <a:gd name="connsiteX15" fmla="*/ 41910 w 782478"/>
                <a:gd name="connsiteY15" fmla="*/ 551593 h 618363"/>
                <a:gd name="connsiteX16" fmla="*/ 41910 w 782478"/>
                <a:gd name="connsiteY16" fmla="*/ 551593 h 618363"/>
                <a:gd name="connsiteX17" fmla="*/ 524733 w 782478"/>
                <a:gd name="connsiteY17" fmla="*/ 217646 h 618363"/>
                <a:gd name="connsiteX18" fmla="*/ 740569 w 782478"/>
                <a:gd name="connsiteY18" fmla="*/ 217646 h 618363"/>
                <a:gd name="connsiteX19" fmla="*/ 740569 w 782478"/>
                <a:gd name="connsiteY19" fmla="*/ 400717 h 618363"/>
                <a:gd name="connsiteX20" fmla="*/ 524733 w 782478"/>
                <a:gd name="connsiteY20" fmla="*/ 400717 h 618363"/>
                <a:gd name="connsiteX21" fmla="*/ 524733 w 782478"/>
                <a:gd name="connsiteY21" fmla="*/ 217646 h 618363"/>
                <a:gd name="connsiteX22" fmla="*/ 482822 w 782478"/>
                <a:gd name="connsiteY22" fmla="*/ 576548 h 618363"/>
                <a:gd name="connsiteX23" fmla="*/ 299657 w 782478"/>
                <a:gd name="connsiteY23" fmla="*/ 576548 h 618363"/>
                <a:gd name="connsiteX24" fmla="*/ 299657 w 782478"/>
                <a:gd name="connsiteY24" fmla="*/ 42005 h 618363"/>
                <a:gd name="connsiteX25" fmla="*/ 482822 w 782478"/>
                <a:gd name="connsiteY25" fmla="*/ 42005 h 618363"/>
                <a:gd name="connsiteX26" fmla="*/ 482822 w 782478"/>
                <a:gd name="connsiteY26" fmla="*/ 576548 h 618363"/>
                <a:gd name="connsiteX27" fmla="*/ 715613 w 782478"/>
                <a:gd name="connsiteY27" fmla="*/ 576548 h 618363"/>
                <a:gd name="connsiteX28" fmla="*/ 524733 w 782478"/>
                <a:gd name="connsiteY28" fmla="*/ 576548 h 618363"/>
                <a:gd name="connsiteX29" fmla="*/ 524733 w 782478"/>
                <a:gd name="connsiteY29" fmla="*/ 442722 h 618363"/>
                <a:gd name="connsiteX30" fmla="*/ 740569 w 782478"/>
                <a:gd name="connsiteY30" fmla="*/ 442722 h 618363"/>
                <a:gd name="connsiteX31" fmla="*/ 740569 w 782478"/>
                <a:gd name="connsiteY31" fmla="*/ 551593 h 618363"/>
                <a:gd name="connsiteX32" fmla="*/ 715613 w 782478"/>
                <a:gd name="connsiteY32" fmla="*/ 576548 h 618363"/>
                <a:gd name="connsiteX33" fmla="*/ 740569 w 782478"/>
                <a:gd name="connsiteY33" fmla="*/ 66961 h 618363"/>
                <a:gd name="connsiteX34" fmla="*/ 740569 w 782478"/>
                <a:gd name="connsiteY34" fmla="*/ 175831 h 618363"/>
                <a:gd name="connsiteX35" fmla="*/ 524733 w 782478"/>
                <a:gd name="connsiteY35" fmla="*/ 175831 h 618363"/>
                <a:gd name="connsiteX36" fmla="*/ 524733 w 782478"/>
                <a:gd name="connsiteY36" fmla="*/ 42005 h 618363"/>
                <a:gd name="connsiteX37" fmla="*/ 715613 w 782478"/>
                <a:gd name="connsiteY37" fmla="*/ 42005 h 618363"/>
                <a:gd name="connsiteX38" fmla="*/ 740569 w 782478"/>
                <a:gd name="connsiteY38" fmla="*/ 66961 h 618363"/>
                <a:gd name="connsiteX39" fmla="*/ 66866 w 782478"/>
                <a:gd name="connsiteY39" fmla="*/ 42005 h 618363"/>
                <a:gd name="connsiteX40" fmla="*/ 257746 w 782478"/>
                <a:gd name="connsiteY40" fmla="*/ 42005 h 618363"/>
                <a:gd name="connsiteX41" fmla="*/ 257746 w 782478"/>
                <a:gd name="connsiteY41" fmla="*/ 275654 h 618363"/>
                <a:gd name="connsiteX42" fmla="*/ 41910 w 782478"/>
                <a:gd name="connsiteY42" fmla="*/ 275654 h 618363"/>
                <a:gd name="connsiteX43" fmla="*/ 41910 w 782478"/>
                <a:gd name="connsiteY43" fmla="*/ 66961 h 618363"/>
                <a:gd name="connsiteX44" fmla="*/ 66866 w 782478"/>
                <a:gd name="connsiteY44" fmla="*/ 42005 h 618363"/>
                <a:gd name="connsiteX45" fmla="*/ 66866 w 782478"/>
                <a:gd name="connsiteY45" fmla="*/ 42005 h 618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782478" h="618363">
                  <a:moveTo>
                    <a:pt x="66866" y="618363"/>
                  </a:moveTo>
                  <a:lnTo>
                    <a:pt x="715613" y="618363"/>
                  </a:lnTo>
                  <a:cubicBezTo>
                    <a:pt x="752475" y="618363"/>
                    <a:pt x="782479" y="588359"/>
                    <a:pt x="782479" y="551497"/>
                  </a:cubicBezTo>
                  <a:lnTo>
                    <a:pt x="782479" y="66866"/>
                  </a:lnTo>
                  <a:cubicBezTo>
                    <a:pt x="782479" y="30004"/>
                    <a:pt x="752475" y="0"/>
                    <a:pt x="715613" y="0"/>
                  </a:cubicBezTo>
                  <a:lnTo>
                    <a:pt x="66866" y="0"/>
                  </a:lnTo>
                  <a:cubicBezTo>
                    <a:pt x="30004" y="0"/>
                    <a:pt x="0" y="30004"/>
                    <a:pt x="0" y="66866"/>
                  </a:cubicBezTo>
                  <a:lnTo>
                    <a:pt x="0" y="551497"/>
                  </a:lnTo>
                  <a:cubicBezTo>
                    <a:pt x="0" y="588359"/>
                    <a:pt x="30004" y="618363"/>
                    <a:pt x="66866" y="618363"/>
                  </a:cubicBezTo>
                  <a:lnTo>
                    <a:pt x="66866" y="618363"/>
                  </a:lnTo>
                  <a:close/>
                  <a:moveTo>
                    <a:pt x="41910" y="551497"/>
                  </a:moveTo>
                  <a:lnTo>
                    <a:pt x="41910" y="317468"/>
                  </a:lnTo>
                  <a:lnTo>
                    <a:pt x="257746" y="317468"/>
                  </a:lnTo>
                  <a:lnTo>
                    <a:pt x="257746" y="576548"/>
                  </a:lnTo>
                  <a:lnTo>
                    <a:pt x="66866" y="576548"/>
                  </a:lnTo>
                  <a:cubicBezTo>
                    <a:pt x="53054" y="576548"/>
                    <a:pt x="41910" y="565309"/>
                    <a:pt x="41910" y="551593"/>
                  </a:cubicBezTo>
                  <a:lnTo>
                    <a:pt x="41910" y="551593"/>
                  </a:lnTo>
                  <a:close/>
                  <a:moveTo>
                    <a:pt x="524733" y="217646"/>
                  </a:moveTo>
                  <a:lnTo>
                    <a:pt x="740569" y="217646"/>
                  </a:lnTo>
                  <a:lnTo>
                    <a:pt x="740569" y="400717"/>
                  </a:lnTo>
                  <a:lnTo>
                    <a:pt x="524733" y="400717"/>
                  </a:lnTo>
                  <a:lnTo>
                    <a:pt x="524733" y="217646"/>
                  </a:lnTo>
                  <a:close/>
                  <a:moveTo>
                    <a:pt x="482822" y="576548"/>
                  </a:moveTo>
                  <a:lnTo>
                    <a:pt x="299657" y="576548"/>
                  </a:lnTo>
                  <a:lnTo>
                    <a:pt x="299657" y="42005"/>
                  </a:lnTo>
                  <a:lnTo>
                    <a:pt x="482822" y="42005"/>
                  </a:lnTo>
                  <a:lnTo>
                    <a:pt x="482822" y="576548"/>
                  </a:lnTo>
                  <a:close/>
                  <a:moveTo>
                    <a:pt x="715613" y="576548"/>
                  </a:moveTo>
                  <a:lnTo>
                    <a:pt x="524733" y="576548"/>
                  </a:lnTo>
                  <a:lnTo>
                    <a:pt x="524733" y="442722"/>
                  </a:lnTo>
                  <a:lnTo>
                    <a:pt x="740569" y="442722"/>
                  </a:lnTo>
                  <a:lnTo>
                    <a:pt x="740569" y="551593"/>
                  </a:lnTo>
                  <a:cubicBezTo>
                    <a:pt x="740569" y="565404"/>
                    <a:pt x="729329" y="576548"/>
                    <a:pt x="715613" y="576548"/>
                  </a:cubicBezTo>
                  <a:close/>
                  <a:moveTo>
                    <a:pt x="740569" y="66961"/>
                  </a:moveTo>
                  <a:lnTo>
                    <a:pt x="740569" y="175831"/>
                  </a:lnTo>
                  <a:lnTo>
                    <a:pt x="524733" y="175831"/>
                  </a:lnTo>
                  <a:lnTo>
                    <a:pt x="524733" y="42005"/>
                  </a:lnTo>
                  <a:lnTo>
                    <a:pt x="715613" y="42005"/>
                  </a:lnTo>
                  <a:cubicBezTo>
                    <a:pt x="729425" y="42005"/>
                    <a:pt x="740569" y="53245"/>
                    <a:pt x="740569" y="66961"/>
                  </a:cubicBezTo>
                  <a:close/>
                  <a:moveTo>
                    <a:pt x="66866" y="42005"/>
                  </a:moveTo>
                  <a:lnTo>
                    <a:pt x="257746" y="42005"/>
                  </a:lnTo>
                  <a:lnTo>
                    <a:pt x="257746" y="275654"/>
                  </a:lnTo>
                  <a:lnTo>
                    <a:pt x="41910" y="275654"/>
                  </a:lnTo>
                  <a:lnTo>
                    <a:pt x="41910" y="66961"/>
                  </a:lnTo>
                  <a:cubicBezTo>
                    <a:pt x="41910" y="53150"/>
                    <a:pt x="53054" y="42005"/>
                    <a:pt x="66866" y="42005"/>
                  </a:cubicBezTo>
                  <a:lnTo>
                    <a:pt x="66866" y="4200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8" name="Freeform: Shape 71">
            <a:extLst>
              <a:ext uri="{FF2B5EF4-FFF2-40B4-BE49-F238E27FC236}">
                <a16:creationId xmlns:a16="http://schemas.microsoft.com/office/drawing/2014/main" id="{A4386EB3-B967-990E-4035-8956F2FB8BE0}"/>
              </a:ext>
            </a:extLst>
          </p:cNvPr>
          <p:cNvSpPr/>
          <p:nvPr/>
        </p:nvSpPr>
        <p:spPr>
          <a:xfrm>
            <a:off x="9490074" y="2371026"/>
            <a:ext cx="1138308" cy="1136903"/>
          </a:xfrm>
          <a:custGeom>
            <a:avLst/>
            <a:gdLst>
              <a:gd name="connsiteX0" fmla="*/ 1137761 w 1138308"/>
              <a:gd name="connsiteY0" fmla="*/ 207359 h 1136903"/>
              <a:gd name="connsiteX1" fmla="*/ 1137761 w 1138308"/>
              <a:gd name="connsiteY1" fmla="*/ 205359 h 1136903"/>
              <a:gd name="connsiteX2" fmla="*/ 1136714 w 1138308"/>
              <a:gd name="connsiteY2" fmla="*/ 200501 h 1136903"/>
              <a:gd name="connsiteX3" fmla="*/ 1130046 w 1138308"/>
              <a:gd name="connsiteY3" fmla="*/ 188405 h 1136903"/>
              <a:gd name="connsiteX4" fmla="*/ 1096327 w 1138308"/>
              <a:gd name="connsiteY4" fmla="*/ 188786 h 1136903"/>
              <a:gd name="connsiteX5" fmla="*/ 571500 w 1138308"/>
              <a:gd name="connsiteY5" fmla="*/ 724567 h 1136903"/>
              <a:gd name="connsiteX6" fmla="*/ 404146 w 1138308"/>
              <a:gd name="connsiteY6" fmla="*/ 552069 h 1136903"/>
              <a:gd name="connsiteX7" fmla="*/ 387191 w 1138308"/>
              <a:gd name="connsiteY7" fmla="*/ 544830 h 1136903"/>
              <a:gd name="connsiteX8" fmla="*/ 370141 w 1138308"/>
              <a:gd name="connsiteY8" fmla="*/ 551783 h 1136903"/>
              <a:gd name="connsiteX9" fmla="*/ 47625 w 1138308"/>
              <a:gd name="connsiteY9" fmla="*/ 874300 h 1136903"/>
              <a:gd name="connsiteX10" fmla="*/ 47625 w 1138308"/>
              <a:gd name="connsiteY10" fmla="*/ 23813 h 1136903"/>
              <a:gd name="connsiteX11" fmla="*/ 23813 w 1138308"/>
              <a:gd name="connsiteY11" fmla="*/ 0 h 1136903"/>
              <a:gd name="connsiteX12" fmla="*/ 0 w 1138308"/>
              <a:gd name="connsiteY12" fmla="*/ 23813 h 1136903"/>
              <a:gd name="connsiteX13" fmla="*/ 0 w 1138308"/>
              <a:gd name="connsiteY13" fmla="*/ 1113092 h 1136903"/>
              <a:gd name="connsiteX14" fmla="*/ 23813 w 1138308"/>
              <a:gd name="connsiteY14" fmla="*/ 1136904 h 1136903"/>
              <a:gd name="connsiteX15" fmla="*/ 1113091 w 1138308"/>
              <a:gd name="connsiteY15" fmla="*/ 1136904 h 1136903"/>
              <a:gd name="connsiteX16" fmla="*/ 1135952 w 1138308"/>
              <a:gd name="connsiteY16" fmla="*/ 1119283 h 1136903"/>
              <a:gd name="connsiteX17" fmla="*/ 1137475 w 1138308"/>
              <a:gd name="connsiteY17" fmla="*/ 1113092 h 1136903"/>
              <a:gd name="connsiteX18" fmla="*/ 1137475 w 1138308"/>
              <a:gd name="connsiteY18" fmla="*/ 921353 h 1136903"/>
              <a:gd name="connsiteX19" fmla="*/ 1137475 w 1138308"/>
              <a:gd name="connsiteY19" fmla="*/ 828008 h 1136903"/>
              <a:gd name="connsiteX20" fmla="*/ 1137475 w 1138308"/>
              <a:gd name="connsiteY20" fmla="*/ 593217 h 1136903"/>
              <a:gd name="connsiteX21" fmla="*/ 1137475 w 1138308"/>
              <a:gd name="connsiteY21" fmla="*/ 342614 h 1136903"/>
              <a:gd name="connsiteX22" fmla="*/ 1137571 w 1138308"/>
              <a:gd name="connsiteY22" fmla="*/ 207359 h 1136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38308" h="1136903">
                <a:moveTo>
                  <a:pt x="1137761" y="207359"/>
                </a:moveTo>
                <a:cubicBezTo>
                  <a:pt x="1137761" y="206692"/>
                  <a:pt x="1137761" y="206026"/>
                  <a:pt x="1137761" y="205359"/>
                </a:cubicBezTo>
                <a:cubicBezTo>
                  <a:pt x="1137761" y="203549"/>
                  <a:pt x="1137285" y="201930"/>
                  <a:pt x="1136714" y="200501"/>
                </a:cubicBezTo>
                <a:cubicBezTo>
                  <a:pt x="1135761" y="196025"/>
                  <a:pt x="1133570" y="191834"/>
                  <a:pt x="1130046" y="188405"/>
                </a:cubicBezTo>
                <a:cubicBezTo>
                  <a:pt x="1120617" y="179165"/>
                  <a:pt x="1105567" y="179356"/>
                  <a:pt x="1096327" y="188786"/>
                </a:cubicBezTo>
                <a:lnTo>
                  <a:pt x="571500" y="724567"/>
                </a:lnTo>
                <a:lnTo>
                  <a:pt x="404146" y="552069"/>
                </a:lnTo>
                <a:cubicBezTo>
                  <a:pt x="399669" y="547497"/>
                  <a:pt x="393573" y="544925"/>
                  <a:pt x="387191" y="544830"/>
                </a:cubicBezTo>
                <a:cubicBezTo>
                  <a:pt x="380905" y="545211"/>
                  <a:pt x="374714" y="547307"/>
                  <a:pt x="370141" y="551783"/>
                </a:cubicBezTo>
                <a:lnTo>
                  <a:pt x="47625" y="874300"/>
                </a:lnTo>
                <a:lnTo>
                  <a:pt x="47625" y="23813"/>
                </a:lnTo>
                <a:cubicBezTo>
                  <a:pt x="47625" y="10668"/>
                  <a:pt x="36957" y="0"/>
                  <a:pt x="23813" y="0"/>
                </a:cubicBezTo>
                <a:cubicBezTo>
                  <a:pt x="10668" y="0"/>
                  <a:pt x="0" y="10668"/>
                  <a:pt x="0" y="23813"/>
                </a:cubicBezTo>
                <a:lnTo>
                  <a:pt x="0" y="1113092"/>
                </a:lnTo>
                <a:cubicBezTo>
                  <a:pt x="0" y="1126236"/>
                  <a:pt x="10668" y="1136904"/>
                  <a:pt x="23813" y="1136904"/>
                </a:cubicBezTo>
                <a:lnTo>
                  <a:pt x="1113091" y="1136904"/>
                </a:lnTo>
                <a:cubicBezTo>
                  <a:pt x="1124045" y="1136904"/>
                  <a:pt x="1133189" y="1129379"/>
                  <a:pt x="1135952" y="1119283"/>
                </a:cubicBezTo>
                <a:cubicBezTo>
                  <a:pt x="1136904" y="1117568"/>
                  <a:pt x="1137475" y="1115473"/>
                  <a:pt x="1137475" y="1113092"/>
                </a:cubicBezTo>
                <a:lnTo>
                  <a:pt x="1137475" y="921353"/>
                </a:lnTo>
                <a:cubicBezTo>
                  <a:pt x="1137475" y="890207"/>
                  <a:pt x="1137475" y="859155"/>
                  <a:pt x="1137475" y="828008"/>
                </a:cubicBezTo>
                <a:cubicBezTo>
                  <a:pt x="1137475" y="749713"/>
                  <a:pt x="1137475" y="671417"/>
                  <a:pt x="1137475" y="593217"/>
                </a:cubicBezTo>
                <a:lnTo>
                  <a:pt x="1137475" y="342614"/>
                </a:lnTo>
                <a:cubicBezTo>
                  <a:pt x="1137475" y="297656"/>
                  <a:pt x="1139285" y="252317"/>
                  <a:pt x="1137571" y="207359"/>
                </a:cubicBezTo>
                <a:close/>
              </a:path>
            </a:pathLst>
          </a:custGeom>
          <a:solidFill>
            <a:srgbClr val="18009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9" name="Graphic 3">
            <a:extLst>
              <a:ext uri="{FF2B5EF4-FFF2-40B4-BE49-F238E27FC236}">
                <a16:creationId xmlns:a16="http://schemas.microsoft.com/office/drawing/2014/main" id="{A0FD92A0-E9C0-CF15-A089-0E7DD2A86D21}"/>
              </a:ext>
            </a:extLst>
          </p:cNvPr>
          <p:cNvGrpSpPr/>
          <p:nvPr/>
        </p:nvGrpSpPr>
        <p:grpSpPr>
          <a:xfrm>
            <a:off x="5003799" y="2377895"/>
            <a:ext cx="1197006" cy="1137369"/>
            <a:chOff x="5003799" y="2377895"/>
            <a:chExt cx="1197006" cy="1137369"/>
          </a:xfrm>
        </p:grpSpPr>
        <p:sp>
          <p:nvSpPr>
            <p:cNvPr id="70" name="Freeform: Shape 73">
              <a:extLst>
                <a:ext uri="{FF2B5EF4-FFF2-40B4-BE49-F238E27FC236}">
                  <a16:creationId xmlns:a16="http://schemas.microsoft.com/office/drawing/2014/main" id="{2178C463-E36A-65B7-809C-ECA63390C108}"/>
                </a:ext>
              </a:extLst>
            </p:cNvPr>
            <p:cNvSpPr/>
            <p:nvPr/>
          </p:nvSpPr>
          <p:spPr>
            <a:xfrm>
              <a:off x="5003799" y="2678112"/>
              <a:ext cx="1197006" cy="206406"/>
            </a:xfrm>
            <a:custGeom>
              <a:avLst/>
              <a:gdLst>
                <a:gd name="connsiteX0" fmla="*/ 0 w 1197006"/>
                <a:gd name="connsiteY0" fmla="*/ 0 h 206406"/>
                <a:gd name="connsiteX1" fmla="*/ 1197007 w 1197006"/>
                <a:gd name="connsiteY1" fmla="*/ 0 h 206406"/>
                <a:gd name="connsiteX2" fmla="*/ 1197007 w 1197006"/>
                <a:gd name="connsiteY2" fmla="*/ 206407 h 206406"/>
                <a:gd name="connsiteX3" fmla="*/ 0 w 1197006"/>
                <a:gd name="connsiteY3" fmla="*/ 206407 h 206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7006" h="206406">
                  <a:moveTo>
                    <a:pt x="0" y="0"/>
                  </a:moveTo>
                  <a:lnTo>
                    <a:pt x="1197007" y="0"/>
                  </a:lnTo>
                  <a:lnTo>
                    <a:pt x="1197007" y="206407"/>
                  </a:lnTo>
                  <a:lnTo>
                    <a:pt x="0" y="206407"/>
                  </a:lnTo>
                  <a:close/>
                </a:path>
              </a:pathLst>
            </a:custGeom>
            <a:solidFill>
              <a:srgbClr val="18009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4">
              <a:extLst>
                <a:ext uri="{FF2B5EF4-FFF2-40B4-BE49-F238E27FC236}">
                  <a16:creationId xmlns:a16="http://schemas.microsoft.com/office/drawing/2014/main" id="{CBC405F0-36AA-5290-A684-EC0BD00B3F83}"/>
                </a:ext>
              </a:extLst>
            </p:cNvPr>
            <p:cNvSpPr/>
            <p:nvPr/>
          </p:nvSpPr>
          <p:spPr>
            <a:xfrm>
              <a:off x="5099525" y="2989865"/>
              <a:ext cx="1005459" cy="506825"/>
            </a:xfrm>
            <a:custGeom>
              <a:avLst/>
              <a:gdLst>
                <a:gd name="connsiteX0" fmla="*/ 1005459 w 1005459"/>
                <a:gd name="connsiteY0" fmla="*/ 0 h 506825"/>
                <a:gd name="connsiteX1" fmla="*/ 1005459 w 1005459"/>
                <a:gd name="connsiteY1" fmla="*/ 506825 h 506825"/>
                <a:gd name="connsiteX2" fmla="*/ 0 w 1005459"/>
                <a:gd name="connsiteY2" fmla="*/ 506825 h 506825"/>
                <a:gd name="connsiteX3" fmla="*/ 0 w 1005459"/>
                <a:gd name="connsiteY3" fmla="*/ 0 h 506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5459" h="506825">
                  <a:moveTo>
                    <a:pt x="1005459" y="0"/>
                  </a:moveTo>
                  <a:lnTo>
                    <a:pt x="1005459" y="506825"/>
                  </a:lnTo>
                  <a:lnTo>
                    <a:pt x="0" y="506825"/>
                  </a:lnTo>
                  <a:lnTo>
                    <a:pt x="0" y="0"/>
                  </a:lnTo>
                </a:path>
              </a:pathLst>
            </a:custGeom>
            <a:solidFill>
              <a:srgbClr val="18009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5">
              <a:extLst>
                <a:ext uri="{FF2B5EF4-FFF2-40B4-BE49-F238E27FC236}">
                  <a16:creationId xmlns:a16="http://schemas.microsoft.com/office/drawing/2014/main" id="{4CD6EFE0-F824-9425-405F-F5F4FDE60241}"/>
                </a:ext>
              </a:extLst>
            </p:cNvPr>
            <p:cNvSpPr/>
            <p:nvPr/>
          </p:nvSpPr>
          <p:spPr>
            <a:xfrm>
              <a:off x="5262780" y="2377895"/>
              <a:ext cx="336712" cy="334634"/>
            </a:xfrm>
            <a:custGeom>
              <a:avLst/>
              <a:gdLst>
                <a:gd name="connsiteX0" fmla="*/ 333950 w 336712"/>
                <a:gd name="connsiteY0" fmla="*/ 178012 h 334634"/>
                <a:gd name="connsiteX1" fmla="*/ 329378 w 336712"/>
                <a:gd name="connsiteY1" fmla="*/ 130101 h 334634"/>
                <a:gd name="connsiteX2" fmla="*/ 113065 w 336712"/>
                <a:gd name="connsiteY2" fmla="*/ 8657 h 334634"/>
                <a:gd name="connsiteX3" fmla="*/ 4 w 336712"/>
                <a:gd name="connsiteY3" fmla="*/ 165248 h 334634"/>
                <a:gd name="connsiteX4" fmla="*/ 111827 w 336712"/>
                <a:gd name="connsiteY4" fmla="*/ 322315 h 334634"/>
                <a:gd name="connsiteX5" fmla="*/ 336712 w 336712"/>
                <a:gd name="connsiteY5" fmla="*/ 331269 h 334634"/>
                <a:gd name="connsiteX6" fmla="*/ 334236 w 336712"/>
                <a:gd name="connsiteY6" fmla="*/ 313743 h 334634"/>
                <a:gd name="connsiteX7" fmla="*/ 333950 w 336712"/>
                <a:gd name="connsiteY7" fmla="*/ 178012 h 334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6712" h="334634">
                  <a:moveTo>
                    <a:pt x="333950" y="178012"/>
                  </a:moveTo>
                  <a:cubicBezTo>
                    <a:pt x="333760" y="162010"/>
                    <a:pt x="333093" y="145531"/>
                    <a:pt x="329378" y="130101"/>
                  </a:cubicBezTo>
                  <a:cubicBezTo>
                    <a:pt x="305470" y="31231"/>
                    <a:pt x="210030" y="-22013"/>
                    <a:pt x="113065" y="8657"/>
                  </a:cubicBezTo>
                  <a:cubicBezTo>
                    <a:pt x="47629" y="29422"/>
                    <a:pt x="480" y="94763"/>
                    <a:pt x="4" y="165248"/>
                  </a:cubicBezTo>
                  <a:cubicBezTo>
                    <a:pt x="-473" y="235257"/>
                    <a:pt x="46105" y="303551"/>
                    <a:pt x="111827" y="322315"/>
                  </a:cubicBezTo>
                  <a:cubicBezTo>
                    <a:pt x="185646" y="343461"/>
                    <a:pt x="261560" y="330888"/>
                    <a:pt x="336712" y="331269"/>
                  </a:cubicBezTo>
                  <a:cubicBezTo>
                    <a:pt x="335855" y="325459"/>
                    <a:pt x="334331" y="319553"/>
                    <a:pt x="334236" y="313743"/>
                  </a:cubicBezTo>
                  <a:cubicBezTo>
                    <a:pt x="334045" y="268499"/>
                    <a:pt x="334522" y="223255"/>
                    <a:pt x="333950" y="178012"/>
                  </a:cubicBezTo>
                  <a:close/>
                </a:path>
              </a:pathLst>
            </a:custGeom>
            <a:noFill/>
            <a:ln w="66675" cap="rnd">
              <a:solidFill>
                <a:srgbClr val="18009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6">
              <a:extLst>
                <a:ext uri="{FF2B5EF4-FFF2-40B4-BE49-F238E27FC236}">
                  <a16:creationId xmlns:a16="http://schemas.microsoft.com/office/drawing/2014/main" id="{6C78F458-9BBB-B0DB-BE09-E742C376234A}"/>
                </a:ext>
              </a:extLst>
            </p:cNvPr>
            <p:cNvSpPr/>
            <p:nvPr/>
          </p:nvSpPr>
          <p:spPr>
            <a:xfrm>
              <a:off x="5605017" y="2377895"/>
              <a:ext cx="336712" cy="334634"/>
            </a:xfrm>
            <a:custGeom>
              <a:avLst/>
              <a:gdLst>
                <a:gd name="connsiteX0" fmla="*/ 223647 w 336712"/>
                <a:gd name="connsiteY0" fmla="*/ 8657 h 334634"/>
                <a:gd name="connsiteX1" fmla="*/ 7334 w 336712"/>
                <a:gd name="connsiteY1" fmla="*/ 130101 h 334634"/>
                <a:gd name="connsiteX2" fmla="*/ 2762 w 336712"/>
                <a:gd name="connsiteY2" fmla="*/ 178012 h 334634"/>
                <a:gd name="connsiteX3" fmla="*/ 2476 w 336712"/>
                <a:gd name="connsiteY3" fmla="*/ 313743 h 334634"/>
                <a:gd name="connsiteX4" fmla="*/ 0 w 336712"/>
                <a:gd name="connsiteY4" fmla="*/ 331269 h 334634"/>
                <a:gd name="connsiteX5" fmla="*/ 224885 w 336712"/>
                <a:gd name="connsiteY5" fmla="*/ 322315 h 334634"/>
                <a:gd name="connsiteX6" fmla="*/ 336709 w 336712"/>
                <a:gd name="connsiteY6" fmla="*/ 165248 h 334634"/>
                <a:gd name="connsiteX7" fmla="*/ 223647 w 336712"/>
                <a:gd name="connsiteY7" fmla="*/ 8657 h 334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6712" h="334634">
                  <a:moveTo>
                    <a:pt x="223647" y="8657"/>
                  </a:moveTo>
                  <a:cubicBezTo>
                    <a:pt x="126682" y="-22013"/>
                    <a:pt x="31147" y="31231"/>
                    <a:pt x="7334" y="130101"/>
                  </a:cubicBezTo>
                  <a:cubicBezTo>
                    <a:pt x="3619" y="145531"/>
                    <a:pt x="2953" y="162010"/>
                    <a:pt x="2762" y="178012"/>
                  </a:cubicBezTo>
                  <a:cubicBezTo>
                    <a:pt x="2191" y="223255"/>
                    <a:pt x="2667" y="268499"/>
                    <a:pt x="2476" y="313743"/>
                  </a:cubicBezTo>
                  <a:cubicBezTo>
                    <a:pt x="2476" y="319648"/>
                    <a:pt x="952" y="325459"/>
                    <a:pt x="0" y="331269"/>
                  </a:cubicBezTo>
                  <a:cubicBezTo>
                    <a:pt x="75057" y="330888"/>
                    <a:pt x="151067" y="343461"/>
                    <a:pt x="224885" y="322315"/>
                  </a:cubicBezTo>
                  <a:cubicBezTo>
                    <a:pt x="290703" y="303456"/>
                    <a:pt x="337185" y="235257"/>
                    <a:pt x="336709" y="165248"/>
                  </a:cubicBezTo>
                  <a:cubicBezTo>
                    <a:pt x="336232" y="94763"/>
                    <a:pt x="289084" y="29422"/>
                    <a:pt x="223647" y="8657"/>
                  </a:cubicBezTo>
                  <a:close/>
                </a:path>
              </a:pathLst>
            </a:custGeom>
            <a:noFill/>
            <a:ln w="66675" cap="rnd">
              <a:solidFill>
                <a:srgbClr val="18009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7">
              <a:extLst>
                <a:ext uri="{FF2B5EF4-FFF2-40B4-BE49-F238E27FC236}">
                  <a16:creationId xmlns:a16="http://schemas.microsoft.com/office/drawing/2014/main" id="{711B5146-E970-33D2-D3DC-C095014B0193}"/>
                </a:ext>
              </a:extLst>
            </p:cNvPr>
            <p:cNvSpPr/>
            <p:nvPr/>
          </p:nvSpPr>
          <p:spPr>
            <a:xfrm>
              <a:off x="5496051" y="2674873"/>
              <a:ext cx="202501" cy="840390"/>
            </a:xfrm>
            <a:custGeom>
              <a:avLst/>
              <a:gdLst>
                <a:gd name="connsiteX0" fmla="*/ 202502 w 202501"/>
                <a:gd name="connsiteY0" fmla="*/ 667 h 840390"/>
                <a:gd name="connsiteX1" fmla="*/ 202502 w 202501"/>
                <a:gd name="connsiteY1" fmla="*/ 840391 h 840390"/>
                <a:gd name="connsiteX2" fmla="*/ 0 w 202501"/>
                <a:gd name="connsiteY2" fmla="*/ 840391 h 840390"/>
                <a:gd name="connsiteX3" fmla="*/ 0 w 202501"/>
                <a:gd name="connsiteY3" fmla="*/ 0 h 840390"/>
                <a:gd name="connsiteX4" fmla="*/ 202502 w 202501"/>
                <a:gd name="connsiteY4" fmla="*/ 667 h 840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501" h="840390">
                  <a:moveTo>
                    <a:pt x="202502" y="667"/>
                  </a:moveTo>
                  <a:lnTo>
                    <a:pt x="202502" y="840391"/>
                  </a:lnTo>
                  <a:lnTo>
                    <a:pt x="0" y="840391"/>
                  </a:lnTo>
                  <a:lnTo>
                    <a:pt x="0" y="0"/>
                  </a:lnTo>
                  <a:lnTo>
                    <a:pt x="202502" y="66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5" name="Graphic 3">
            <a:extLst>
              <a:ext uri="{FF2B5EF4-FFF2-40B4-BE49-F238E27FC236}">
                <a16:creationId xmlns:a16="http://schemas.microsoft.com/office/drawing/2014/main" id="{A1C99D62-805B-9E0D-6ACA-E59F8FA14BBE}"/>
              </a:ext>
            </a:extLst>
          </p:cNvPr>
          <p:cNvGrpSpPr/>
          <p:nvPr/>
        </p:nvGrpSpPr>
        <p:grpSpPr>
          <a:xfrm>
            <a:off x="9459785" y="5088127"/>
            <a:ext cx="1193577" cy="1194244"/>
            <a:chOff x="9459785" y="5088127"/>
            <a:chExt cx="1193577" cy="1194244"/>
          </a:xfrm>
          <a:solidFill>
            <a:srgbClr val="180092"/>
          </a:solidFill>
        </p:grpSpPr>
        <p:sp>
          <p:nvSpPr>
            <p:cNvPr id="76" name="Freeform: Shape 79">
              <a:extLst>
                <a:ext uri="{FF2B5EF4-FFF2-40B4-BE49-F238E27FC236}">
                  <a16:creationId xmlns:a16="http://schemas.microsoft.com/office/drawing/2014/main" id="{CDCD2AC8-19BB-5D95-D2DC-3193C97CA697}"/>
                </a:ext>
              </a:extLst>
            </p:cNvPr>
            <p:cNvSpPr/>
            <p:nvPr/>
          </p:nvSpPr>
          <p:spPr>
            <a:xfrm>
              <a:off x="9459785" y="5088127"/>
              <a:ext cx="1193577" cy="763428"/>
            </a:xfrm>
            <a:custGeom>
              <a:avLst/>
              <a:gdLst>
                <a:gd name="connsiteX0" fmla="*/ 3238 w 1193577"/>
                <a:gd name="connsiteY0" fmla="*/ 577787 h 763428"/>
                <a:gd name="connsiteX1" fmla="*/ 212788 w 1193577"/>
                <a:gd name="connsiteY1" fmla="*/ 577787 h 763428"/>
                <a:gd name="connsiteX2" fmla="*/ 217741 w 1193577"/>
                <a:gd name="connsiteY2" fmla="*/ 575310 h 763428"/>
                <a:gd name="connsiteX3" fmla="*/ 391096 w 1193577"/>
                <a:gd name="connsiteY3" fmla="*/ 343186 h 763428"/>
                <a:gd name="connsiteX4" fmla="*/ 420719 w 1193577"/>
                <a:gd name="connsiteY4" fmla="*/ 330613 h 763428"/>
                <a:gd name="connsiteX5" fmla="*/ 446246 w 1193577"/>
                <a:gd name="connsiteY5" fmla="*/ 350330 h 763428"/>
                <a:gd name="connsiteX6" fmla="*/ 612648 w 1193577"/>
                <a:gd name="connsiteY6" fmla="*/ 763429 h 763428"/>
                <a:gd name="connsiteX7" fmla="*/ 737616 w 1193577"/>
                <a:gd name="connsiteY7" fmla="*/ 493871 h 763428"/>
                <a:gd name="connsiteX8" fmla="*/ 766572 w 1193577"/>
                <a:gd name="connsiteY8" fmla="*/ 475393 h 763428"/>
                <a:gd name="connsiteX9" fmla="*/ 766763 w 1193577"/>
                <a:gd name="connsiteY9" fmla="*/ 475393 h 763428"/>
                <a:gd name="connsiteX10" fmla="*/ 795623 w 1193577"/>
                <a:gd name="connsiteY10" fmla="*/ 494252 h 763428"/>
                <a:gd name="connsiteX11" fmla="*/ 893064 w 1193577"/>
                <a:gd name="connsiteY11" fmla="*/ 712470 h 763428"/>
                <a:gd name="connsiteX12" fmla="*/ 972217 w 1193577"/>
                <a:gd name="connsiteY12" fmla="*/ 610267 h 763428"/>
                <a:gd name="connsiteX13" fmla="*/ 1012507 w 1193577"/>
                <a:gd name="connsiteY13" fmla="*/ 590455 h 763428"/>
                <a:gd name="connsiteX14" fmla="*/ 1193578 w 1193577"/>
                <a:gd name="connsiteY14" fmla="*/ 590455 h 763428"/>
                <a:gd name="connsiteX15" fmla="*/ 596646 w 1193577"/>
                <a:gd name="connsiteY15" fmla="*/ 0 h 763428"/>
                <a:gd name="connsiteX16" fmla="*/ 0 w 1193577"/>
                <a:gd name="connsiteY16" fmla="*/ 577977 h 763428"/>
                <a:gd name="connsiteX17" fmla="*/ 3048 w 1193577"/>
                <a:gd name="connsiteY17" fmla="*/ 577692 h 763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93577" h="763428">
                  <a:moveTo>
                    <a:pt x="3238" y="577787"/>
                  </a:moveTo>
                  <a:lnTo>
                    <a:pt x="212788" y="577787"/>
                  </a:lnTo>
                  <a:cubicBezTo>
                    <a:pt x="214693" y="577787"/>
                    <a:pt x="216598" y="576834"/>
                    <a:pt x="217741" y="575310"/>
                  </a:cubicBezTo>
                  <a:lnTo>
                    <a:pt x="391096" y="343186"/>
                  </a:lnTo>
                  <a:cubicBezTo>
                    <a:pt x="397954" y="333946"/>
                    <a:pt x="409289" y="329089"/>
                    <a:pt x="420719" y="330613"/>
                  </a:cubicBezTo>
                  <a:cubicBezTo>
                    <a:pt x="432149" y="332137"/>
                    <a:pt x="441865" y="339662"/>
                    <a:pt x="446246" y="350330"/>
                  </a:cubicBezTo>
                  <a:lnTo>
                    <a:pt x="612648" y="763429"/>
                  </a:lnTo>
                  <a:lnTo>
                    <a:pt x="737616" y="493871"/>
                  </a:lnTo>
                  <a:cubicBezTo>
                    <a:pt x="742855" y="482632"/>
                    <a:pt x="754189" y="475393"/>
                    <a:pt x="766572" y="475393"/>
                  </a:cubicBezTo>
                  <a:lnTo>
                    <a:pt x="766763" y="475393"/>
                  </a:lnTo>
                  <a:cubicBezTo>
                    <a:pt x="779240" y="475393"/>
                    <a:pt x="790575" y="482918"/>
                    <a:pt x="795623" y="494252"/>
                  </a:cubicBezTo>
                  <a:lnTo>
                    <a:pt x="893064" y="712470"/>
                  </a:lnTo>
                  <a:lnTo>
                    <a:pt x="972217" y="610267"/>
                  </a:lnTo>
                  <a:cubicBezTo>
                    <a:pt x="981837" y="597884"/>
                    <a:pt x="996886" y="590455"/>
                    <a:pt x="1012507" y="590455"/>
                  </a:cubicBezTo>
                  <a:lnTo>
                    <a:pt x="1193578" y="590455"/>
                  </a:lnTo>
                  <a:cubicBezTo>
                    <a:pt x="1189958" y="263747"/>
                    <a:pt x="924210" y="0"/>
                    <a:pt x="596646" y="0"/>
                  </a:cubicBezTo>
                  <a:cubicBezTo>
                    <a:pt x="269081" y="0"/>
                    <a:pt x="10096" y="257080"/>
                    <a:pt x="0" y="577977"/>
                  </a:cubicBezTo>
                  <a:cubicBezTo>
                    <a:pt x="1048" y="577882"/>
                    <a:pt x="2000" y="577692"/>
                    <a:pt x="3048" y="577692"/>
                  </a:cubicBezTo>
                  <a:close/>
                </a:path>
              </a:pathLst>
            </a:custGeom>
            <a:solidFill>
              <a:srgbClr val="18009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80">
              <a:extLst>
                <a:ext uri="{FF2B5EF4-FFF2-40B4-BE49-F238E27FC236}">
                  <a16:creationId xmlns:a16="http://schemas.microsoft.com/office/drawing/2014/main" id="{31430305-1AA6-7FFC-F2C4-200E9CB963EF}"/>
                </a:ext>
              </a:extLst>
            </p:cNvPr>
            <p:cNvSpPr/>
            <p:nvPr/>
          </p:nvSpPr>
          <p:spPr>
            <a:xfrm>
              <a:off x="9459880" y="5476366"/>
              <a:ext cx="1192244" cy="806005"/>
            </a:xfrm>
            <a:custGeom>
              <a:avLst/>
              <a:gdLst>
                <a:gd name="connsiteX0" fmla="*/ 1012508 w 1192244"/>
                <a:gd name="connsiteY0" fmla="*/ 246983 h 806005"/>
                <a:gd name="connsiteX1" fmla="*/ 1007650 w 1192244"/>
                <a:gd name="connsiteY1" fmla="*/ 249364 h 806005"/>
                <a:gd name="connsiteX2" fmla="*/ 915353 w 1192244"/>
                <a:gd name="connsiteY2" fmla="*/ 368522 h 806005"/>
                <a:gd name="connsiteX3" fmla="*/ 886301 w 1192244"/>
                <a:gd name="connsiteY3" fmla="*/ 380714 h 806005"/>
                <a:gd name="connsiteX4" fmla="*/ 860965 w 1192244"/>
                <a:gd name="connsiteY4" fmla="*/ 362045 h 806005"/>
                <a:gd name="connsiteX5" fmla="*/ 766287 w 1192244"/>
                <a:gd name="connsiteY5" fmla="*/ 150019 h 806005"/>
                <a:gd name="connsiteX6" fmla="*/ 640652 w 1192244"/>
                <a:gd name="connsiteY6" fmla="*/ 420910 h 806005"/>
                <a:gd name="connsiteX7" fmla="*/ 611696 w 1192244"/>
                <a:gd name="connsiteY7" fmla="*/ 439388 h 806005"/>
                <a:gd name="connsiteX8" fmla="*/ 610839 w 1192244"/>
                <a:gd name="connsiteY8" fmla="*/ 439388 h 806005"/>
                <a:gd name="connsiteX9" fmla="*/ 582073 w 1192244"/>
                <a:gd name="connsiteY9" fmla="*/ 419386 h 806005"/>
                <a:gd name="connsiteX10" fmla="*/ 413100 w 1192244"/>
                <a:gd name="connsiteY10" fmla="*/ 0 h 806005"/>
                <a:gd name="connsiteX11" fmla="*/ 253365 w 1192244"/>
                <a:gd name="connsiteY11" fmla="*/ 213836 h 806005"/>
                <a:gd name="connsiteX12" fmla="*/ 212503 w 1192244"/>
                <a:gd name="connsiteY12" fmla="*/ 234315 h 806005"/>
                <a:gd name="connsiteX13" fmla="*/ 2953 w 1192244"/>
                <a:gd name="connsiteY13" fmla="*/ 234315 h 806005"/>
                <a:gd name="connsiteX14" fmla="*/ 0 w 1192244"/>
                <a:gd name="connsiteY14" fmla="*/ 234029 h 806005"/>
                <a:gd name="connsiteX15" fmla="*/ 596456 w 1192244"/>
                <a:gd name="connsiteY15" fmla="*/ 806005 h 806005"/>
                <a:gd name="connsiteX16" fmla="*/ 1192244 w 1192244"/>
                <a:gd name="connsiteY16" fmla="*/ 246983 h 806005"/>
                <a:gd name="connsiteX17" fmla="*/ 1012317 w 1192244"/>
                <a:gd name="connsiteY17" fmla="*/ 246983 h 806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92244" h="806005">
                  <a:moveTo>
                    <a:pt x="1012508" y="246983"/>
                  </a:moveTo>
                  <a:cubicBezTo>
                    <a:pt x="1010603" y="246983"/>
                    <a:pt x="1008793" y="247840"/>
                    <a:pt x="1007650" y="249364"/>
                  </a:cubicBezTo>
                  <a:lnTo>
                    <a:pt x="915353" y="368522"/>
                  </a:lnTo>
                  <a:cubicBezTo>
                    <a:pt x="908400" y="377476"/>
                    <a:pt x="897541" y="382048"/>
                    <a:pt x="886301" y="380714"/>
                  </a:cubicBezTo>
                  <a:cubicBezTo>
                    <a:pt x="875062" y="379381"/>
                    <a:pt x="865632" y="372428"/>
                    <a:pt x="860965" y="362045"/>
                  </a:cubicBezTo>
                  <a:lnTo>
                    <a:pt x="766287" y="150019"/>
                  </a:lnTo>
                  <a:lnTo>
                    <a:pt x="640652" y="420910"/>
                  </a:lnTo>
                  <a:cubicBezTo>
                    <a:pt x="635413" y="432245"/>
                    <a:pt x="624078" y="439388"/>
                    <a:pt x="611696" y="439388"/>
                  </a:cubicBezTo>
                  <a:cubicBezTo>
                    <a:pt x="611410" y="439388"/>
                    <a:pt x="611124" y="439388"/>
                    <a:pt x="610839" y="439388"/>
                  </a:cubicBezTo>
                  <a:cubicBezTo>
                    <a:pt x="598075" y="439103"/>
                    <a:pt x="586835" y="431197"/>
                    <a:pt x="582073" y="419386"/>
                  </a:cubicBezTo>
                  <a:lnTo>
                    <a:pt x="413100" y="0"/>
                  </a:lnTo>
                  <a:lnTo>
                    <a:pt x="253365" y="213836"/>
                  </a:lnTo>
                  <a:cubicBezTo>
                    <a:pt x="243840" y="226695"/>
                    <a:pt x="228505" y="234315"/>
                    <a:pt x="212503" y="234315"/>
                  </a:cubicBezTo>
                  <a:lnTo>
                    <a:pt x="2953" y="234315"/>
                  </a:lnTo>
                  <a:cubicBezTo>
                    <a:pt x="1905" y="234315"/>
                    <a:pt x="953" y="234124"/>
                    <a:pt x="0" y="234029"/>
                  </a:cubicBezTo>
                  <a:cubicBezTo>
                    <a:pt x="13145" y="552164"/>
                    <a:pt x="275082" y="806005"/>
                    <a:pt x="596456" y="806005"/>
                  </a:cubicBezTo>
                  <a:cubicBezTo>
                    <a:pt x="917829" y="806005"/>
                    <a:pt x="1172528" y="559022"/>
                    <a:pt x="1192244" y="246983"/>
                  </a:cubicBezTo>
                  <a:lnTo>
                    <a:pt x="1012317" y="246983"/>
                  </a:lnTo>
                  <a:close/>
                </a:path>
              </a:pathLst>
            </a:custGeom>
            <a:solidFill>
              <a:srgbClr val="18009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8" name="Graphic 3">
            <a:extLst>
              <a:ext uri="{FF2B5EF4-FFF2-40B4-BE49-F238E27FC236}">
                <a16:creationId xmlns:a16="http://schemas.microsoft.com/office/drawing/2014/main" id="{62107510-3CB2-57E2-C7F4-FFF4380F84FB}"/>
              </a:ext>
            </a:extLst>
          </p:cNvPr>
          <p:cNvGrpSpPr/>
          <p:nvPr/>
        </p:nvGrpSpPr>
        <p:grpSpPr>
          <a:xfrm>
            <a:off x="9544176" y="7934171"/>
            <a:ext cx="1028996" cy="1042823"/>
            <a:chOff x="9544176" y="7934171"/>
            <a:chExt cx="1028996" cy="1042823"/>
          </a:xfrm>
        </p:grpSpPr>
        <p:sp>
          <p:nvSpPr>
            <p:cNvPr id="79" name="Freeform: Shape 82">
              <a:extLst>
                <a:ext uri="{FF2B5EF4-FFF2-40B4-BE49-F238E27FC236}">
                  <a16:creationId xmlns:a16="http://schemas.microsoft.com/office/drawing/2014/main" id="{0825EF0C-8A44-19B0-25E2-94AD96E538D7}"/>
                </a:ext>
              </a:extLst>
            </p:cNvPr>
            <p:cNvSpPr/>
            <p:nvPr/>
          </p:nvSpPr>
          <p:spPr>
            <a:xfrm>
              <a:off x="9544176" y="7934171"/>
              <a:ext cx="1028996" cy="1042823"/>
            </a:xfrm>
            <a:custGeom>
              <a:avLst/>
              <a:gdLst>
                <a:gd name="connsiteX0" fmla="*/ 811244 w 1028996"/>
                <a:gd name="connsiteY0" fmla="*/ 420079 h 1042823"/>
                <a:gd name="connsiteX1" fmla="*/ 1009459 w 1028996"/>
                <a:gd name="connsiteY1" fmla="*/ 417793 h 1042823"/>
                <a:gd name="connsiteX2" fmla="*/ 1028986 w 1028996"/>
                <a:gd name="connsiteY2" fmla="*/ 437129 h 1042823"/>
                <a:gd name="connsiteX3" fmla="*/ 1028986 w 1028996"/>
                <a:gd name="connsiteY3" fmla="*/ 952431 h 1042823"/>
                <a:gd name="connsiteX4" fmla="*/ 926973 w 1028996"/>
                <a:gd name="connsiteY4" fmla="*/ 1042824 h 1042823"/>
                <a:gd name="connsiteX5" fmla="*/ 811530 w 1028996"/>
                <a:gd name="connsiteY5" fmla="*/ 955479 h 1042823"/>
                <a:gd name="connsiteX6" fmla="*/ 811244 w 1028996"/>
                <a:gd name="connsiteY6" fmla="*/ 952146 h 1042823"/>
                <a:gd name="connsiteX7" fmla="*/ 811244 w 1028996"/>
                <a:gd name="connsiteY7" fmla="*/ 18886 h 1042823"/>
                <a:gd name="connsiteX8" fmla="*/ 794385 w 1028996"/>
                <a:gd name="connsiteY8" fmla="*/ 10885 h 1042823"/>
                <a:gd name="connsiteX9" fmla="*/ 696563 w 1028996"/>
                <a:gd name="connsiteY9" fmla="*/ 102516 h 1042823"/>
                <a:gd name="connsiteX10" fmla="*/ 670750 w 1028996"/>
                <a:gd name="connsiteY10" fmla="*/ 102992 h 1042823"/>
                <a:gd name="connsiteX11" fmla="*/ 556356 w 1028996"/>
                <a:gd name="connsiteY11" fmla="*/ 4027 h 1042823"/>
                <a:gd name="connsiteX12" fmla="*/ 531686 w 1028996"/>
                <a:gd name="connsiteY12" fmla="*/ 4408 h 1042823"/>
                <a:gd name="connsiteX13" fmla="*/ 424339 w 1028996"/>
                <a:gd name="connsiteY13" fmla="*/ 103563 h 1042823"/>
                <a:gd name="connsiteX14" fmla="*/ 398812 w 1028996"/>
                <a:gd name="connsiteY14" fmla="*/ 104135 h 1042823"/>
                <a:gd name="connsiteX15" fmla="*/ 280511 w 1028996"/>
                <a:gd name="connsiteY15" fmla="*/ 4313 h 1042823"/>
                <a:gd name="connsiteX16" fmla="*/ 256508 w 1028996"/>
                <a:gd name="connsiteY16" fmla="*/ 4503 h 1042823"/>
                <a:gd name="connsiteX17" fmla="*/ 142970 w 1028996"/>
                <a:gd name="connsiteY17" fmla="*/ 102992 h 1042823"/>
                <a:gd name="connsiteX18" fmla="*/ 117253 w 1028996"/>
                <a:gd name="connsiteY18" fmla="*/ 102611 h 1042823"/>
                <a:gd name="connsiteX19" fmla="*/ 16764 w 1028996"/>
                <a:gd name="connsiteY19" fmla="*/ 10409 h 1042823"/>
                <a:gd name="connsiteX20" fmla="*/ 0 w 1028996"/>
                <a:gd name="connsiteY20" fmla="*/ 18505 h 1042823"/>
                <a:gd name="connsiteX21" fmla="*/ 0 w 1028996"/>
                <a:gd name="connsiteY21" fmla="*/ 944621 h 1042823"/>
                <a:gd name="connsiteX22" fmla="*/ 83725 w 1028996"/>
                <a:gd name="connsiteY22" fmla="*/ 1042633 h 1042823"/>
                <a:gd name="connsiteX23" fmla="*/ 908018 w 1028996"/>
                <a:gd name="connsiteY23" fmla="*/ 1042633 h 1042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28996" h="1042823">
                  <a:moveTo>
                    <a:pt x="811244" y="420079"/>
                  </a:moveTo>
                  <a:lnTo>
                    <a:pt x="1009459" y="417793"/>
                  </a:lnTo>
                  <a:cubicBezTo>
                    <a:pt x="1020223" y="417698"/>
                    <a:pt x="1028986" y="426366"/>
                    <a:pt x="1028986" y="437129"/>
                  </a:cubicBezTo>
                  <a:lnTo>
                    <a:pt x="1028986" y="952431"/>
                  </a:lnTo>
                  <a:cubicBezTo>
                    <a:pt x="1028986" y="952431"/>
                    <a:pt x="1032129" y="1042824"/>
                    <a:pt x="926973" y="1042824"/>
                  </a:cubicBezTo>
                  <a:cubicBezTo>
                    <a:pt x="830675" y="1042824"/>
                    <a:pt x="813721" y="968148"/>
                    <a:pt x="811530" y="955479"/>
                  </a:cubicBezTo>
                  <a:cubicBezTo>
                    <a:pt x="811339" y="954337"/>
                    <a:pt x="811244" y="953289"/>
                    <a:pt x="811244" y="952146"/>
                  </a:cubicBezTo>
                  <a:lnTo>
                    <a:pt x="811244" y="18886"/>
                  </a:lnTo>
                  <a:cubicBezTo>
                    <a:pt x="811244" y="10219"/>
                    <a:pt x="801148" y="5361"/>
                    <a:pt x="794385" y="10885"/>
                  </a:cubicBezTo>
                  <a:lnTo>
                    <a:pt x="696563" y="102516"/>
                  </a:lnTo>
                  <a:cubicBezTo>
                    <a:pt x="689324" y="109278"/>
                    <a:pt x="678180" y="109469"/>
                    <a:pt x="670750" y="102992"/>
                  </a:cubicBezTo>
                  <a:lnTo>
                    <a:pt x="556356" y="4027"/>
                  </a:lnTo>
                  <a:cubicBezTo>
                    <a:pt x="549021" y="-1498"/>
                    <a:pt x="538829" y="-1307"/>
                    <a:pt x="531686" y="4408"/>
                  </a:cubicBezTo>
                  <a:lnTo>
                    <a:pt x="424339" y="103563"/>
                  </a:lnTo>
                  <a:cubicBezTo>
                    <a:pt x="417195" y="110136"/>
                    <a:pt x="406241" y="110421"/>
                    <a:pt x="398812" y="104135"/>
                  </a:cubicBezTo>
                  <a:lnTo>
                    <a:pt x="280511" y="4313"/>
                  </a:lnTo>
                  <a:cubicBezTo>
                    <a:pt x="273368" y="-926"/>
                    <a:pt x="263557" y="-926"/>
                    <a:pt x="256508" y="4503"/>
                  </a:cubicBezTo>
                  <a:lnTo>
                    <a:pt x="142970" y="102992"/>
                  </a:lnTo>
                  <a:cubicBezTo>
                    <a:pt x="135541" y="109374"/>
                    <a:pt x="124492" y="109278"/>
                    <a:pt x="117253" y="102611"/>
                  </a:cubicBezTo>
                  <a:lnTo>
                    <a:pt x="16764" y="10409"/>
                  </a:lnTo>
                  <a:cubicBezTo>
                    <a:pt x="10001" y="5075"/>
                    <a:pt x="0" y="9837"/>
                    <a:pt x="0" y="18505"/>
                  </a:cubicBezTo>
                  <a:lnTo>
                    <a:pt x="0" y="944621"/>
                  </a:lnTo>
                  <a:cubicBezTo>
                    <a:pt x="0" y="944621"/>
                    <a:pt x="2572" y="1042633"/>
                    <a:pt x="83725" y="1042633"/>
                  </a:cubicBezTo>
                  <a:lnTo>
                    <a:pt x="908018" y="1042633"/>
                  </a:lnTo>
                </a:path>
              </a:pathLst>
            </a:custGeom>
            <a:solidFill>
              <a:srgbClr val="180092"/>
            </a:solidFill>
            <a:ln w="44768" cap="flat">
              <a:solidFill>
                <a:srgbClr val="18009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83">
              <a:extLst>
                <a:ext uri="{FF2B5EF4-FFF2-40B4-BE49-F238E27FC236}">
                  <a16:creationId xmlns:a16="http://schemas.microsoft.com/office/drawing/2014/main" id="{346D8B89-2438-2C9C-B70D-01FE263EBACE}"/>
                </a:ext>
              </a:extLst>
            </p:cNvPr>
            <p:cNvSpPr/>
            <p:nvPr/>
          </p:nvSpPr>
          <p:spPr>
            <a:xfrm>
              <a:off x="9544176" y="7934171"/>
              <a:ext cx="926973" cy="1042823"/>
            </a:xfrm>
            <a:custGeom>
              <a:avLst/>
              <a:gdLst>
                <a:gd name="connsiteX0" fmla="*/ 926973 w 926973"/>
                <a:gd name="connsiteY0" fmla="*/ 1042824 h 1042823"/>
                <a:gd name="connsiteX1" fmla="*/ 811530 w 926973"/>
                <a:gd name="connsiteY1" fmla="*/ 955479 h 1042823"/>
                <a:gd name="connsiteX2" fmla="*/ 811244 w 926973"/>
                <a:gd name="connsiteY2" fmla="*/ 952146 h 1042823"/>
                <a:gd name="connsiteX3" fmla="*/ 811244 w 926973"/>
                <a:gd name="connsiteY3" fmla="*/ 18886 h 1042823"/>
                <a:gd name="connsiteX4" fmla="*/ 794385 w 926973"/>
                <a:gd name="connsiteY4" fmla="*/ 10885 h 1042823"/>
                <a:gd name="connsiteX5" fmla="*/ 696563 w 926973"/>
                <a:gd name="connsiteY5" fmla="*/ 102516 h 1042823"/>
                <a:gd name="connsiteX6" fmla="*/ 670750 w 926973"/>
                <a:gd name="connsiteY6" fmla="*/ 102992 h 1042823"/>
                <a:gd name="connsiteX7" fmla="*/ 556356 w 926973"/>
                <a:gd name="connsiteY7" fmla="*/ 4027 h 1042823"/>
                <a:gd name="connsiteX8" fmla="*/ 531686 w 926973"/>
                <a:gd name="connsiteY8" fmla="*/ 4408 h 1042823"/>
                <a:gd name="connsiteX9" fmla="*/ 424339 w 926973"/>
                <a:gd name="connsiteY9" fmla="*/ 103563 h 1042823"/>
                <a:gd name="connsiteX10" fmla="*/ 398812 w 926973"/>
                <a:gd name="connsiteY10" fmla="*/ 104135 h 1042823"/>
                <a:gd name="connsiteX11" fmla="*/ 280511 w 926973"/>
                <a:gd name="connsiteY11" fmla="*/ 4313 h 1042823"/>
                <a:gd name="connsiteX12" fmla="*/ 256508 w 926973"/>
                <a:gd name="connsiteY12" fmla="*/ 4503 h 1042823"/>
                <a:gd name="connsiteX13" fmla="*/ 142970 w 926973"/>
                <a:gd name="connsiteY13" fmla="*/ 102992 h 1042823"/>
                <a:gd name="connsiteX14" fmla="*/ 117253 w 926973"/>
                <a:gd name="connsiteY14" fmla="*/ 102611 h 1042823"/>
                <a:gd name="connsiteX15" fmla="*/ 16764 w 926973"/>
                <a:gd name="connsiteY15" fmla="*/ 10409 h 1042823"/>
                <a:gd name="connsiteX16" fmla="*/ 0 w 926973"/>
                <a:gd name="connsiteY16" fmla="*/ 18505 h 1042823"/>
                <a:gd name="connsiteX17" fmla="*/ 0 w 926973"/>
                <a:gd name="connsiteY17" fmla="*/ 944621 h 1042823"/>
                <a:gd name="connsiteX18" fmla="*/ 83725 w 926973"/>
                <a:gd name="connsiteY18" fmla="*/ 1042633 h 1042823"/>
                <a:gd name="connsiteX19" fmla="*/ 908018 w 926973"/>
                <a:gd name="connsiteY19" fmla="*/ 1042633 h 1042823"/>
                <a:gd name="connsiteX20" fmla="*/ 744093 w 926973"/>
                <a:gd name="connsiteY20" fmla="*/ 974720 h 1042823"/>
                <a:gd name="connsiteX21" fmla="*/ 755142 w 926973"/>
                <a:gd name="connsiteY21" fmla="*/ 462275 h 1042823"/>
                <a:gd name="connsiteX22" fmla="*/ 732282 w 926973"/>
                <a:gd name="connsiteY22" fmla="*/ 390266 h 1042823"/>
                <a:gd name="connsiteX23" fmla="*/ 841724 w 926973"/>
                <a:gd name="connsiteY23" fmla="*/ 406363 h 1042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26973" h="1042823">
                  <a:moveTo>
                    <a:pt x="926973" y="1042824"/>
                  </a:moveTo>
                  <a:cubicBezTo>
                    <a:pt x="830675" y="1042824"/>
                    <a:pt x="813721" y="968148"/>
                    <a:pt x="811530" y="955479"/>
                  </a:cubicBezTo>
                  <a:cubicBezTo>
                    <a:pt x="811339" y="954337"/>
                    <a:pt x="811244" y="953289"/>
                    <a:pt x="811244" y="952146"/>
                  </a:cubicBezTo>
                  <a:lnTo>
                    <a:pt x="811244" y="18886"/>
                  </a:lnTo>
                  <a:cubicBezTo>
                    <a:pt x="811244" y="10219"/>
                    <a:pt x="801148" y="5361"/>
                    <a:pt x="794385" y="10885"/>
                  </a:cubicBezTo>
                  <a:lnTo>
                    <a:pt x="696563" y="102516"/>
                  </a:lnTo>
                  <a:cubicBezTo>
                    <a:pt x="689324" y="109278"/>
                    <a:pt x="678180" y="109469"/>
                    <a:pt x="670750" y="102992"/>
                  </a:cubicBezTo>
                  <a:lnTo>
                    <a:pt x="556356" y="4027"/>
                  </a:lnTo>
                  <a:cubicBezTo>
                    <a:pt x="549021" y="-1498"/>
                    <a:pt x="538829" y="-1307"/>
                    <a:pt x="531686" y="4408"/>
                  </a:cubicBezTo>
                  <a:lnTo>
                    <a:pt x="424339" y="103563"/>
                  </a:lnTo>
                  <a:cubicBezTo>
                    <a:pt x="417195" y="110136"/>
                    <a:pt x="406241" y="110421"/>
                    <a:pt x="398812" y="104135"/>
                  </a:cubicBezTo>
                  <a:lnTo>
                    <a:pt x="280511" y="4313"/>
                  </a:lnTo>
                  <a:cubicBezTo>
                    <a:pt x="273368" y="-926"/>
                    <a:pt x="263557" y="-926"/>
                    <a:pt x="256508" y="4503"/>
                  </a:cubicBezTo>
                  <a:lnTo>
                    <a:pt x="142970" y="102992"/>
                  </a:lnTo>
                  <a:cubicBezTo>
                    <a:pt x="135541" y="109374"/>
                    <a:pt x="124492" y="109278"/>
                    <a:pt x="117253" y="102611"/>
                  </a:cubicBezTo>
                  <a:lnTo>
                    <a:pt x="16764" y="10409"/>
                  </a:lnTo>
                  <a:cubicBezTo>
                    <a:pt x="10001" y="5075"/>
                    <a:pt x="0" y="9837"/>
                    <a:pt x="0" y="18505"/>
                  </a:cubicBezTo>
                  <a:lnTo>
                    <a:pt x="0" y="944621"/>
                  </a:lnTo>
                  <a:cubicBezTo>
                    <a:pt x="0" y="944621"/>
                    <a:pt x="2572" y="1042633"/>
                    <a:pt x="83725" y="1042633"/>
                  </a:cubicBezTo>
                  <a:lnTo>
                    <a:pt x="908018" y="1042633"/>
                  </a:lnTo>
                  <a:lnTo>
                    <a:pt x="744093" y="974720"/>
                  </a:lnTo>
                  <a:lnTo>
                    <a:pt x="755142" y="462275"/>
                  </a:lnTo>
                  <a:lnTo>
                    <a:pt x="732282" y="390266"/>
                  </a:lnTo>
                  <a:lnTo>
                    <a:pt x="841724" y="406363"/>
                  </a:lnTo>
                </a:path>
              </a:pathLst>
            </a:custGeom>
            <a:solidFill>
              <a:srgbClr val="18009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4">
              <a:extLst>
                <a:ext uri="{FF2B5EF4-FFF2-40B4-BE49-F238E27FC236}">
                  <a16:creationId xmlns:a16="http://schemas.microsoft.com/office/drawing/2014/main" id="{1711E52E-51F1-2003-DD8E-229E0D9CAB12}"/>
                </a:ext>
              </a:extLst>
            </p:cNvPr>
            <p:cNvSpPr/>
            <p:nvPr/>
          </p:nvSpPr>
          <p:spPr>
            <a:xfrm>
              <a:off x="9767061" y="8252428"/>
              <a:ext cx="375761" cy="487966"/>
            </a:xfrm>
            <a:custGeom>
              <a:avLst/>
              <a:gdLst>
                <a:gd name="connsiteX0" fmla="*/ 212408 w 375761"/>
                <a:gd name="connsiteY0" fmla="*/ 193929 h 487966"/>
                <a:gd name="connsiteX1" fmla="*/ 124397 w 375761"/>
                <a:gd name="connsiteY1" fmla="*/ 153924 h 487966"/>
                <a:gd name="connsiteX2" fmla="*/ 179261 w 375761"/>
                <a:gd name="connsiteY2" fmla="*/ 121730 h 487966"/>
                <a:gd name="connsiteX3" fmla="*/ 295180 w 375761"/>
                <a:gd name="connsiteY3" fmla="*/ 164973 h 487966"/>
                <a:gd name="connsiteX4" fmla="*/ 357855 w 375761"/>
                <a:gd name="connsiteY4" fmla="*/ 113252 h 487966"/>
                <a:gd name="connsiteX5" fmla="*/ 220408 w 375761"/>
                <a:gd name="connsiteY5" fmla="*/ 51054 h 487966"/>
                <a:gd name="connsiteX6" fmla="*/ 220408 w 375761"/>
                <a:gd name="connsiteY6" fmla="*/ 0 h 487966"/>
                <a:gd name="connsiteX7" fmla="*/ 155543 w 375761"/>
                <a:gd name="connsiteY7" fmla="*/ 0 h 487966"/>
                <a:gd name="connsiteX8" fmla="*/ 155543 w 375761"/>
                <a:gd name="connsiteY8" fmla="*/ 51054 h 487966"/>
                <a:gd name="connsiteX9" fmla="*/ 29051 w 375761"/>
                <a:gd name="connsiteY9" fmla="*/ 162783 h 487966"/>
                <a:gd name="connsiteX10" fmla="*/ 188214 w 375761"/>
                <a:gd name="connsiteY10" fmla="*/ 279368 h 487966"/>
                <a:gd name="connsiteX11" fmla="*/ 280416 w 375761"/>
                <a:gd name="connsiteY11" fmla="*/ 323088 h 487966"/>
                <a:gd name="connsiteX12" fmla="*/ 210883 w 375761"/>
                <a:gd name="connsiteY12" fmla="*/ 362617 h 487966"/>
                <a:gd name="connsiteX13" fmla="*/ 93821 w 375761"/>
                <a:gd name="connsiteY13" fmla="*/ 300514 h 487966"/>
                <a:gd name="connsiteX14" fmla="*/ 0 w 375761"/>
                <a:gd name="connsiteY14" fmla="*/ 319469 h 487966"/>
                <a:gd name="connsiteX15" fmla="*/ 156020 w 375761"/>
                <a:gd name="connsiteY15" fmla="*/ 431673 h 487966"/>
                <a:gd name="connsiteX16" fmla="*/ 156020 w 375761"/>
                <a:gd name="connsiteY16" fmla="*/ 487966 h 487966"/>
                <a:gd name="connsiteX17" fmla="*/ 220314 w 375761"/>
                <a:gd name="connsiteY17" fmla="*/ 487966 h 487966"/>
                <a:gd name="connsiteX18" fmla="*/ 220314 w 375761"/>
                <a:gd name="connsiteY18" fmla="*/ 434912 h 487966"/>
                <a:gd name="connsiteX19" fmla="*/ 375762 w 375761"/>
                <a:gd name="connsiteY19" fmla="*/ 313658 h 487966"/>
                <a:gd name="connsiteX20" fmla="*/ 212312 w 375761"/>
                <a:gd name="connsiteY20" fmla="*/ 193929 h 487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5761" h="487966">
                  <a:moveTo>
                    <a:pt x="212408" y="193929"/>
                  </a:moveTo>
                  <a:cubicBezTo>
                    <a:pt x="143923" y="181833"/>
                    <a:pt x="124397" y="173355"/>
                    <a:pt x="124397" y="153924"/>
                  </a:cubicBezTo>
                  <a:cubicBezTo>
                    <a:pt x="124397" y="132302"/>
                    <a:pt x="142875" y="121730"/>
                    <a:pt x="179261" y="121730"/>
                  </a:cubicBezTo>
                  <a:cubicBezTo>
                    <a:pt x="221933" y="120968"/>
                    <a:pt x="263366" y="136493"/>
                    <a:pt x="295180" y="164973"/>
                  </a:cubicBezTo>
                  <a:lnTo>
                    <a:pt x="357855" y="113252"/>
                  </a:lnTo>
                  <a:cubicBezTo>
                    <a:pt x="320993" y="76771"/>
                    <a:pt x="272224" y="54673"/>
                    <a:pt x="220408" y="51054"/>
                  </a:cubicBezTo>
                  <a:lnTo>
                    <a:pt x="220408" y="0"/>
                  </a:lnTo>
                  <a:lnTo>
                    <a:pt x="155543" y="0"/>
                  </a:lnTo>
                  <a:lnTo>
                    <a:pt x="155543" y="51054"/>
                  </a:lnTo>
                  <a:cubicBezTo>
                    <a:pt x="77058" y="58960"/>
                    <a:pt x="29051" y="98489"/>
                    <a:pt x="29051" y="162783"/>
                  </a:cubicBezTo>
                  <a:cubicBezTo>
                    <a:pt x="29051" y="250793"/>
                    <a:pt x="106585" y="266700"/>
                    <a:pt x="188214" y="279368"/>
                  </a:cubicBezTo>
                  <a:cubicBezTo>
                    <a:pt x="259461" y="290417"/>
                    <a:pt x="280416" y="299276"/>
                    <a:pt x="280416" y="323088"/>
                  </a:cubicBezTo>
                  <a:cubicBezTo>
                    <a:pt x="280416" y="350997"/>
                    <a:pt x="255175" y="362617"/>
                    <a:pt x="210883" y="362617"/>
                  </a:cubicBezTo>
                  <a:cubicBezTo>
                    <a:pt x="162878" y="367761"/>
                    <a:pt x="116491" y="343186"/>
                    <a:pt x="93821" y="300514"/>
                  </a:cubicBezTo>
                  <a:lnTo>
                    <a:pt x="0" y="319469"/>
                  </a:lnTo>
                  <a:cubicBezTo>
                    <a:pt x="22098" y="376904"/>
                    <a:pt x="61151" y="420148"/>
                    <a:pt x="156020" y="431673"/>
                  </a:cubicBezTo>
                  <a:lnTo>
                    <a:pt x="156020" y="487966"/>
                  </a:lnTo>
                  <a:lnTo>
                    <a:pt x="220314" y="487966"/>
                  </a:lnTo>
                  <a:lnTo>
                    <a:pt x="220314" y="434912"/>
                  </a:lnTo>
                  <a:cubicBezTo>
                    <a:pt x="326803" y="431578"/>
                    <a:pt x="375762" y="382714"/>
                    <a:pt x="375762" y="313658"/>
                  </a:cubicBezTo>
                  <a:cubicBezTo>
                    <a:pt x="375762" y="222981"/>
                    <a:pt x="278321" y="205550"/>
                    <a:pt x="212312" y="19392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2" name="Freeform: Shape 85">
            <a:extLst>
              <a:ext uri="{FF2B5EF4-FFF2-40B4-BE49-F238E27FC236}">
                <a16:creationId xmlns:a16="http://schemas.microsoft.com/office/drawing/2014/main" id="{D4BB8068-1595-71A7-A0D9-07FC8D459114}"/>
              </a:ext>
            </a:extLst>
          </p:cNvPr>
          <p:cNvSpPr/>
          <p:nvPr/>
        </p:nvSpPr>
        <p:spPr>
          <a:xfrm>
            <a:off x="10397997" y="8200993"/>
            <a:ext cx="230695" cy="804386"/>
          </a:xfrm>
          <a:custGeom>
            <a:avLst/>
            <a:gdLst>
              <a:gd name="connsiteX0" fmla="*/ 120872 w 230695"/>
              <a:gd name="connsiteY0" fmla="*/ 0 h 804386"/>
              <a:gd name="connsiteX1" fmla="*/ 230696 w 230695"/>
              <a:gd name="connsiteY1" fmla="*/ 109824 h 804386"/>
              <a:gd name="connsiteX2" fmla="*/ 230696 w 230695"/>
              <a:gd name="connsiteY2" fmla="*/ 694564 h 804386"/>
              <a:gd name="connsiteX3" fmla="*/ 120872 w 230695"/>
              <a:gd name="connsiteY3" fmla="*/ 804387 h 804386"/>
              <a:gd name="connsiteX4" fmla="*/ 109824 w 230695"/>
              <a:gd name="connsiteY4" fmla="*/ 804387 h 804386"/>
              <a:gd name="connsiteX5" fmla="*/ 0 w 230695"/>
              <a:gd name="connsiteY5" fmla="*/ 694564 h 804386"/>
              <a:gd name="connsiteX6" fmla="*/ 0 w 230695"/>
              <a:gd name="connsiteY6" fmla="*/ 109824 h 804386"/>
              <a:gd name="connsiteX7" fmla="*/ 109824 w 230695"/>
              <a:gd name="connsiteY7" fmla="*/ 0 h 804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0695" h="804386">
                <a:moveTo>
                  <a:pt x="120872" y="0"/>
                </a:moveTo>
                <a:cubicBezTo>
                  <a:pt x="181526" y="0"/>
                  <a:pt x="230696" y="49170"/>
                  <a:pt x="230696" y="109824"/>
                </a:cubicBezTo>
                <a:lnTo>
                  <a:pt x="230696" y="694564"/>
                </a:lnTo>
                <a:cubicBezTo>
                  <a:pt x="230696" y="755217"/>
                  <a:pt x="181526" y="804387"/>
                  <a:pt x="120872" y="804387"/>
                </a:cubicBezTo>
                <a:lnTo>
                  <a:pt x="109824" y="804387"/>
                </a:lnTo>
                <a:cubicBezTo>
                  <a:pt x="49170" y="804387"/>
                  <a:pt x="0" y="755217"/>
                  <a:pt x="0" y="694564"/>
                </a:cubicBezTo>
                <a:lnTo>
                  <a:pt x="0" y="109824"/>
                </a:lnTo>
                <a:cubicBezTo>
                  <a:pt x="0" y="49170"/>
                  <a:pt x="49170" y="0"/>
                  <a:pt x="109824" y="0"/>
                </a:cubicBezTo>
                <a:close/>
              </a:path>
            </a:pathLst>
          </a:custGeom>
          <a:noFill/>
          <a:ln w="40005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4" name="Slide Number Placeholder 6">
            <a:extLst>
              <a:ext uri="{FF2B5EF4-FFF2-40B4-BE49-F238E27FC236}">
                <a16:creationId xmlns:a16="http://schemas.microsoft.com/office/drawing/2014/main" id="{69339A26-5A3D-A48E-3A23-ED9D615FCE2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rgbClr val="1500D9"/>
                </a:solidFill>
              </a:rPr>
              <a:pPr marL="38100">
                <a:lnSpc>
                  <a:spcPts val="3010"/>
                </a:lnSpc>
              </a:pPr>
              <a:t>21</a:t>
            </a:fld>
            <a:endParaRPr lang="en-MY" spc="-25" dirty="0">
              <a:solidFill>
                <a:srgbClr val="1500D9"/>
              </a:solidFill>
            </a:endParaRPr>
          </a:p>
        </p:txBody>
      </p:sp>
      <p:sp>
        <p:nvSpPr>
          <p:cNvPr id="3" name="object 35">
            <a:extLst>
              <a:ext uri="{FF2B5EF4-FFF2-40B4-BE49-F238E27FC236}">
                <a16:creationId xmlns:a16="http://schemas.microsoft.com/office/drawing/2014/main" id="{2C33B654-0AD6-41A9-8AEE-3FCA9BCB6C21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17009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FILLED ICONS</a:t>
            </a:r>
            <a:endParaRPr lang="en-MY" sz="3200" b="1" spc="90" dirty="0">
              <a:solidFill>
                <a:srgbClr val="17009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0040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lide Number Placeholder 6">
            <a:extLst>
              <a:ext uri="{FF2B5EF4-FFF2-40B4-BE49-F238E27FC236}">
                <a16:creationId xmlns:a16="http://schemas.microsoft.com/office/drawing/2014/main" id="{69339A26-5A3D-A48E-3A23-ED9D615FCE2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rgbClr val="1500D9"/>
                </a:solidFill>
              </a:rPr>
              <a:pPr marL="38100">
                <a:lnSpc>
                  <a:spcPts val="3010"/>
                </a:lnSpc>
              </a:pPr>
              <a:t>22</a:t>
            </a:fld>
            <a:endParaRPr lang="en-MY" spc="-25" dirty="0">
              <a:solidFill>
                <a:srgbClr val="1500D9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AB9A5CE-C77D-1137-0728-C76565756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92113" y="2742647"/>
            <a:ext cx="1333556" cy="1266878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B320EC29-2320-8788-7E87-F031B17C13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53810" y="2732240"/>
            <a:ext cx="1078877" cy="128769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CBB27A3-9002-04CE-72F9-D7B51CF56D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73496" y="2774961"/>
            <a:ext cx="1339650" cy="120225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6CA25CFB-4810-6AB5-150C-DEC73D3D2C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26558" y="2768792"/>
            <a:ext cx="1148935" cy="121458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BFADAF4-A808-C2F4-01BF-C2C4CA8ED4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181860" y="2742647"/>
            <a:ext cx="924479" cy="126687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9E52A4D-7AEC-E7FE-ED2C-35CDA3A4F0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5356849" y="2742647"/>
            <a:ext cx="1266878" cy="126687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7CB31DF-4450-0D77-85E5-3021C934AF6D}"/>
              </a:ext>
            </a:extLst>
          </p:cNvPr>
          <p:cNvGrpSpPr/>
          <p:nvPr/>
        </p:nvGrpSpPr>
        <p:grpSpPr>
          <a:xfrm>
            <a:off x="8242409" y="4590829"/>
            <a:ext cx="1201825" cy="1284149"/>
            <a:chOff x="1187679" y="-1833320"/>
            <a:chExt cx="4521122" cy="4830813"/>
          </a:xfrm>
          <a:solidFill>
            <a:srgbClr val="170091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E2735EA-D650-B036-0014-E6CDEDEE720F}"/>
                </a:ext>
              </a:extLst>
            </p:cNvPr>
            <p:cNvSpPr/>
            <p:nvPr/>
          </p:nvSpPr>
          <p:spPr>
            <a:xfrm>
              <a:off x="1187679" y="-1833320"/>
              <a:ext cx="4521122" cy="4830813"/>
            </a:xfrm>
            <a:custGeom>
              <a:avLst/>
              <a:gdLst>
                <a:gd name="connsiteX0" fmla="*/ 4058429 w 4521122"/>
                <a:gd name="connsiteY0" fmla="*/ 2787993 h 4830813"/>
                <a:gd name="connsiteX1" fmla="*/ 4093464 w 4521122"/>
                <a:gd name="connsiteY1" fmla="*/ 2432251 h 4830813"/>
                <a:gd name="connsiteX2" fmla="*/ 4058429 w 4521122"/>
                <a:gd name="connsiteY2" fmla="*/ 2076509 h 4830813"/>
                <a:gd name="connsiteX3" fmla="*/ 4481546 w 4521122"/>
                <a:gd name="connsiteY3" fmla="*/ 1668214 h 4830813"/>
                <a:gd name="connsiteX4" fmla="*/ 4503106 w 4521122"/>
                <a:gd name="connsiteY4" fmla="*/ 1514598 h 4830813"/>
                <a:gd name="connsiteX5" fmla="*/ 4183747 w 4521122"/>
                <a:gd name="connsiteY5" fmla="*/ 962120 h 4830813"/>
                <a:gd name="connsiteX6" fmla="*/ 4039564 w 4521122"/>
                <a:gd name="connsiteY6" fmla="*/ 904177 h 4830813"/>
                <a:gd name="connsiteX7" fmla="*/ 3483043 w 4521122"/>
                <a:gd name="connsiteY7" fmla="*/ 1063183 h 4830813"/>
                <a:gd name="connsiteX8" fmla="*/ 2832197 w 4521122"/>
                <a:gd name="connsiteY8" fmla="*/ 683186 h 4830813"/>
                <a:gd name="connsiteX9" fmla="*/ 2686666 w 4521122"/>
                <a:gd name="connsiteY9" fmla="*/ 95673 h 4830813"/>
                <a:gd name="connsiteX10" fmla="*/ 2564043 w 4521122"/>
                <a:gd name="connsiteY10" fmla="*/ 0 h 4830813"/>
                <a:gd name="connsiteX11" fmla="*/ 1925325 w 4521122"/>
                <a:gd name="connsiteY11" fmla="*/ 0 h 4830813"/>
                <a:gd name="connsiteX12" fmla="*/ 1802701 w 4521122"/>
                <a:gd name="connsiteY12" fmla="*/ 95673 h 4830813"/>
                <a:gd name="connsiteX13" fmla="*/ 1655823 w 4521122"/>
                <a:gd name="connsiteY13" fmla="*/ 684534 h 4830813"/>
                <a:gd name="connsiteX14" fmla="*/ 1015757 w 4521122"/>
                <a:gd name="connsiteY14" fmla="*/ 1057793 h 4830813"/>
                <a:gd name="connsiteX15" fmla="*/ 478102 w 4521122"/>
                <a:gd name="connsiteY15" fmla="*/ 902830 h 4830813"/>
                <a:gd name="connsiteX16" fmla="*/ 333918 w 4521122"/>
                <a:gd name="connsiteY16" fmla="*/ 960773 h 4830813"/>
                <a:gd name="connsiteX17" fmla="*/ 17254 w 4521122"/>
                <a:gd name="connsiteY17" fmla="*/ 1514598 h 4830813"/>
                <a:gd name="connsiteX18" fmla="*/ 38814 w 4521122"/>
                <a:gd name="connsiteY18" fmla="*/ 1668214 h 4830813"/>
                <a:gd name="connsiteX19" fmla="*/ 441719 w 4521122"/>
                <a:gd name="connsiteY19" fmla="*/ 2057644 h 4830813"/>
                <a:gd name="connsiteX20" fmla="*/ 403989 w 4521122"/>
                <a:gd name="connsiteY20" fmla="*/ 2433598 h 4830813"/>
                <a:gd name="connsiteX21" fmla="*/ 443066 w 4521122"/>
                <a:gd name="connsiteY21" fmla="*/ 2812248 h 4830813"/>
                <a:gd name="connsiteX22" fmla="*/ 38814 w 4521122"/>
                <a:gd name="connsiteY22" fmla="*/ 3201677 h 4830813"/>
                <a:gd name="connsiteX23" fmla="*/ 17254 w 4521122"/>
                <a:gd name="connsiteY23" fmla="*/ 3355293 h 4830813"/>
                <a:gd name="connsiteX24" fmla="*/ 336613 w 4521122"/>
                <a:gd name="connsiteY24" fmla="*/ 3907771 h 4830813"/>
                <a:gd name="connsiteX25" fmla="*/ 480797 w 4521122"/>
                <a:gd name="connsiteY25" fmla="*/ 3965714 h 4830813"/>
                <a:gd name="connsiteX26" fmla="*/ 1021147 w 4521122"/>
                <a:gd name="connsiteY26" fmla="*/ 3810751 h 4830813"/>
                <a:gd name="connsiteX27" fmla="*/ 1666603 w 4521122"/>
                <a:gd name="connsiteY27" fmla="*/ 4185357 h 4830813"/>
                <a:gd name="connsiteX28" fmla="*/ 1802701 w 4521122"/>
                <a:gd name="connsiteY28" fmla="*/ 4735141 h 4830813"/>
                <a:gd name="connsiteX29" fmla="*/ 1925325 w 4521122"/>
                <a:gd name="connsiteY29" fmla="*/ 4830813 h 4830813"/>
                <a:gd name="connsiteX30" fmla="*/ 2564043 w 4521122"/>
                <a:gd name="connsiteY30" fmla="*/ 4830813 h 4830813"/>
                <a:gd name="connsiteX31" fmla="*/ 2686666 w 4521122"/>
                <a:gd name="connsiteY31" fmla="*/ 4735141 h 4830813"/>
                <a:gd name="connsiteX32" fmla="*/ 2822765 w 4521122"/>
                <a:gd name="connsiteY32" fmla="*/ 4188053 h 4830813"/>
                <a:gd name="connsiteX33" fmla="*/ 3484391 w 4521122"/>
                <a:gd name="connsiteY33" fmla="*/ 3804013 h 4830813"/>
                <a:gd name="connsiteX34" fmla="*/ 4040911 w 4521122"/>
                <a:gd name="connsiteY34" fmla="*/ 3964366 h 4830813"/>
                <a:gd name="connsiteX35" fmla="*/ 4185094 w 4521122"/>
                <a:gd name="connsiteY35" fmla="*/ 3906424 h 4830813"/>
                <a:gd name="connsiteX36" fmla="*/ 4504454 w 4521122"/>
                <a:gd name="connsiteY36" fmla="*/ 3353946 h 4830813"/>
                <a:gd name="connsiteX37" fmla="*/ 4482893 w 4521122"/>
                <a:gd name="connsiteY37" fmla="*/ 3200330 h 4830813"/>
                <a:gd name="connsiteX38" fmla="*/ 4059776 w 4521122"/>
                <a:gd name="connsiteY38" fmla="*/ 2792035 h 4830813"/>
                <a:gd name="connsiteX39" fmla="*/ 3383328 w 4521122"/>
                <a:gd name="connsiteY39" fmla="*/ 2480761 h 4830813"/>
                <a:gd name="connsiteX40" fmla="*/ 3640702 w 4521122"/>
                <a:gd name="connsiteY40" fmla="*/ 2480761 h 4830813"/>
                <a:gd name="connsiteX41" fmla="*/ 3283612 w 4521122"/>
                <a:gd name="connsiteY41" fmla="*/ 3340471 h 4830813"/>
                <a:gd name="connsiteX42" fmla="*/ 3101699 w 4521122"/>
                <a:gd name="connsiteY42" fmla="*/ 3158557 h 4830813"/>
                <a:gd name="connsiteX43" fmla="*/ 3006025 w 4521122"/>
                <a:gd name="connsiteY43" fmla="*/ 3158557 h 4830813"/>
                <a:gd name="connsiteX44" fmla="*/ 3006025 w 4521122"/>
                <a:gd name="connsiteY44" fmla="*/ 3254230 h 4830813"/>
                <a:gd name="connsiteX45" fmla="*/ 3187939 w 4521122"/>
                <a:gd name="connsiteY45" fmla="*/ 3436144 h 4830813"/>
                <a:gd name="connsiteX46" fmla="*/ 2328229 w 4521122"/>
                <a:gd name="connsiteY46" fmla="*/ 3793233 h 4830813"/>
                <a:gd name="connsiteX47" fmla="*/ 2328229 w 4521122"/>
                <a:gd name="connsiteY47" fmla="*/ 3535859 h 4830813"/>
                <a:gd name="connsiteX48" fmla="*/ 2260854 w 4521122"/>
                <a:gd name="connsiteY48" fmla="*/ 3468484 h 4830813"/>
                <a:gd name="connsiteX49" fmla="*/ 2193479 w 4521122"/>
                <a:gd name="connsiteY49" fmla="*/ 3535859 h 4830813"/>
                <a:gd name="connsiteX50" fmla="*/ 2193479 w 4521122"/>
                <a:gd name="connsiteY50" fmla="*/ 3793233 h 4830813"/>
                <a:gd name="connsiteX51" fmla="*/ 1333769 w 4521122"/>
                <a:gd name="connsiteY51" fmla="*/ 3436144 h 4830813"/>
                <a:gd name="connsiteX52" fmla="*/ 1515682 w 4521122"/>
                <a:gd name="connsiteY52" fmla="*/ 3254230 h 4830813"/>
                <a:gd name="connsiteX53" fmla="*/ 1515682 w 4521122"/>
                <a:gd name="connsiteY53" fmla="*/ 3158557 h 4830813"/>
                <a:gd name="connsiteX54" fmla="*/ 1420009 w 4521122"/>
                <a:gd name="connsiteY54" fmla="*/ 3158557 h 4830813"/>
                <a:gd name="connsiteX55" fmla="*/ 1238096 w 4521122"/>
                <a:gd name="connsiteY55" fmla="*/ 3340471 h 4830813"/>
                <a:gd name="connsiteX56" fmla="*/ 881006 w 4521122"/>
                <a:gd name="connsiteY56" fmla="*/ 2480761 h 4830813"/>
                <a:gd name="connsiteX57" fmla="*/ 1138380 w 4521122"/>
                <a:gd name="connsiteY57" fmla="*/ 2480761 h 4830813"/>
                <a:gd name="connsiteX58" fmla="*/ 1205756 w 4521122"/>
                <a:gd name="connsiteY58" fmla="*/ 2413386 h 4830813"/>
                <a:gd name="connsiteX59" fmla="*/ 1138380 w 4521122"/>
                <a:gd name="connsiteY59" fmla="*/ 2346010 h 4830813"/>
                <a:gd name="connsiteX60" fmla="*/ 881006 w 4521122"/>
                <a:gd name="connsiteY60" fmla="*/ 2346010 h 4830813"/>
                <a:gd name="connsiteX61" fmla="*/ 1238096 w 4521122"/>
                <a:gd name="connsiteY61" fmla="*/ 1486300 h 4830813"/>
                <a:gd name="connsiteX62" fmla="*/ 1420009 w 4521122"/>
                <a:gd name="connsiteY62" fmla="*/ 1668214 h 4830813"/>
                <a:gd name="connsiteX63" fmla="*/ 1467172 w 4521122"/>
                <a:gd name="connsiteY63" fmla="*/ 1688427 h 4830813"/>
                <a:gd name="connsiteX64" fmla="*/ 1514335 w 4521122"/>
                <a:gd name="connsiteY64" fmla="*/ 1668214 h 4830813"/>
                <a:gd name="connsiteX65" fmla="*/ 1514335 w 4521122"/>
                <a:gd name="connsiteY65" fmla="*/ 1572541 h 4830813"/>
                <a:gd name="connsiteX66" fmla="*/ 1332421 w 4521122"/>
                <a:gd name="connsiteY66" fmla="*/ 1390627 h 4830813"/>
                <a:gd name="connsiteX67" fmla="*/ 2192131 w 4521122"/>
                <a:gd name="connsiteY67" fmla="*/ 1033538 h 4830813"/>
                <a:gd name="connsiteX68" fmla="*/ 2192131 w 4521122"/>
                <a:gd name="connsiteY68" fmla="*/ 1290912 h 4830813"/>
                <a:gd name="connsiteX69" fmla="*/ 2259506 w 4521122"/>
                <a:gd name="connsiteY69" fmla="*/ 1358287 h 4830813"/>
                <a:gd name="connsiteX70" fmla="*/ 2326882 w 4521122"/>
                <a:gd name="connsiteY70" fmla="*/ 1290912 h 4830813"/>
                <a:gd name="connsiteX71" fmla="*/ 2326882 w 4521122"/>
                <a:gd name="connsiteY71" fmla="*/ 1033538 h 4830813"/>
                <a:gd name="connsiteX72" fmla="*/ 3186591 w 4521122"/>
                <a:gd name="connsiteY72" fmla="*/ 1390627 h 4830813"/>
                <a:gd name="connsiteX73" fmla="*/ 3004678 w 4521122"/>
                <a:gd name="connsiteY73" fmla="*/ 1572541 h 4830813"/>
                <a:gd name="connsiteX74" fmla="*/ 3004678 w 4521122"/>
                <a:gd name="connsiteY74" fmla="*/ 1668214 h 4830813"/>
                <a:gd name="connsiteX75" fmla="*/ 3051841 w 4521122"/>
                <a:gd name="connsiteY75" fmla="*/ 1688427 h 4830813"/>
                <a:gd name="connsiteX76" fmla="*/ 3099003 w 4521122"/>
                <a:gd name="connsiteY76" fmla="*/ 1668214 h 4830813"/>
                <a:gd name="connsiteX77" fmla="*/ 3280917 w 4521122"/>
                <a:gd name="connsiteY77" fmla="*/ 1486300 h 4830813"/>
                <a:gd name="connsiteX78" fmla="*/ 3638006 w 4521122"/>
                <a:gd name="connsiteY78" fmla="*/ 2346010 h 4830813"/>
                <a:gd name="connsiteX79" fmla="*/ 3380633 w 4521122"/>
                <a:gd name="connsiteY79" fmla="*/ 2346010 h 4830813"/>
                <a:gd name="connsiteX80" fmla="*/ 3313257 w 4521122"/>
                <a:gd name="connsiteY80" fmla="*/ 2413386 h 4830813"/>
                <a:gd name="connsiteX81" fmla="*/ 3380633 w 4521122"/>
                <a:gd name="connsiteY81" fmla="*/ 2480761 h 4830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4521122" h="4830813">
                  <a:moveTo>
                    <a:pt x="4058429" y="2787993"/>
                  </a:moveTo>
                  <a:cubicBezTo>
                    <a:pt x="4081336" y="2673454"/>
                    <a:pt x="4093464" y="2553526"/>
                    <a:pt x="4093464" y="2432251"/>
                  </a:cubicBezTo>
                  <a:cubicBezTo>
                    <a:pt x="4093464" y="2310975"/>
                    <a:pt x="4081336" y="2191047"/>
                    <a:pt x="4058429" y="2076509"/>
                  </a:cubicBezTo>
                  <a:lnTo>
                    <a:pt x="4481546" y="1668214"/>
                  </a:lnTo>
                  <a:cubicBezTo>
                    <a:pt x="4523319" y="1627789"/>
                    <a:pt x="4532752" y="1564456"/>
                    <a:pt x="4503106" y="1514598"/>
                  </a:cubicBezTo>
                  <a:lnTo>
                    <a:pt x="4183747" y="962120"/>
                  </a:lnTo>
                  <a:cubicBezTo>
                    <a:pt x="4155449" y="912262"/>
                    <a:pt x="4096159" y="888007"/>
                    <a:pt x="4039564" y="904177"/>
                  </a:cubicBezTo>
                  <a:lnTo>
                    <a:pt x="3483043" y="1063183"/>
                  </a:lnTo>
                  <a:cubicBezTo>
                    <a:pt x="3297087" y="894745"/>
                    <a:pt x="3076096" y="764037"/>
                    <a:pt x="2832197" y="683186"/>
                  </a:cubicBezTo>
                  <a:lnTo>
                    <a:pt x="2686666" y="95673"/>
                  </a:lnTo>
                  <a:cubicBezTo>
                    <a:pt x="2673191" y="39078"/>
                    <a:pt x="2621986" y="0"/>
                    <a:pt x="2564043" y="0"/>
                  </a:cubicBezTo>
                  <a:lnTo>
                    <a:pt x="1925325" y="0"/>
                  </a:lnTo>
                  <a:cubicBezTo>
                    <a:pt x="1867382" y="0"/>
                    <a:pt x="1817524" y="39078"/>
                    <a:pt x="1802701" y="95673"/>
                  </a:cubicBezTo>
                  <a:lnTo>
                    <a:pt x="1655823" y="684534"/>
                  </a:lnTo>
                  <a:cubicBezTo>
                    <a:pt x="1417314" y="765384"/>
                    <a:pt x="1200366" y="893397"/>
                    <a:pt x="1015757" y="1057793"/>
                  </a:cubicBezTo>
                  <a:lnTo>
                    <a:pt x="478102" y="902830"/>
                  </a:lnTo>
                  <a:cubicBezTo>
                    <a:pt x="422854" y="886660"/>
                    <a:pt x="363563" y="910915"/>
                    <a:pt x="333918" y="960773"/>
                  </a:cubicBezTo>
                  <a:lnTo>
                    <a:pt x="17254" y="1514598"/>
                  </a:lnTo>
                  <a:cubicBezTo>
                    <a:pt x="-11044" y="1564456"/>
                    <a:pt x="-2959" y="1627789"/>
                    <a:pt x="38814" y="1668214"/>
                  </a:cubicBezTo>
                  <a:lnTo>
                    <a:pt x="441719" y="2057644"/>
                  </a:lnTo>
                  <a:cubicBezTo>
                    <a:pt x="416116" y="2178919"/>
                    <a:pt x="403989" y="2304238"/>
                    <a:pt x="403989" y="2433598"/>
                  </a:cubicBezTo>
                  <a:cubicBezTo>
                    <a:pt x="403989" y="2562959"/>
                    <a:pt x="417464" y="2689624"/>
                    <a:pt x="443066" y="2812248"/>
                  </a:cubicBezTo>
                  <a:lnTo>
                    <a:pt x="38814" y="3201677"/>
                  </a:lnTo>
                  <a:cubicBezTo>
                    <a:pt x="-2959" y="3242102"/>
                    <a:pt x="-12391" y="3305435"/>
                    <a:pt x="17254" y="3355293"/>
                  </a:cubicBezTo>
                  <a:lnTo>
                    <a:pt x="336613" y="3907771"/>
                  </a:lnTo>
                  <a:cubicBezTo>
                    <a:pt x="364911" y="3957629"/>
                    <a:pt x="424201" y="3981884"/>
                    <a:pt x="480797" y="3965714"/>
                  </a:cubicBezTo>
                  <a:lnTo>
                    <a:pt x="1021147" y="3810751"/>
                  </a:lnTo>
                  <a:cubicBezTo>
                    <a:pt x="1207103" y="3976494"/>
                    <a:pt x="1425399" y="4104507"/>
                    <a:pt x="1666603" y="4185357"/>
                  </a:cubicBezTo>
                  <a:lnTo>
                    <a:pt x="1802701" y="4735141"/>
                  </a:lnTo>
                  <a:cubicBezTo>
                    <a:pt x="1816176" y="4791736"/>
                    <a:pt x="1867382" y="4830813"/>
                    <a:pt x="1925325" y="4830813"/>
                  </a:cubicBezTo>
                  <a:lnTo>
                    <a:pt x="2564043" y="4830813"/>
                  </a:lnTo>
                  <a:cubicBezTo>
                    <a:pt x="2621986" y="4830813"/>
                    <a:pt x="2671844" y="4791736"/>
                    <a:pt x="2686666" y="4735141"/>
                  </a:cubicBezTo>
                  <a:lnTo>
                    <a:pt x="2822765" y="4188053"/>
                  </a:lnTo>
                  <a:cubicBezTo>
                    <a:pt x="3070706" y="4107202"/>
                    <a:pt x="3295740" y="3975146"/>
                    <a:pt x="3484391" y="3804013"/>
                  </a:cubicBezTo>
                  <a:lnTo>
                    <a:pt x="4040911" y="3964366"/>
                  </a:lnTo>
                  <a:cubicBezTo>
                    <a:pt x="4096159" y="3980537"/>
                    <a:pt x="4155449" y="3956281"/>
                    <a:pt x="4185094" y="3906424"/>
                  </a:cubicBezTo>
                  <a:lnTo>
                    <a:pt x="4504454" y="3353946"/>
                  </a:lnTo>
                  <a:cubicBezTo>
                    <a:pt x="4532752" y="3304088"/>
                    <a:pt x="4524666" y="3240755"/>
                    <a:pt x="4482893" y="3200330"/>
                  </a:cubicBezTo>
                  <a:lnTo>
                    <a:pt x="4059776" y="2792035"/>
                  </a:lnTo>
                  <a:close/>
                  <a:moveTo>
                    <a:pt x="3383328" y="2480761"/>
                  </a:moveTo>
                  <a:lnTo>
                    <a:pt x="3640702" y="2480761"/>
                  </a:lnTo>
                  <a:cubicBezTo>
                    <a:pt x="3624531" y="2810900"/>
                    <a:pt x="3492476" y="3110047"/>
                    <a:pt x="3283612" y="3340471"/>
                  </a:cubicBezTo>
                  <a:lnTo>
                    <a:pt x="3101699" y="3158557"/>
                  </a:lnTo>
                  <a:cubicBezTo>
                    <a:pt x="3074748" y="3131607"/>
                    <a:pt x="3032976" y="3131607"/>
                    <a:pt x="3006025" y="3158557"/>
                  </a:cubicBezTo>
                  <a:cubicBezTo>
                    <a:pt x="2979075" y="3185507"/>
                    <a:pt x="2979075" y="3227280"/>
                    <a:pt x="3006025" y="3254230"/>
                  </a:cubicBezTo>
                  <a:lnTo>
                    <a:pt x="3187939" y="3436144"/>
                  </a:lnTo>
                  <a:cubicBezTo>
                    <a:pt x="2957515" y="3645007"/>
                    <a:pt x="2658369" y="3777063"/>
                    <a:pt x="2328229" y="3793233"/>
                  </a:cubicBezTo>
                  <a:lnTo>
                    <a:pt x="2328229" y="3535859"/>
                  </a:lnTo>
                  <a:cubicBezTo>
                    <a:pt x="2328229" y="3498129"/>
                    <a:pt x="2298584" y="3468484"/>
                    <a:pt x="2260854" y="3468484"/>
                  </a:cubicBezTo>
                  <a:cubicBezTo>
                    <a:pt x="2223124" y="3468484"/>
                    <a:pt x="2193479" y="3498129"/>
                    <a:pt x="2193479" y="3535859"/>
                  </a:cubicBezTo>
                  <a:lnTo>
                    <a:pt x="2193479" y="3793233"/>
                  </a:lnTo>
                  <a:cubicBezTo>
                    <a:pt x="1863339" y="3777063"/>
                    <a:pt x="1562845" y="3645007"/>
                    <a:pt x="1333769" y="3436144"/>
                  </a:cubicBezTo>
                  <a:lnTo>
                    <a:pt x="1515682" y="3254230"/>
                  </a:lnTo>
                  <a:cubicBezTo>
                    <a:pt x="1542632" y="3228627"/>
                    <a:pt x="1542632" y="3185507"/>
                    <a:pt x="1515682" y="3158557"/>
                  </a:cubicBezTo>
                  <a:cubicBezTo>
                    <a:pt x="1488732" y="3131607"/>
                    <a:pt x="1446959" y="3131607"/>
                    <a:pt x="1420009" y="3158557"/>
                  </a:cubicBezTo>
                  <a:lnTo>
                    <a:pt x="1238096" y="3340471"/>
                  </a:lnTo>
                  <a:cubicBezTo>
                    <a:pt x="1029232" y="3110047"/>
                    <a:pt x="897176" y="2810900"/>
                    <a:pt x="881006" y="2480761"/>
                  </a:cubicBezTo>
                  <a:lnTo>
                    <a:pt x="1138380" y="2480761"/>
                  </a:lnTo>
                  <a:cubicBezTo>
                    <a:pt x="1176111" y="2480761"/>
                    <a:pt x="1205756" y="2451116"/>
                    <a:pt x="1205756" y="2413386"/>
                  </a:cubicBezTo>
                  <a:cubicBezTo>
                    <a:pt x="1205756" y="2375655"/>
                    <a:pt x="1176111" y="2346010"/>
                    <a:pt x="1138380" y="2346010"/>
                  </a:cubicBezTo>
                  <a:lnTo>
                    <a:pt x="881006" y="2346010"/>
                  </a:lnTo>
                  <a:cubicBezTo>
                    <a:pt x="897176" y="2015871"/>
                    <a:pt x="1029232" y="1715377"/>
                    <a:pt x="1238096" y="1486300"/>
                  </a:cubicBezTo>
                  <a:lnTo>
                    <a:pt x="1420009" y="1668214"/>
                  </a:lnTo>
                  <a:cubicBezTo>
                    <a:pt x="1433484" y="1681689"/>
                    <a:pt x="1451002" y="1688427"/>
                    <a:pt x="1467172" y="1688427"/>
                  </a:cubicBezTo>
                  <a:cubicBezTo>
                    <a:pt x="1483342" y="1688427"/>
                    <a:pt x="1502207" y="1681689"/>
                    <a:pt x="1514335" y="1668214"/>
                  </a:cubicBezTo>
                  <a:cubicBezTo>
                    <a:pt x="1541285" y="1641264"/>
                    <a:pt x="1541285" y="1599491"/>
                    <a:pt x="1514335" y="1572541"/>
                  </a:cubicBezTo>
                  <a:lnTo>
                    <a:pt x="1332421" y="1390627"/>
                  </a:lnTo>
                  <a:cubicBezTo>
                    <a:pt x="1562845" y="1181764"/>
                    <a:pt x="1861992" y="1049708"/>
                    <a:pt x="2192131" y="1033538"/>
                  </a:cubicBezTo>
                  <a:lnTo>
                    <a:pt x="2192131" y="1290912"/>
                  </a:lnTo>
                  <a:cubicBezTo>
                    <a:pt x="2192131" y="1328642"/>
                    <a:pt x="2221776" y="1358287"/>
                    <a:pt x="2259506" y="1358287"/>
                  </a:cubicBezTo>
                  <a:cubicBezTo>
                    <a:pt x="2297237" y="1358287"/>
                    <a:pt x="2326882" y="1328642"/>
                    <a:pt x="2326882" y="1290912"/>
                  </a:cubicBezTo>
                  <a:lnTo>
                    <a:pt x="2326882" y="1033538"/>
                  </a:lnTo>
                  <a:cubicBezTo>
                    <a:pt x="2657021" y="1049708"/>
                    <a:pt x="2957515" y="1181764"/>
                    <a:pt x="3186591" y="1390627"/>
                  </a:cubicBezTo>
                  <a:lnTo>
                    <a:pt x="3004678" y="1572541"/>
                  </a:lnTo>
                  <a:cubicBezTo>
                    <a:pt x="2977728" y="1599491"/>
                    <a:pt x="2977728" y="1641264"/>
                    <a:pt x="3004678" y="1668214"/>
                  </a:cubicBezTo>
                  <a:cubicBezTo>
                    <a:pt x="3018153" y="1681689"/>
                    <a:pt x="3035671" y="1688427"/>
                    <a:pt x="3051841" y="1688427"/>
                  </a:cubicBezTo>
                  <a:cubicBezTo>
                    <a:pt x="3068011" y="1688427"/>
                    <a:pt x="3086876" y="1681689"/>
                    <a:pt x="3099003" y="1668214"/>
                  </a:cubicBezTo>
                  <a:lnTo>
                    <a:pt x="3280917" y="1486300"/>
                  </a:lnTo>
                  <a:cubicBezTo>
                    <a:pt x="3489781" y="1716724"/>
                    <a:pt x="3621836" y="2015871"/>
                    <a:pt x="3638006" y="2346010"/>
                  </a:cubicBezTo>
                  <a:lnTo>
                    <a:pt x="3380633" y="2346010"/>
                  </a:lnTo>
                  <a:cubicBezTo>
                    <a:pt x="3342902" y="2346010"/>
                    <a:pt x="3313257" y="2375655"/>
                    <a:pt x="3313257" y="2413386"/>
                  </a:cubicBezTo>
                  <a:cubicBezTo>
                    <a:pt x="3313257" y="2451116"/>
                    <a:pt x="3342902" y="2480761"/>
                    <a:pt x="3380633" y="2480761"/>
                  </a:cubicBezTo>
                  <a:close/>
                </a:path>
              </a:pathLst>
            </a:custGeom>
            <a:grpFill/>
            <a:ln w="13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F392BEE-F0DC-4682-D45C-D99294D70E45}"/>
                </a:ext>
              </a:extLst>
            </p:cNvPr>
            <p:cNvSpPr/>
            <p:nvPr/>
          </p:nvSpPr>
          <p:spPr>
            <a:xfrm>
              <a:off x="3061798" y="193330"/>
              <a:ext cx="773469" cy="455457"/>
            </a:xfrm>
            <a:custGeom>
              <a:avLst/>
              <a:gdLst>
                <a:gd name="connsiteX0" fmla="*/ 657584 w 773469"/>
                <a:gd name="connsiteY0" fmla="*/ 20213 h 455457"/>
                <a:gd name="connsiteX1" fmla="*/ 386735 w 773469"/>
                <a:gd name="connsiteY1" fmla="*/ 291062 h 455457"/>
                <a:gd name="connsiteX2" fmla="*/ 115886 w 773469"/>
                <a:gd name="connsiteY2" fmla="*/ 20213 h 455457"/>
                <a:gd name="connsiteX3" fmla="*/ 20213 w 773469"/>
                <a:gd name="connsiteY3" fmla="*/ 20213 h 455457"/>
                <a:gd name="connsiteX4" fmla="*/ 20213 w 773469"/>
                <a:gd name="connsiteY4" fmla="*/ 115886 h 455457"/>
                <a:gd name="connsiteX5" fmla="*/ 339572 w 773469"/>
                <a:gd name="connsiteY5" fmla="*/ 435245 h 455457"/>
                <a:gd name="connsiteX6" fmla="*/ 386735 w 773469"/>
                <a:gd name="connsiteY6" fmla="*/ 455458 h 455457"/>
                <a:gd name="connsiteX7" fmla="*/ 433897 w 773469"/>
                <a:gd name="connsiteY7" fmla="*/ 435245 h 455457"/>
                <a:gd name="connsiteX8" fmla="*/ 753257 w 773469"/>
                <a:gd name="connsiteY8" fmla="*/ 115886 h 455457"/>
                <a:gd name="connsiteX9" fmla="*/ 753257 w 773469"/>
                <a:gd name="connsiteY9" fmla="*/ 20213 h 455457"/>
                <a:gd name="connsiteX10" fmla="*/ 657584 w 773469"/>
                <a:gd name="connsiteY10" fmla="*/ 20213 h 455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3469" h="455457">
                  <a:moveTo>
                    <a:pt x="657584" y="20213"/>
                  </a:moveTo>
                  <a:lnTo>
                    <a:pt x="386735" y="291062"/>
                  </a:lnTo>
                  <a:lnTo>
                    <a:pt x="115886" y="20213"/>
                  </a:lnTo>
                  <a:cubicBezTo>
                    <a:pt x="88936" y="-6738"/>
                    <a:pt x="47163" y="-6738"/>
                    <a:pt x="20213" y="20213"/>
                  </a:cubicBezTo>
                  <a:cubicBezTo>
                    <a:pt x="-6738" y="47163"/>
                    <a:pt x="-6738" y="88935"/>
                    <a:pt x="20213" y="115886"/>
                  </a:cubicBezTo>
                  <a:lnTo>
                    <a:pt x="339572" y="435245"/>
                  </a:lnTo>
                  <a:cubicBezTo>
                    <a:pt x="351699" y="447373"/>
                    <a:pt x="369217" y="455458"/>
                    <a:pt x="386735" y="455458"/>
                  </a:cubicBezTo>
                  <a:cubicBezTo>
                    <a:pt x="404252" y="455458"/>
                    <a:pt x="421770" y="448720"/>
                    <a:pt x="433897" y="435245"/>
                  </a:cubicBezTo>
                  <a:lnTo>
                    <a:pt x="753257" y="115886"/>
                  </a:lnTo>
                  <a:cubicBezTo>
                    <a:pt x="780207" y="88935"/>
                    <a:pt x="780207" y="47163"/>
                    <a:pt x="753257" y="20213"/>
                  </a:cubicBezTo>
                  <a:cubicBezTo>
                    <a:pt x="726307" y="-6738"/>
                    <a:pt x="684534" y="-6738"/>
                    <a:pt x="657584" y="20213"/>
                  </a:cubicBezTo>
                  <a:close/>
                </a:path>
              </a:pathLst>
            </a:custGeom>
            <a:grpFill/>
            <a:ln w="13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7EC85176-9FC4-899F-B4C6-E5F86D5501D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800824" y="4532622"/>
            <a:ext cx="1000402" cy="1400562"/>
          </a:xfrm>
          <a:prstGeom prst="rect">
            <a:avLst/>
          </a:prstGeom>
        </p:spPr>
      </p:pic>
      <p:pic>
        <p:nvPicPr>
          <p:cNvPr id="83" name="Graphic 82">
            <a:extLst>
              <a:ext uri="{FF2B5EF4-FFF2-40B4-BE49-F238E27FC236}">
                <a16:creationId xmlns:a16="http://schemas.microsoft.com/office/drawing/2014/main" id="{220E835F-74B2-1B89-F93E-6F3BD6D45CE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3143898" y="4521078"/>
            <a:ext cx="1000402" cy="1423650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B94C41C0-5703-4623-5F37-6E87C320A1A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5183819" y="4584222"/>
            <a:ext cx="1612938" cy="1297363"/>
          </a:xfrm>
          <a:prstGeom prst="rect">
            <a:avLst/>
          </a:prstGeom>
        </p:spPr>
      </p:pic>
      <p:pic>
        <p:nvPicPr>
          <p:cNvPr id="86" name="Graphic 85">
            <a:extLst>
              <a:ext uri="{FF2B5EF4-FFF2-40B4-BE49-F238E27FC236}">
                <a16:creationId xmlns:a16="http://schemas.microsoft.com/office/drawing/2014/main" id="{EAD51EB7-413A-4EEB-D408-36912B0ECE5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304405" y="6353185"/>
            <a:ext cx="1108972" cy="1282249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id="{DFEA1802-3ADA-79EC-8981-B09F2A5DA09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="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466524" y="6489288"/>
            <a:ext cx="1683406" cy="1010043"/>
          </a:xfrm>
          <a:prstGeom prst="rect">
            <a:avLst/>
          </a:prstGeom>
        </p:spPr>
      </p:pic>
      <p:pic>
        <p:nvPicPr>
          <p:cNvPr id="88" name="Graphic 87">
            <a:extLst>
              <a:ext uri="{FF2B5EF4-FFF2-40B4-BE49-F238E27FC236}">
                <a16:creationId xmlns:a16="http://schemas.microsoft.com/office/drawing/2014/main" id="{49D464C8-C961-163E-AD1C-45ECCD8A645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=""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929473" y="6489288"/>
            <a:ext cx="1827697" cy="1010043"/>
          </a:xfrm>
          <a:prstGeom prst="rect">
            <a:avLst/>
          </a:prstGeom>
        </p:spPr>
      </p:pic>
      <p:pic>
        <p:nvPicPr>
          <p:cNvPr id="89" name="Graphic 88">
            <a:extLst>
              <a:ext uri="{FF2B5EF4-FFF2-40B4-BE49-F238E27FC236}">
                <a16:creationId xmlns:a16="http://schemas.microsoft.com/office/drawing/2014/main" id="{59ACFC83-611C-E98E-DC90-56481A76471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=""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0685741" y="6188075"/>
            <a:ext cx="1230568" cy="1612468"/>
          </a:xfrm>
          <a:prstGeom prst="rect">
            <a:avLst/>
          </a:prstGeom>
        </p:spPr>
      </p:pic>
      <p:pic>
        <p:nvPicPr>
          <p:cNvPr id="90" name="Graphic 89">
            <a:extLst>
              <a:ext uri="{FF2B5EF4-FFF2-40B4-BE49-F238E27FC236}">
                <a16:creationId xmlns:a16="http://schemas.microsoft.com/office/drawing/2014/main" id="{51F72C82-148E-42D7-82B5-D3C408021E9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=""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3066552" y="6360870"/>
            <a:ext cx="1155095" cy="1266878"/>
          </a:xfrm>
          <a:prstGeom prst="rect">
            <a:avLst/>
          </a:prstGeom>
        </p:spPr>
      </p:pic>
      <p:pic>
        <p:nvPicPr>
          <p:cNvPr id="91" name="Graphic 90">
            <a:extLst>
              <a:ext uri="{FF2B5EF4-FFF2-40B4-BE49-F238E27FC236}">
                <a16:creationId xmlns:a16="http://schemas.microsoft.com/office/drawing/2014/main" id="{4713EF8E-93ED-4EE1-0C0C-CC5DCFCED7D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=""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5344133" y="6364722"/>
            <a:ext cx="1292310" cy="1259174"/>
          </a:xfrm>
          <a:prstGeom prst="rect">
            <a:avLst/>
          </a:prstGeom>
        </p:spPr>
      </p:pic>
      <p:pic>
        <p:nvPicPr>
          <p:cNvPr id="92" name="Graphic 91">
            <a:extLst>
              <a:ext uri="{FF2B5EF4-FFF2-40B4-BE49-F238E27FC236}">
                <a16:creationId xmlns:a16="http://schemas.microsoft.com/office/drawing/2014/main" id="{66D3DD4D-4B5B-D74A-702F-11DC3F5A092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=""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214930" y="8381503"/>
            <a:ext cx="1287922" cy="1255724"/>
          </a:xfrm>
          <a:prstGeom prst="rect">
            <a:avLst/>
          </a:prstGeom>
        </p:spPr>
      </p:pic>
      <p:pic>
        <p:nvPicPr>
          <p:cNvPr id="93" name="Graphic 92">
            <a:extLst>
              <a:ext uri="{FF2B5EF4-FFF2-40B4-BE49-F238E27FC236}">
                <a16:creationId xmlns:a16="http://schemas.microsoft.com/office/drawing/2014/main" id="{D81357B6-ECEC-E4B6-ABC3-067EC2A42D87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=""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5649287" y="8384918"/>
            <a:ext cx="1287922" cy="1248894"/>
          </a:xfrm>
          <a:prstGeom prst="rect">
            <a:avLst/>
          </a:prstGeom>
        </p:spPr>
      </p:pic>
      <p:pic>
        <p:nvPicPr>
          <p:cNvPr id="94" name="Graphic 93">
            <a:extLst>
              <a:ext uri="{FF2B5EF4-FFF2-40B4-BE49-F238E27FC236}">
                <a16:creationId xmlns:a16="http://schemas.microsoft.com/office/drawing/2014/main" id="{79C0D453-96F0-887B-B9AF-EB325C7B5C69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=""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8228038" y="8394082"/>
            <a:ext cx="1230567" cy="1230567"/>
          </a:xfrm>
          <a:prstGeom prst="rect">
            <a:avLst/>
          </a:prstGeom>
        </p:spPr>
      </p:pic>
      <p:pic>
        <p:nvPicPr>
          <p:cNvPr id="95" name="Graphic 94">
            <a:extLst>
              <a:ext uri="{FF2B5EF4-FFF2-40B4-BE49-F238E27FC236}">
                <a16:creationId xmlns:a16="http://schemas.microsoft.com/office/drawing/2014/main" id="{EF9D426B-1CB1-E5BE-C4AB-DF52B6932CF0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=""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0620584" y="8212277"/>
            <a:ext cx="1360882" cy="1594177"/>
          </a:xfrm>
          <a:prstGeom prst="rect">
            <a:avLst/>
          </a:prstGeom>
        </p:spPr>
      </p:pic>
      <p:pic>
        <p:nvPicPr>
          <p:cNvPr id="96" name="Graphic 95">
            <a:extLst>
              <a:ext uri="{FF2B5EF4-FFF2-40B4-BE49-F238E27FC236}">
                <a16:creationId xmlns:a16="http://schemas.microsoft.com/office/drawing/2014/main" id="{FED767FC-158E-EC3D-8721-C768240F6BD1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=""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2963659" y="8396969"/>
            <a:ext cx="1360881" cy="1224793"/>
          </a:xfrm>
          <a:prstGeom prst="rect">
            <a:avLst/>
          </a:prstGeom>
        </p:spPr>
      </p:pic>
      <p:pic>
        <p:nvPicPr>
          <p:cNvPr id="97" name="Graphic 96">
            <a:extLst>
              <a:ext uri="{FF2B5EF4-FFF2-40B4-BE49-F238E27FC236}">
                <a16:creationId xmlns:a16="http://schemas.microsoft.com/office/drawing/2014/main" id="{3708A27C-CE4F-8BFC-C00B-63B39FCE9198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=""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5309848" y="8448002"/>
            <a:ext cx="1360881" cy="1122726"/>
          </a:xfrm>
          <a:prstGeom prst="rect">
            <a:avLst/>
          </a:prstGeom>
        </p:spPr>
      </p:pic>
      <p:pic>
        <p:nvPicPr>
          <p:cNvPr id="98" name="Graphic 97">
            <a:extLst>
              <a:ext uri="{FF2B5EF4-FFF2-40B4-BE49-F238E27FC236}">
                <a16:creationId xmlns:a16="http://schemas.microsoft.com/office/drawing/2014/main" id="{5681A3B1-BA3E-4670-8AD8-315F06421E0D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=""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5811942" y="4602229"/>
            <a:ext cx="982713" cy="1287693"/>
          </a:xfrm>
          <a:prstGeom prst="rect">
            <a:avLst/>
          </a:prstGeom>
        </p:spPr>
      </p:pic>
      <p:pic>
        <p:nvPicPr>
          <p:cNvPr id="99" name="Graphic 98">
            <a:extLst>
              <a:ext uri="{FF2B5EF4-FFF2-40B4-BE49-F238E27FC236}">
                <a16:creationId xmlns:a16="http://schemas.microsoft.com/office/drawing/2014/main" id="{075B95CF-60FF-94DA-4751-E08D03A71AE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=""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3304405" y="4602229"/>
            <a:ext cx="1104304" cy="1266702"/>
          </a:xfrm>
          <a:prstGeom prst="rect">
            <a:avLst/>
          </a:prstGeom>
        </p:spPr>
      </p:pic>
      <p:sp>
        <p:nvSpPr>
          <p:cNvPr id="100" name="object 35">
            <a:extLst>
              <a:ext uri="{FF2B5EF4-FFF2-40B4-BE49-F238E27FC236}">
                <a16:creationId xmlns:a16="http://schemas.microsoft.com/office/drawing/2014/main" id="{9EC85948-01B7-0D6D-7D24-B75EA1323B98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17009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FILLED ICONS</a:t>
            </a:r>
            <a:endParaRPr lang="en-MY" sz="3200" b="1" spc="90" dirty="0">
              <a:solidFill>
                <a:srgbClr val="17009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6569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lide Number Placeholder 6">
            <a:extLst>
              <a:ext uri="{FF2B5EF4-FFF2-40B4-BE49-F238E27FC236}">
                <a16:creationId xmlns:a16="http://schemas.microsoft.com/office/drawing/2014/main" id="{69339A26-5A3D-A48E-3A23-ED9D615FCE2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rgbClr val="1500D9"/>
                </a:solidFill>
              </a:rPr>
              <a:pPr marL="38100">
                <a:lnSpc>
                  <a:spcPts val="3010"/>
                </a:lnSpc>
              </a:pPr>
              <a:t>23</a:t>
            </a:fld>
            <a:endParaRPr lang="en-MY" spc="-25" dirty="0">
              <a:solidFill>
                <a:srgbClr val="1500D9"/>
              </a:solidFill>
            </a:endParaRPr>
          </a:p>
        </p:txBody>
      </p:sp>
      <p:sp>
        <p:nvSpPr>
          <p:cNvPr id="100" name="object 35">
            <a:extLst>
              <a:ext uri="{FF2B5EF4-FFF2-40B4-BE49-F238E27FC236}">
                <a16:creationId xmlns:a16="http://schemas.microsoft.com/office/drawing/2014/main" id="{9EC85948-01B7-0D6D-7D24-B75EA1323B98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17009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FILLED ICONS</a:t>
            </a:r>
            <a:endParaRPr lang="en-MY" sz="3200" b="1" spc="90" dirty="0">
              <a:solidFill>
                <a:srgbClr val="17009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6E32669-A891-6828-6DC3-4277A4B2F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99194" y="2785072"/>
            <a:ext cx="1330252" cy="129699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F475A00-4B7A-8F40-80F7-E6DBE20D40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48159" y="2835275"/>
            <a:ext cx="1330252" cy="119722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4963F36B-BE79-8124-C5C3-DF761BEE2D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19118" y="2889120"/>
            <a:ext cx="1414472" cy="113157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2478DDC8-F0EA-A496-D1D9-3DF4486D43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66004" y="2681338"/>
            <a:ext cx="1330252" cy="148228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4C952EB9-B0DE-C227-E369-BE37699E27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990631" y="2760185"/>
            <a:ext cx="1313700" cy="1382842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2EFB9174-3A60-20AD-67B1-F7A2B63E8B0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5472706" y="2737674"/>
            <a:ext cx="1222047" cy="1405353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10E57058-8548-F250-ACC5-732784AEC72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422651" y="4675316"/>
            <a:ext cx="1195912" cy="123008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181B30A7-3E23-A2F5-3C6B-317569321EF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705081" y="4631131"/>
            <a:ext cx="1352329" cy="1352329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7D8034EE-CC21-4767-758E-CC1FC417CE0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265942" y="4607937"/>
            <a:ext cx="1094102" cy="1351538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B5863F32-32C4-5F8F-5A65-A72858C341F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616669" y="4748071"/>
            <a:ext cx="1249903" cy="112170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18E3BD74-DD79-0EC0-723D-0F45310D606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="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2849761" y="4648243"/>
            <a:ext cx="1422671" cy="1351538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FDC12FE7-087A-D021-9C88-26D93B1F034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=""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5583857" y="4557823"/>
            <a:ext cx="954319" cy="1499644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C929D14B-254D-336E-BFD5-396C855BCD3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=""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381491" y="6495914"/>
            <a:ext cx="1371608" cy="126610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5DB8B328-7C0E-0132-7D44-BBF133AACF7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=""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731149" y="6477721"/>
            <a:ext cx="1349101" cy="1310554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429D46D0-D9A1-59F9-759E-9DE8B0D5F0F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=""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8265942" y="6533352"/>
            <a:ext cx="1187089" cy="1254923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EC84294C-AD64-3612-66CD-9DB63DB183E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=""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572354" y="6562657"/>
            <a:ext cx="1315106" cy="1121708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17E17FFD-9C77-B852-FD6A-6DC8E71CE9B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=""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3074543" y="6415200"/>
            <a:ext cx="1240662" cy="1459602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96400122-1683-49D9-31C2-B7228C8EA74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=""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5468527" y="6493044"/>
            <a:ext cx="1295231" cy="1295231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C2EE500A-A233-4B8C-A417-E96D0FFCDB78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=""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3422652" y="8374221"/>
            <a:ext cx="1257654" cy="1437319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F1903CC0-8F91-24CC-C392-FEA242713391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=""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5760957" y="8415034"/>
            <a:ext cx="1248664" cy="1355693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C2589D8E-E0A5-BBF7-06E4-22F55429BA23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=""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8232449" y="8526386"/>
            <a:ext cx="1257310" cy="1131579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C47AEE57-2C9B-5CBE-6BEE-F69AF560EE11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=""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0559655" y="8444752"/>
            <a:ext cx="1248664" cy="1212988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F4C47119-48F1-65EA-914A-FA93F2FB1596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=""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2951316" y="8549165"/>
            <a:ext cx="1496357" cy="1047450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B35FB4B3-E8F5-86E8-4FFA-FA0E7C2DED04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=""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5459397" y="8467843"/>
            <a:ext cx="1248664" cy="124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9052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lide Number Placeholder 6">
            <a:extLst>
              <a:ext uri="{FF2B5EF4-FFF2-40B4-BE49-F238E27FC236}">
                <a16:creationId xmlns:a16="http://schemas.microsoft.com/office/drawing/2014/main" id="{69339A26-5A3D-A48E-3A23-ED9D615FCE2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rgbClr val="1500D9"/>
                </a:solidFill>
              </a:rPr>
              <a:pPr marL="38100">
                <a:lnSpc>
                  <a:spcPts val="3010"/>
                </a:lnSpc>
              </a:pPr>
              <a:t>24</a:t>
            </a:fld>
            <a:endParaRPr lang="en-MY" spc="-25" dirty="0">
              <a:solidFill>
                <a:srgbClr val="1500D9"/>
              </a:solidFill>
            </a:endParaRPr>
          </a:p>
        </p:txBody>
      </p:sp>
      <p:sp>
        <p:nvSpPr>
          <p:cNvPr id="100" name="object 35">
            <a:extLst>
              <a:ext uri="{FF2B5EF4-FFF2-40B4-BE49-F238E27FC236}">
                <a16:creationId xmlns:a16="http://schemas.microsoft.com/office/drawing/2014/main" id="{9EC85948-01B7-0D6D-7D24-B75EA1323B98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17009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FILLED ICONS</a:t>
            </a:r>
            <a:endParaRPr lang="en-MY" sz="3200" b="1" spc="90" dirty="0">
              <a:solidFill>
                <a:srgbClr val="17009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7BC814A-BC8F-B72D-F288-87379F323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518203" y="4823245"/>
            <a:ext cx="1395599" cy="1395599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6D506293-EE44-50A6-979E-AA7C199EC8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28690" y="2983262"/>
            <a:ext cx="1374625" cy="135922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1DA5390-7E6B-2F8C-06FB-3E0C865FC9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854019" y="6731764"/>
            <a:ext cx="723967" cy="1511374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AD3FD03C-A416-AF17-A718-7BEA3DE179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50936" y="2983262"/>
            <a:ext cx="1091760" cy="1421745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6216096-3BFA-3407-31C1-CD0BF6C37D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92015" y="2949477"/>
            <a:ext cx="1238258" cy="1489314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B1DCCD24-050B-51C9-23FB-7086628B55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404185" y="3062308"/>
            <a:ext cx="1228669" cy="1421745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80209B93-E6CB-3090-3AEB-5602BEC939B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256970" y="5108749"/>
            <a:ext cx="1523098" cy="130116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4EFB2202-090E-3848-C78D-281A5FDB2E6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820358" y="4928212"/>
            <a:ext cx="1581572" cy="148931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4356C071-4B3F-0B6D-580C-B033AF093DA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285943" y="4918998"/>
            <a:ext cx="1421747" cy="142174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C3BAAD1-7B2F-3A3D-8022-E59A42CF3DD7}"/>
              </a:ext>
            </a:extLst>
          </p:cNvPr>
          <p:cNvGrpSpPr/>
          <p:nvPr/>
        </p:nvGrpSpPr>
        <p:grpSpPr>
          <a:xfrm>
            <a:off x="10239799" y="6832228"/>
            <a:ext cx="1514034" cy="1697273"/>
            <a:chOff x="-1528763" y="5629871"/>
            <a:chExt cx="3056762" cy="3426713"/>
          </a:xfrm>
          <a:solidFill>
            <a:srgbClr val="17009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ACA7A6E-15AB-130F-3E55-A439D8B07169}"/>
                </a:ext>
              </a:extLst>
            </p:cNvPr>
            <p:cNvSpPr/>
            <p:nvPr/>
          </p:nvSpPr>
          <p:spPr>
            <a:xfrm>
              <a:off x="-1439323" y="5719310"/>
              <a:ext cx="603599" cy="603599"/>
            </a:xfrm>
            <a:custGeom>
              <a:avLst/>
              <a:gdLst>
                <a:gd name="connsiteX0" fmla="*/ 603599 w 603599"/>
                <a:gd name="connsiteY0" fmla="*/ 524161 h 603599"/>
                <a:gd name="connsiteX1" fmla="*/ 603599 w 603599"/>
                <a:gd name="connsiteY1" fmla="*/ 0 h 603599"/>
                <a:gd name="connsiteX2" fmla="*/ 0 w 603599"/>
                <a:gd name="connsiteY2" fmla="*/ 603599 h 603599"/>
                <a:gd name="connsiteX3" fmla="*/ 524066 w 603599"/>
                <a:gd name="connsiteY3" fmla="*/ 603599 h 603599"/>
                <a:gd name="connsiteX4" fmla="*/ 603504 w 603599"/>
                <a:gd name="connsiteY4" fmla="*/ 524161 h 603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599" h="603599">
                  <a:moveTo>
                    <a:pt x="603599" y="524161"/>
                  </a:moveTo>
                  <a:lnTo>
                    <a:pt x="603599" y="0"/>
                  </a:lnTo>
                  <a:lnTo>
                    <a:pt x="0" y="603599"/>
                  </a:lnTo>
                  <a:lnTo>
                    <a:pt x="524066" y="603599"/>
                  </a:lnTo>
                  <a:cubicBezTo>
                    <a:pt x="567881" y="603599"/>
                    <a:pt x="603504" y="567976"/>
                    <a:pt x="603504" y="5241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F3FE80E-FAE1-3585-C11F-8680EAB1674B}"/>
                </a:ext>
              </a:extLst>
            </p:cNvPr>
            <p:cNvSpPr/>
            <p:nvPr/>
          </p:nvSpPr>
          <p:spPr>
            <a:xfrm>
              <a:off x="-1528763" y="5629871"/>
              <a:ext cx="2425445" cy="3225069"/>
            </a:xfrm>
            <a:custGeom>
              <a:avLst/>
              <a:gdLst>
                <a:gd name="connsiteX0" fmla="*/ 269653 w 2425445"/>
                <a:gd name="connsiteY0" fmla="*/ 2151317 h 3225069"/>
                <a:gd name="connsiteX1" fmla="*/ 1692307 w 2425445"/>
                <a:gd name="connsiteY1" fmla="*/ 2151317 h 3225069"/>
                <a:gd name="connsiteX2" fmla="*/ 1692307 w 2425445"/>
                <a:gd name="connsiteY2" fmla="*/ 2111693 h 3225069"/>
                <a:gd name="connsiteX3" fmla="*/ 2425446 w 2425445"/>
                <a:gd name="connsiteY3" fmla="*/ 1865090 h 3225069"/>
                <a:gd name="connsiteX4" fmla="*/ 2425446 w 2425445"/>
                <a:gd name="connsiteY4" fmla="*/ 94774 h 3225069"/>
                <a:gd name="connsiteX5" fmla="*/ 2330672 w 2425445"/>
                <a:gd name="connsiteY5" fmla="*/ 0 h 3225069"/>
                <a:gd name="connsiteX6" fmla="*/ 819722 w 2425445"/>
                <a:gd name="connsiteY6" fmla="*/ 0 h 3225069"/>
                <a:gd name="connsiteX7" fmla="*/ 819722 w 2425445"/>
                <a:gd name="connsiteY7" fmla="*/ 0 h 3225069"/>
                <a:gd name="connsiteX8" fmla="*/ 819722 w 2425445"/>
                <a:gd name="connsiteY8" fmla="*/ 613505 h 3225069"/>
                <a:gd name="connsiteX9" fmla="*/ 613696 w 2425445"/>
                <a:gd name="connsiteY9" fmla="*/ 819531 h 3225069"/>
                <a:gd name="connsiteX10" fmla="*/ 0 w 2425445"/>
                <a:gd name="connsiteY10" fmla="*/ 819531 h 3225069"/>
                <a:gd name="connsiteX11" fmla="*/ 0 w 2425445"/>
                <a:gd name="connsiteY11" fmla="*/ 819531 h 3225069"/>
                <a:gd name="connsiteX12" fmla="*/ 0 w 2425445"/>
                <a:gd name="connsiteY12" fmla="*/ 3107627 h 3225069"/>
                <a:gd name="connsiteX13" fmla="*/ 117443 w 2425445"/>
                <a:gd name="connsiteY13" fmla="*/ 3225070 h 3225069"/>
                <a:gd name="connsiteX14" fmla="*/ 1880902 w 2425445"/>
                <a:gd name="connsiteY14" fmla="*/ 3225070 h 3225069"/>
                <a:gd name="connsiteX15" fmla="*/ 1858042 w 2425445"/>
                <a:gd name="connsiteY15" fmla="*/ 3194304 h 3225069"/>
                <a:gd name="connsiteX16" fmla="*/ 1851279 w 2425445"/>
                <a:gd name="connsiteY16" fmla="*/ 3184493 h 3225069"/>
                <a:gd name="connsiteX17" fmla="*/ 1836325 w 2425445"/>
                <a:gd name="connsiteY17" fmla="*/ 3162491 h 3225069"/>
                <a:gd name="connsiteX18" fmla="*/ 1828991 w 2425445"/>
                <a:gd name="connsiteY18" fmla="*/ 3151061 h 3225069"/>
                <a:gd name="connsiteX19" fmla="*/ 1815751 w 2425445"/>
                <a:gd name="connsiteY19" fmla="*/ 3129820 h 3225069"/>
                <a:gd name="connsiteX20" fmla="*/ 1808798 w 2425445"/>
                <a:gd name="connsiteY20" fmla="*/ 3118104 h 3225069"/>
                <a:gd name="connsiteX21" fmla="*/ 1796320 w 2425445"/>
                <a:gd name="connsiteY21" fmla="*/ 3096006 h 3225069"/>
                <a:gd name="connsiteX22" fmla="*/ 1790319 w 2425445"/>
                <a:gd name="connsiteY22" fmla="*/ 3084862 h 3225069"/>
                <a:gd name="connsiteX23" fmla="*/ 1778032 w 2425445"/>
                <a:gd name="connsiteY23" fmla="*/ 3060859 h 3225069"/>
                <a:gd name="connsiteX24" fmla="*/ 1773269 w 2425445"/>
                <a:gd name="connsiteY24" fmla="*/ 3051239 h 3225069"/>
                <a:gd name="connsiteX25" fmla="*/ 1760315 w 2425445"/>
                <a:gd name="connsiteY25" fmla="*/ 3023045 h 3225069"/>
                <a:gd name="connsiteX26" fmla="*/ 1757648 w 2425445"/>
                <a:gd name="connsiteY26" fmla="*/ 3017139 h 3225069"/>
                <a:gd name="connsiteX27" fmla="*/ 1730216 w 2425445"/>
                <a:gd name="connsiteY27" fmla="*/ 2945321 h 3225069"/>
                <a:gd name="connsiteX28" fmla="*/ 269653 w 2425445"/>
                <a:gd name="connsiteY28" fmla="*/ 2945321 h 3225069"/>
                <a:gd name="connsiteX29" fmla="*/ 226600 w 2425445"/>
                <a:gd name="connsiteY29" fmla="*/ 2902268 h 3225069"/>
                <a:gd name="connsiteX30" fmla="*/ 269653 w 2425445"/>
                <a:gd name="connsiteY30" fmla="*/ 2859215 h 3225069"/>
                <a:gd name="connsiteX31" fmla="*/ 1707071 w 2425445"/>
                <a:gd name="connsiteY31" fmla="*/ 2859215 h 3225069"/>
                <a:gd name="connsiteX32" fmla="*/ 1696212 w 2425445"/>
                <a:gd name="connsiteY32" fmla="*/ 2792445 h 3225069"/>
                <a:gd name="connsiteX33" fmla="*/ 1695926 w 2425445"/>
                <a:gd name="connsiteY33" fmla="*/ 2790444 h 3225069"/>
                <a:gd name="connsiteX34" fmla="*/ 1693450 w 2425445"/>
                <a:gd name="connsiteY34" fmla="*/ 2761012 h 3225069"/>
                <a:gd name="connsiteX35" fmla="*/ 1693069 w 2425445"/>
                <a:gd name="connsiteY35" fmla="*/ 2756345 h 3225069"/>
                <a:gd name="connsiteX36" fmla="*/ 1692116 w 2425445"/>
                <a:gd name="connsiteY36" fmla="*/ 2723388 h 3225069"/>
                <a:gd name="connsiteX37" fmla="*/ 1692116 w 2425445"/>
                <a:gd name="connsiteY37" fmla="*/ 2591181 h 3225069"/>
                <a:gd name="connsiteX38" fmla="*/ 269653 w 2425445"/>
                <a:gd name="connsiteY38" fmla="*/ 2591181 h 3225069"/>
                <a:gd name="connsiteX39" fmla="*/ 226600 w 2425445"/>
                <a:gd name="connsiteY39" fmla="*/ 2548128 h 3225069"/>
                <a:gd name="connsiteX40" fmla="*/ 269653 w 2425445"/>
                <a:gd name="connsiteY40" fmla="*/ 2505075 h 3225069"/>
                <a:gd name="connsiteX41" fmla="*/ 1692307 w 2425445"/>
                <a:gd name="connsiteY41" fmla="*/ 2505075 h 3225069"/>
                <a:gd name="connsiteX42" fmla="*/ 1692307 w 2425445"/>
                <a:gd name="connsiteY42" fmla="*/ 2237137 h 3225069"/>
                <a:gd name="connsiteX43" fmla="*/ 269653 w 2425445"/>
                <a:gd name="connsiteY43" fmla="*/ 2237137 h 3225069"/>
                <a:gd name="connsiteX44" fmla="*/ 226600 w 2425445"/>
                <a:gd name="connsiteY44" fmla="*/ 2194084 h 3225069"/>
                <a:gd name="connsiteX45" fmla="*/ 269653 w 2425445"/>
                <a:gd name="connsiteY45" fmla="*/ 2151031 h 3225069"/>
                <a:gd name="connsiteX46" fmla="*/ 269653 w 2425445"/>
                <a:gd name="connsiteY46" fmla="*/ 1797272 h 3225069"/>
                <a:gd name="connsiteX47" fmla="*/ 2127123 w 2425445"/>
                <a:gd name="connsiteY47" fmla="*/ 1797272 h 3225069"/>
                <a:gd name="connsiteX48" fmla="*/ 2170176 w 2425445"/>
                <a:gd name="connsiteY48" fmla="*/ 1840325 h 3225069"/>
                <a:gd name="connsiteX49" fmla="*/ 2127123 w 2425445"/>
                <a:gd name="connsiteY49" fmla="*/ 1883378 h 3225069"/>
                <a:gd name="connsiteX50" fmla="*/ 269653 w 2425445"/>
                <a:gd name="connsiteY50" fmla="*/ 1883378 h 3225069"/>
                <a:gd name="connsiteX51" fmla="*/ 226600 w 2425445"/>
                <a:gd name="connsiteY51" fmla="*/ 1840325 h 3225069"/>
                <a:gd name="connsiteX52" fmla="*/ 269653 w 2425445"/>
                <a:gd name="connsiteY52" fmla="*/ 1797272 h 3225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425445" h="3225069">
                  <a:moveTo>
                    <a:pt x="269653" y="2151317"/>
                  </a:moveTo>
                  <a:lnTo>
                    <a:pt x="1692307" y="2151317"/>
                  </a:lnTo>
                  <a:lnTo>
                    <a:pt x="1692307" y="2111693"/>
                  </a:lnTo>
                  <a:lnTo>
                    <a:pt x="2425446" y="1865090"/>
                  </a:lnTo>
                  <a:lnTo>
                    <a:pt x="2425446" y="94774"/>
                  </a:lnTo>
                  <a:cubicBezTo>
                    <a:pt x="2425446" y="42482"/>
                    <a:pt x="2383060" y="0"/>
                    <a:pt x="2330672" y="0"/>
                  </a:cubicBezTo>
                  <a:lnTo>
                    <a:pt x="819722" y="0"/>
                  </a:lnTo>
                  <a:cubicBezTo>
                    <a:pt x="819722" y="0"/>
                    <a:pt x="819722" y="0"/>
                    <a:pt x="819722" y="0"/>
                  </a:cubicBezTo>
                  <a:lnTo>
                    <a:pt x="819722" y="613505"/>
                  </a:lnTo>
                  <a:cubicBezTo>
                    <a:pt x="819722" y="727329"/>
                    <a:pt x="727520" y="819531"/>
                    <a:pt x="613696" y="819531"/>
                  </a:cubicBezTo>
                  <a:lnTo>
                    <a:pt x="0" y="819531"/>
                  </a:lnTo>
                  <a:cubicBezTo>
                    <a:pt x="0" y="819531"/>
                    <a:pt x="0" y="819531"/>
                    <a:pt x="0" y="819531"/>
                  </a:cubicBezTo>
                  <a:lnTo>
                    <a:pt x="0" y="3107627"/>
                  </a:lnTo>
                  <a:cubicBezTo>
                    <a:pt x="0" y="3172492"/>
                    <a:pt x="52578" y="3225070"/>
                    <a:pt x="117443" y="3225070"/>
                  </a:cubicBezTo>
                  <a:lnTo>
                    <a:pt x="1880902" y="3225070"/>
                  </a:lnTo>
                  <a:cubicBezTo>
                    <a:pt x="1873091" y="3214973"/>
                    <a:pt x="1865471" y="3204686"/>
                    <a:pt x="1858042" y="3194304"/>
                  </a:cubicBezTo>
                  <a:cubicBezTo>
                    <a:pt x="1855756" y="3191066"/>
                    <a:pt x="1853565" y="3187827"/>
                    <a:pt x="1851279" y="3184493"/>
                  </a:cubicBezTo>
                  <a:cubicBezTo>
                    <a:pt x="1846231" y="3177254"/>
                    <a:pt x="1841183" y="3169920"/>
                    <a:pt x="1836325" y="3162491"/>
                  </a:cubicBezTo>
                  <a:cubicBezTo>
                    <a:pt x="1833848" y="3158681"/>
                    <a:pt x="1831467" y="3154871"/>
                    <a:pt x="1828991" y="3151061"/>
                  </a:cubicBezTo>
                  <a:cubicBezTo>
                    <a:pt x="1824514" y="3144012"/>
                    <a:pt x="1820037" y="3136964"/>
                    <a:pt x="1815751" y="3129820"/>
                  </a:cubicBezTo>
                  <a:cubicBezTo>
                    <a:pt x="1813370" y="3125915"/>
                    <a:pt x="1811084" y="3122009"/>
                    <a:pt x="1808798" y="3118104"/>
                  </a:cubicBezTo>
                  <a:cubicBezTo>
                    <a:pt x="1804511" y="3110770"/>
                    <a:pt x="1800416" y="3103436"/>
                    <a:pt x="1796320" y="3096006"/>
                  </a:cubicBezTo>
                  <a:cubicBezTo>
                    <a:pt x="1794320" y="3092291"/>
                    <a:pt x="1792224" y="3088577"/>
                    <a:pt x="1790319" y="3084862"/>
                  </a:cubicBezTo>
                  <a:cubicBezTo>
                    <a:pt x="1786128" y="3076861"/>
                    <a:pt x="1782032" y="3068860"/>
                    <a:pt x="1778032" y="3060859"/>
                  </a:cubicBezTo>
                  <a:cubicBezTo>
                    <a:pt x="1776413" y="3057620"/>
                    <a:pt x="1774793" y="3054477"/>
                    <a:pt x="1773269" y="3051239"/>
                  </a:cubicBezTo>
                  <a:cubicBezTo>
                    <a:pt x="1768793" y="3041904"/>
                    <a:pt x="1764506" y="3032474"/>
                    <a:pt x="1760315" y="3023045"/>
                  </a:cubicBezTo>
                  <a:cubicBezTo>
                    <a:pt x="1759458" y="3021045"/>
                    <a:pt x="1758506" y="3019139"/>
                    <a:pt x="1757648" y="3017139"/>
                  </a:cubicBezTo>
                  <a:cubicBezTo>
                    <a:pt x="1747361" y="2993422"/>
                    <a:pt x="1738217" y="2969419"/>
                    <a:pt x="1730216" y="2945321"/>
                  </a:cubicBezTo>
                  <a:lnTo>
                    <a:pt x="269653" y="2945321"/>
                  </a:lnTo>
                  <a:cubicBezTo>
                    <a:pt x="245936" y="2945321"/>
                    <a:pt x="226600" y="2926080"/>
                    <a:pt x="226600" y="2902268"/>
                  </a:cubicBezTo>
                  <a:cubicBezTo>
                    <a:pt x="226600" y="2878455"/>
                    <a:pt x="245840" y="2859215"/>
                    <a:pt x="269653" y="2859215"/>
                  </a:cubicBezTo>
                  <a:lnTo>
                    <a:pt x="1707071" y="2859215"/>
                  </a:lnTo>
                  <a:cubicBezTo>
                    <a:pt x="1702403" y="2836831"/>
                    <a:pt x="1698689" y="2814542"/>
                    <a:pt x="1696212" y="2792445"/>
                  </a:cubicBezTo>
                  <a:cubicBezTo>
                    <a:pt x="1696212" y="2791778"/>
                    <a:pt x="1696022" y="2791111"/>
                    <a:pt x="1695926" y="2790444"/>
                  </a:cubicBezTo>
                  <a:cubicBezTo>
                    <a:pt x="1694879" y="2780633"/>
                    <a:pt x="1694021" y="2770823"/>
                    <a:pt x="1693450" y="2761012"/>
                  </a:cubicBezTo>
                  <a:cubicBezTo>
                    <a:pt x="1693355" y="2759488"/>
                    <a:pt x="1693164" y="2757964"/>
                    <a:pt x="1693069" y="2756345"/>
                  </a:cubicBezTo>
                  <a:cubicBezTo>
                    <a:pt x="1692497" y="2745296"/>
                    <a:pt x="1692116" y="2734247"/>
                    <a:pt x="1692116" y="2723388"/>
                  </a:cubicBezTo>
                  <a:lnTo>
                    <a:pt x="1692116" y="2591181"/>
                  </a:lnTo>
                  <a:lnTo>
                    <a:pt x="269653" y="2591181"/>
                  </a:lnTo>
                  <a:cubicBezTo>
                    <a:pt x="245936" y="2591181"/>
                    <a:pt x="226600" y="2571941"/>
                    <a:pt x="226600" y="2548128"/>
                  </a:cubicBezTo>
                  <a:cubicBezTo>
                    <a:pt x="226600" y="2524316"/>
                    <a:pt x="245840" y="2505075"/>
                    <a:pt x="269653" y="2505075"/>
                  </a:cubicBezTo>
                  <a:lnTo>
                    <a:pt x="1692307" y="2505075"/>
                  </a:lnTo>
                  <a:lnTo>
                    <a:pt x="1692307" y="2237137"/>
                  </a:lnTo>
                  <a:lnTo>
                    <a:pt x="269653" y="2237137"/>
                  </a:lnTo>
                  <a:cubicBezTo>
                    <a:pt x="245936" y="2237137"/>
                    <a:pt x="226600" y="2217896"/>
                    <a:pt x="226600" y="2194084"/>
                  </a:cubicBezTo>
                  <a:cubicBezTo>
                    <a:pt x="226600" y="2170271"/>
                    <a:pt x="245840" y="2151031"/>
                    <a:pt x="269653" y="2151031"/>
                  </a:cubicBezTo>
                  <a:close/>
                  <a:moveTo>
                    <a:pt x="269653" y="1797272"/>
                  </a:moveTo>
                  <a:lnTo>
                    <a:pt x="2127123" y="1797272"/>
                  </a:lnTo>
                  <a:cubicBezTo>
                    <a:pt x="2150840" y="1797272"/>
                    <a:pt x="2170176" y="1816513"/>
                    <a:pt x="2170176" y="1840325"/>
                  </a:cubicBezTo>
                  <a:cubicBezTo>
                    <a:pt x="2170176" y="1864138"/>
                    <a:pt x="2150936" y="1883378"/>
                    <a:pt x="2127123" y="1883378"/>
                  </a:cubicBezTo>
                  <a:lnTo>
                    <a:pt x="269653" y="1883378"/>
                  </a:lnTo>
                  <a:cubicBezTo>
                    <a:pt x="245936" y="1883378"/>
                    <a:pt x="226600" y="1864138"/>
                    <a:pt x="226600" y="1840325"/>
                  </a:cubicBezTo>
                  <a:cubicBezTo>
                    <a:pt x="226600" y="1816513"/>
                    <a:pt x="245840" y="1797272"/>
                    <a:pt x="269653" y="17972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B905D18-9A0D-CF9F-D6F5-0D4E7FE1BF51}"/>
                </a:ext>
              </a:extLst>
            </p:cNvPr>
            <p:cNvSpPr/>
            <p:nvPr/>
          </p:nvSpPr>
          <p:spPr>
            <a:xfrm>
              <a:off x="265175" y="7602212"/>
              <a:ext cx="1262824" cy="1454372"/>
            </a:xfrm>
            <a:custGeom>
              <a:avLst/>
              <a:gdLst>
                <a:gd name="connsiteX0" fmla="*/ 631412 w 1262824"/>
                <a:gd name="connsiteY0" fmla="*/ 0 h 1454372"/>
                <a:gd name="connsiteX1" fmla="*/ 0 w 1262824"/>
                <a:gd name="connsiteY1" fmla="*/ 212407 h 1454372"/>
                <a:gd name="connsiteX2" fmla="*/ 0 w 1262824"/>
                <a:gd name="connsiteY2" fmla="*/ 751237 h 1454372"/>
                <a:gd name="connsiteX3" fmla="*/ 631412 w 1262824"/>
                <a:gd name="connsiteY3" fmla="*/ 1454372 h 1454372"/>
                <a:gd name="connsiteX4" fmla="*/ 1262825 w 1262824"/>
                <a:gd name="connsiteY4" fmla="*/ 751237 h 1454372"/>
                <a:gd name="connsiteX5" fmla="*/ 1262825 w 1262824"/>
                <a:gd name="connsiteY5" fmla="*/ 212407 h 1454372"/>
                <a:gd name="connsiteX6" fmla="*/ 631412 w 1262824"/>
                <a:gd name="connsiteY6" fmla="*/ 0 h 1454372"/>
                <a:gd name="connsiteX7" fmla="*/ 502063 w 1262824"/>
                <a:gd name="connsiteY7" fmla="*/ 1028129 h 1454372"/>
                <a:gd name="connsiteX8" fmla="*/ 213360 w 1262824"/>
                <a:gd name="connsiteY8" fmla="*/ 739426 h 1454372"/>
                <a:gd name="connsiteX9" fmla="*/ 273463 w 1262824"/>
                <a:gd name="connsiteY9" fmla="*/ 679323 h 1454372"/>
                <a:gd name="connsiteX10" fmla="*/ 502063 w 1262824"/>
                <a:gd name="connsiteY10" fmla="*/ 907923 h 1454372"/>
                <a:gd name="connsiteX11" fmla="*/ 989267 w 1262824"/>
                <a:gd name="connsiteY11" fmla="*/ 420719 h 1454372"/>
                <a:gd name="connsiteX12" fmla="*/ 1049369 w 1262824"/>
                <a:gd name="connsiteY12" fmla="*/ 480822 h 1454372"/>
                <a:gd name="connsiteX13" fmla="*/ 502063 w 1262824"/>
                <a:gd name="connsiteY13" fmla="*/ 1028129 h 1454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2824" h="1454372">
                  <a:moveTo>
                    <a:pt x="631412" y="0"/>
                  </a:moveTo>
                  <a:lnTo>
                    <a:pt x="0" y="212407"/>
                  </a:lnTo>
                  <a:lnTo>
                    <a:pt x="0" y="751237"/>
                  </a:lnTo>
                  <a:cubicBezTo>
                    <a:pt x="0" y="1061180"/>
                    <a:pt x="297275" y="1454372"/>
                    <a:pt x="631412" y="1454372"/>
                  </a:cubicBezTo>
                  <a:cubicBezTo>
                    <a:pt x="965549" y="1454372"/>
                    <a:pt x="1262825" y="1061180"/>
                    <a:pt x="1262825" y="751237"/>
                  </a:cubicBezTo>
                  <a:lnTo>
                    <a:pt x="1262825" y="212407"/>
                  </a:lnTo>
                  <a:lnTo>
                    <a:pt x="631412" y="0"/>
                  </a:lnTo>
                  <a:close/>
                  <a:moveTo>
                    <a:pt x="502063" y="1028129"/>
                  </a:moveTo>
                  <a:lnTo>
                    <a:pt x="213360" y="739426"/>
                  </a:lnTo>
                  <a:lnTo>
                    <a:pt x="273463" y="679323"/>
                  </a:lnTo>
                  <a:lnTo>
                    <a:pt x="502063" y="907923"/>
                  </a:lnTo>
                  <a:lnTo>
                    <a:pt x="989267" y="420719"/>
                  </a:lnTo>
                  <a:lnTo>
                    <a:pt x="1049369" y="480822"/>
                  </a:lnTo>
                  <a:lnTo>
                    <a:pt x="502063" y="10281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25" name="Graphic 24">
            <a:extLst>
              <a:ext uri="{FF2B5EF4-FFF2-40B4-BE49-F238E27FC236}">
                <a16:creationId xmlns:a16="http://schemas.microsoft.com/office/drawing/2014/main" id="{8DC9BD94-3DFD-7C2F-B0DF-D2AD0CAF01D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865459" y="6971285"/>
            <a:ext cx="1491370" cy="1465433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60F2F53A-158D-42FD-6CD3-A443BB086FB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="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194932" y="6832228"/>
            <a:ext cx="1647174" cy="159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072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aphic 5">
            <a:extLst>
              <a:ext uri="{FF2B5EF4-FFF2-40B4-BE49-F238E27FC236}">
                <a16:creationId xmlns:a16="http://schemas.microsoft.com/office/drawing/2014/main" id="{6E130B1B-5C91-D5C5-B2A9-9F9FCAFD548C}"/>
              </a:ext>
            </a:extLst>
          </p:cNvPr>
          <p:cNvGrpSpPr/>
          <p:nvPr/>
        </p:nvGrpSpPr>
        <p:grpSpPr>
          <a:xfrm>
            <a:off x="7267532" y="2368476"/>
            <a:ext cx="1142099" cy="1142049"/>
            <a:chOff x="7267532" y="2368476"/>
            <a:chExt cx="1142099" cy="1142049"/>
          </a:xfrm>
        </p:grpSpPr>
        <p:sp>
          <p:nvSpPr>
            <p:cNvPr id="14" name="Freeform: Shape 8">
              <a:extLst>
                <a:ext uri="{FF2B5EF4-FFF2-40B4-BE49-F238E27FC236}">
                  <a16:creationId xmlns:a16="http://schemas.microsoft.com/office/drawing/2014/main" id="{6BB367F7-9F22-DDEA-DBA0-352BC5A3E54D}"/>
                </a:ext>
              </a:extLst>
            </p:cNvPr>
            <p:cNvSpPr/>
            <p:nvPr/>
          </p:nvSpPr>
          <p:spPr>
            <a:xfrm>
              <a:off x="7267532" y="2368476"/>
              <a:ext cx="1142099" cy="1142049"/>
            </a:xfrm>
            <a:custGeom>
              <a:avLst/>
              <a:gdLst>
                <a:gd name="connsiteX0" fmla="*/ 79798 w 1142099"/>
                <a:gd name="connsiteY0" fmla="*/ 862086 h 1142049"/>
                <a:gd name="connsiteX1" fmla="*/ 280014 w 1142099"/>
                <a:gd name="connsiteY1" fmla="*/ 79798 h 1142049"/>
                <a:gd name="connsiteX2" fmla="*/ 1062302 w 1142099"/>
                <a:gd name="connsiteY2" fmla="*/ 280014 h 1142049"/>
                <a:gd name="connsiteX3" fmla="*/ 862087 w 1142099"/>
                <a:gd name="connsiteY3" fmla="*/ 1062302 h 1142049"/>
                <a:gd name="connsiteX4" fmla="*/ 279823 w 1142099"/>
                <a:gd name="connsiteY4" fmla="*/ 1062207 h 1142049"/>
                <a:gd name="connsiteX5" fmla="*/ 279823 w 1142099"/>
                <a:gd name="connsiteY5" fmla="*/ 1062207 h 1142049"/>
                <a:gd name="connsiteX6" fmla="*/ 82179 w 1142099"/>
                <a:gd name="connsiteY6" fmla="*/ 1118118 h 1142049"/>
                <a:gd name="connsiteX7" fmla="*/ 23791 w 1142099"/>
                <a:gd name="connsiteY7" fmla="*/ 1086210 h 1142049"/>
                <a:gd name="connsiteX8" fmla="*/ 23791 w 1142099"/>
                <a:gd name="connsiteY8" fmla="*/ 1059730 h 1142049"/>
                <a:gd name="connsiteX9" fmla="*/ 79798 w 1142099"/>
                <a:gd name="connsiteY9" fmla="*/ 861991 h 114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42099" h="1142049">
                  <a:moveTo>
                    <a:pt x="79798" y="862086"/>
                  </a:moveTo>
                  <a:cubicBezTo>
                    <a:pt x="-80889" y="590814"/>
                    <a:pt x="8742" y="240580"/>
                    <a:pt x="280014" y="79798"/>
                  </a:cubicBezTo>
                  <a:cubicBezTo>
                    <a:pt x="551286" y="-80889"/>
                    <a:pt x="901520" y="8742"/>
                    <a:pt x="1062302" y="280014"/>
                  </a:cubicBezTo>
                  <a:cubicBezTo>
                    <a:pt x="1222989" y="551286"/>
                    <a:pt x="1133358" y="901520"/>
                    <a:pt x="862087" y="1062302"/>
                  </a:cubicBezTo>
                  <a:cubicBezTo>
                    <a:pt x="682540" y="1168696"/>
                    <a:pt x="459370" y="1168601"/>
                    <a:pt x="279823" y="1062207"/>
                  </a:cubicBezTo>
                  <a:lnTo>
                    <a:pt x="279823" y="1062207"/>
                  </a:lnTo>
                  <a:lnTo>
                    <a:pt x="82179" y="1118118"/>
                  </a:lnTo>
                  <a:cubicBezTo>
                    <a:pt x="57224" y="1125453"/>
                    <a:pt x="31125" y="1111165"/>
                    <a:pt x="23791" y="1086210"/>
                  </a:cubicBezTo>
                  <a:cubicBezTo>
                    <a:pt x="21219" y="1077542"/>
                    <a:pt x="21219" y="1068398"/>
                    <a:pt x="23791" y="1059730"/>
                  </a:cubicBezTo>
                  <a:lnTo>
                    <a:pt x="79798" y="861991"/>
                  </a:lnTo>
                  <a:close/>
                </a:path>
              </a:pathLst>
            </a:custGeom>
            <a:noFill/>
            <a:ln w="47625" cap="rnd">
              <a:solidFill>
                <a:srgbClr val="18009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" name="Graphic 5">
              <a:extLst>
                <a:ext uri="{FF2B5EF4-FFF2-40B4-BE49-F238E27FC236}">
                  <a16:creationId xmlns:a16="http://schemas.microsoft.com/office/drawing/2014/main" id="{7C3BD880-7A22-B040-8F89-1A4CD18C1CE4}"/>
                </a:ext>
              </a:extLst>
            </p:cNvPr>
            <p:cNvGrpSpPr/>
            <p:nvPr/>
          </p:nvGrpSpPr>
          <p:grpSpPr>
            <a:xfrm>
              <a:off x="7590313" y="2674683"/>
              <a:ext cx="496157" cy="557879"/>
              <a:chOff x="7590313" y="2674683"/>
              <a:chExt cx="496157" cy="557879"/>
            </a:xfrm>
            <a:solidFill>
              <a:srgbClr val="180092"/>
            </a:solidFill>
          </p:grpSpPr>
          <p:sp>
            <p:nvSpPr>
              <p:cNvPr id="16" name="Freeform: Shape 10">
                <a:extLst>
                  <a:ext uri="{FF2B5EF4-FFF2-40B4-BE49-F238E27FC236}">
                    <a16:creationId xmlns:a16="http://schemas.microsoft.com/office/drawing/2014/main" id="{F5C59775-73B7-8024-D086-58A6C8BF1A72}"/>
                  </a:ext>
                </a:extLst>
              </p:cNvPr>
              <p:cNvSpPr/>
              <p:nvPr/>
            </p:nvSpPr>
            <p:spPr>
              <a:xfrm>
                <a:off x="7590313" y="2674683"/>
                <a:ext cx="212216" cy="212216"/>
              </a:xfrm>
              <a:custGeom>
                <a:avLst/>
                <a:gdLst>
                  <a:gd name="connsiteX0" fmla="*/ 212217 w 212216"/>
                  <a:gd name="connsiteY0" fmla="*/ 106108 h 212216"/>
                  <a:gd name="connsiteX1" fmla="*/ 106109 w 212216"/>
                  <a:gd name="connsiteY1" fmla="*/ 212217 h 212216"/>
                  <a:gd name="connsiteX2" fmla="*/ 0 w 212216"/>
                  <a:gd name="connsiteY2" fmla="*/ 106108 h 212216"/>
                  <a:gd name="connsiteX3" fmla="*/ 106109 w 212216"/>
                  <a:gd name="connsiteY3" fmla="*/ 0 h 212216"/>
                  <a:gd name="connsiteX4" fmla="*/ 212217 w 212216"/>
                  <a:gd name="connsiteY4" fmla="*/ 106108 h 212216"/>
                  <a:gd name="connsiteX5" fmla="*/ 212217 w 212216"/>
                  <a:gd name="connsiteY5" fmla="*/ 106108 h 212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2216" h="212216">
                    <a:moveTo>
                      <a:pt x="212217" y="106108"/>
                    </a:moveTo>
                    <a:cubicBezTo>
                      <a:pt x="212217" y="164687"/>
                      <a:pt x="164687" y="212217"/>
                      <a:pt x="106109" y="212217"/>
                    </a:cubicBezTo>
                    <a:cubicBezTo>
                      <a:pt x="47530" y="212217"/>
                      <a:pt x="0" y="164687"/>
                      <a:pt x="0" y="106108"/>
                    </a:cubicBezTo>
                    <a:cubicBezTo>
                      <a:pt x="0" y="47530"/>
                      <a:pt x="47530" y="0"/>
                      <a:pt x="106109" y="0"/>
                    </a:cubicBezTo>
                    <a:cubicBezTo>
                      <a:pt x="164687" y="0"/>
                      <a:pt x="212217" y="47530"/>
                      <a:pt x="212217" y="106108"/>
                    </a:cubicBezTo>
                    <a:lnTo>
                      <a:pt x="212217" y="106108"/>
                    </a:lnTo>
                  </a:path>
                </a:pathLst>
              </a:custGeom>
              <a:solidFill>
                <a:srgbClr val="18009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1">
                <a:extLst>
                  <a:ext uri="{FF2B5EF4-FFF2-40B4-BE49-F238E27FC236}">
                    <a16:creationId xmlns:a16="http://schemas.microsoft.com/office/drawing/2014/main" id="{88438F28-8243-BBD3-533E-E22614C6F1B7}"/>
                  </a:ext>
                </a:extLst>
              </p:cNvPr>
              <p:cNvSpPr/>
              <p:nvPr/>
            </p:nvSpPr>
            <p:spPr>
              <a:xfrm>
                <a:off x="7874253" y="2674683"/>
                <a:ext cx="212217" cy="212216"/>
              </a:xfrm>
              <a:custGeom>
                <a:avLst/>
                <a:gdLst>
                  <a:gd name="connsiteX0" fmla="*/ 212217 w 212217"/>
                  <a:gd name="connsiteY0" fmla="*/ 106108 h 212216"/>
                  <a:gd name="connsiteX1" fmla="*/ 106109 w 212217"/>
                  <a:gd name="connsiteY1" fmla="*/ 212217 h 212216"/>
                  <a:gd name="connsiteX2" fmla="*/ 0 w 212217"/>
                  <a:gd name="connsiteY2" fmla="*/ 106108 h 212216"/>
                  <a:gd name="connsiteX3" fmla="*/ 106109 w 212217"/>
                  <a:gd name="connsiteY3" fmla="*/ 0 h 212216"/>
                  <a:gd name="connsiteX4" fmla="*/ 106109 w 212217"/>
                  <a:gd name="connsiteY4" fmla="*/ 0 h 212216"/>
                  <a:gd name="connsiteX5" fmla="*/ 212217 w 212217"/>
                  <a:gd name="connsiteY5" fmla="*/ 106108 h 212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2217" h="212216">
                    <a:moveTo>
                      <a:pt x="212217" y="106108"/>
                    </a:moveTo>
                    <a:cubicBezTo>
                      <a:pt x="212217" y="164687"/>
                      <a:pt x="164687" y="212217"/>
                      <a:pt x="106109" y="212217"/>
                    </a:cubicBezTo>
                    <a:cubicBezTo>
                      <a:pt x="47530" y="212217"/>
                      <a:pt x="0" y="164687"/>
                      <a:pt x="0" y="106108"/>
                    </a:cubicBezTo>
                    <a:cubicBezTo>
                      <a:pt x="0" y="47530"/>
                      <a:pt x="47530" y="0"/>
                      <a:pt x="106109" y="0"/>
                    </a:cubicBezTo>
                    <a:lnTo>
                      <a:pt x="106109" y="0"/>
                    </a:lnTo>
                    <a:cubicBezTo>
                      <a:pt x="164687" y="0"/>
                      <a:pt x="212217" y="47530"/>
                      <a:pt x="212217" y="106108"/>
                    </a:cubicBezTo>
                  </a:path>
                </a:pathLst>
              </a:custGeom>
              <a:solidFill>
                <a:srgbClr val="18009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22">
                <a:extLst>
                  <a:ext uri="{FF2B5EF4-FFF2-40B4-BE49-F238E27FC236}">
                    <a16:creationId xmlns:a16="http://schemas.microsoft.com/office/drawing/2014/main" id="{5378E4C1-BE05-66FA-E98B-D82E46F1D50A}"/>
                  </a:ext>
                </a:extLst>
              </p:cNvPr>
              <p:cNvSpPr/>
              <p:nvPr/>
            </p:nvSpPr>
            <p:spPr>
              <a:xfrm>
                <a:off x="7590313" y="2674683"/>
                <a:ext cx="212216" cy="212216"/>
              </a:xfrm>
              <a:custGeom>
                <a:avLst/>
                <a:gdLst>
                  <a:gd name="connsiteX0" fmla="*/ 212217 w 212216"/>
                  <a:gd name="connsiteY0" fmla="*/ 106108 h 212216"/>
                  <a:gd name="connsiteX1" fmla="*/ 106109 w 212216"/>
                  <a:gd name="connsiteY1" fmla="*/ 212217 h 212216"/>
                  <a:gd name="connsiteX2" fmla="*/ 0 w 212216"/>
                  <a:gd name="connsiteY2" fmla="*/ 106108 h 212216"/>
                  <a:gd name="connsiteX3" fmla="*/ 106109 w 212216"/>
                  <a:gd name="connsiteY3" fmla="*/ 0 h 212216"/>
                  <a:gd name="connsiteX4" fmla="*/ 212217 w 212216"/>
                  <a:gd name="connsiteY4" fmla="*/ 106108 h 212216"/>
                  <a:gd name="connsiteX5" fmla="*/ 212217 w 212216"/>
                  <a:gd name="connsiteY5" fmla="*/ 106108 h 212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2216" h="212216">
                    <a:moveTo>
                      <a:pt x="212217" y="106108"/>
                    </a:moveTo>
                    <a:cubicBezTo>
                      <a:pt x="212217" y="164687"/>
                      <a:pt x="164687" y="212217"/>
                      <a:pt x="106109" y="212217"/>
                    </a:cubicBezTo>
                    <a:cubicBezTo>
                      <a:pt x="47530" y="212217"/>
                      <a:pt x="0" y="164687"/>
                      <a:pt x="0" y="106108"/>
                    </a:cubicBezTo>
                    <a:cubicBezTo>
                      <a:pt x="0" y="47530"/>
                      <a:pt x="47530" y="0"/>
                      <a:pt x="106109" y="0"/>
                    </a:cubicBezTo>
                    <a:cubicBezTo>
                      <a:pt x="164687" y="0"/>
                      <a:pt x="212217" y="47530"/>
                      <a:pt x="212217" y="106108"/>
                    </a:cubicBezTo>
                    <a:lnTo>
                      <a:pt x="212217" y="106108"/>
                    </a:lnTo>
                  </a:path>
                </a:pathLst>
              </a:custGeom>
              <a:solidFill>
                <a:srgbClr val="18009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24">
                <a:extLst>
                  <a:ext uri="{FF2B5EF4-FFF2-40B4-BE49-F238E27FC236}">
                    <a16:creationId xmlns:a16="http://schemas.microsoft.com/office/drawing/2014/main" id="{CD6F84C1-39A5-9CE1-E0D7-D80561569674}"/>
                  </a:ext>
                </a:extLst>
              </p:cNvPr>
              <p:cNvSpPr/>
              <p:nvPr/>
            </p:nvSpPr>
            <p:spPr>
              <a:xfrm>
                <a:off x="7598980" y="2958623"/>
                <a:ext cx="478916" cy="273939"/>
              </a:xfrm>
              <a:custGeom>
                <a:avLst/>
                <a:gdLst>
                  <a:gd name="connsiteX0" fmla="*/ 0 w 478916"/>
                  <a:gd name="connsiteY0" fmla="*/ 34481 h 273939"/>
                  <a:gd name="connsiteX1" fmla="*/ 239459 w 478916"/>
                  <a:gd name="connsiteY1" fmla="*/ 273939 h 273939"/>
                  <a:gd name="connsiteX2" fmla="*/ 478917 w 478916"/>
                  <a:gd name="connsiteY2" fmla="*/ 34481 h 273939"/>
                  <a:gd name="connsiteX3" fmla="*/ 478917 w 478916"/>
                  <a:gd name="connsiteY3" fmla="*/ 34481 h 273939"/>
                  <a:gd name="connsiteX4" fmla="*/ 478917 w 478916"/>
                  <a:gd name="connsiteY4" fmla="*/ 0 h 273939"/>
                  <a:gd name="connsiteX5" fmla="*/ 0 w 478916"/>
                  <a:gd name="connsiteY5" fmla="*/ 0 h 273939"/>
                  <a:gd name="connsiteX6" fmla="*/ 0 w 478916"/>
                  <a:gd name="connsiteY6" fmla="*/ 34481 h 273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8916" h="273939">
                    <a:moveTo>
                      <a:pt x="0" y="34481"/>
                    </a:moveTo>
                    <a:cubicBezTo>
                      <a:pt x="0" y="166688"/>
                      <a:pt x="107156" y="273939"/>
                      <a:pt x="239459" y="273939"/>
                    </a:cubicBezTo>
                    <a:cubicBezTo>
                      <a:pt x="371666" y="273939"/>
                      <a:pt x="478917" y="166783"/>
                      <a:pt x="478917" y="34481"/>
                    </a:cubicBezTo>
                    <a:lnTo>
                      <a:pt x="478917" y="34481"/>
                    </a:lnTo>
                    <a:lnTo>
                      <a:pt x="478917" y="0"/>
                    </a:lnTo>
                    <a:lnTo>
                      <a:pt x="0" y="0"/>
                    </a:lnTo>
                    <a:lnTo>
                      <a:pt x="0" y="34481"/>
                    </a:lnTo>
                    <a:close/>
                  </a:path>
                </a:pathLst>
              </a:custGeom>
              <a:solidFill>
                <a:srgbClr val="18009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20" name="Graphic 5">
            <a:extLst>
              <a:ext uri="{FF2B5EF4-FFF2-40B4-BE49-F238E27FC236}">
                <a16:creationId xmlns:a16="http://schemas.microsoft.com/office/drawing/2014/main" id="{64CA6716-03B3-89ED-0623-F5CBA8578654}"/>
              </a:ext>
            </a:extLst>
          </p:cNvPr>
          <p:cNvGrpSpPr/>
          <p:nvPr/>
        </p:nvGrpSpPr>
        <p:grpSpPr>
          <a:xfrm>
            <a:off x="11684706" y="2403316"/>
            <a:ext cx="1053869" cy="1072312"/>
            <a:chOff x="11684706" y="2403316"/>
            <a:chExt cx="1053869" cy="1072312"/>
          </a:xfrm>
          <a:noFill/>
        </p:grpSpPr>
        <p:sp>
          <p:nvSpPr>
            <p:cNvPr id="21" name="Freeform: Shape 26">
              <a:extLst>
                <a:ext uri="{FF2B5EF4-FFF2-40B4-BE49-F238E27FC236}">
                  <a16:creationId xmlns:a16="http://schemas.microsoft.com/office/drawing/2014/main" id="{5942A6AF-730C-F6FE-C5E9-C3E017A4C43C}"/>
                </a:ext>
              </a:extLst>
            </p:cNvPr>
            <p:cNvSpPr/>
            <p:nvPr/>
          </p:nvSpPr>
          <p:spPr>
            <a:xfrm>
              <a:off x="11705589" y="2403316"/>
              <a:ext cx="1032986" cy="1032986"/>
            </a:xfrm>
            <a:custGeom>
              <a:avLst/>
              <a:gdLst>
                <a:gd name="connsiteX0" fmla="*/ 401670 w 1032986"/>
                <a:gd name="connsiteY0" fmla="*/ 892397 h 1032986"/>
                <a:gd name="connsiteX1" fmla="*/ 418148 w 1032986"/>
                <a:gd name="connsiteY1" fmla="*/ 897065 h 1032986"/>
                <a:gd name="connsiteX2" fmla="*/ 437769 w 1032986"/>
                <a:gd name="connsiteY2" fmla="*/ 1032986 h 1032986"/>
                <a:gd name="connsiteX3" fmla="*/ 595218 w 1032986"/>
                <a:gd name="connsiteY3" fmla="*/ 1032986 h 1032986"/>
                <a:gd name="connsiteX4" fmla="*/ 614839 w 1032986"/>
                <a:gd name="connsiteY4" fmla="*/ 897065 h 1032986"/>
                <a:gd name="connsiteX5" fmla="*/ 716090 w 1032986"/>
                <a:gd name="connsiteY5" fmla="*/ 855155 h 1032986"/>
                <a:gd name="connsiteX6" fmla="*/ 826104 w 1032986"/>
                <a:gd name="connsiteY6" fmla="*/ 937451 h 1032986"/>
                <a:gd name="connsiteX7" fmla="*/ 937451 w 1032986"/>
                <a:gd name="connsiteY7" fmla="*/ 826103 h 1032986"/>
                <a:gd name="connsiteX8" fmla="*/ 855155 w 1032986"/>
                <a:gd name="connsiteY8" fmla="*/ 716090 h 1032986"/>
                <a:gd name="connsiteX9" fmla="*/ 897065 w 1032986"/>
                <a:gd name="connsiteY9" fmla="*/ 614839 h 1032986"/>
                <a:gd name="connsiteX10" fmla="*/ 1032986 w 1032986"/>
                <a:gd name="connsiteY10" fmla="*/ 595217 h 1032986"/>
                <a:gd name="connsiteX11" fmla="*/ 1032986 w 1032986"/>
                <a:gd name="connsiteY11" fmla="*/ 437769 h 1032986"/>
                <a:gd name="connsiteX12" fmla="*/ 897065 w 1032986"/>
                <a:gd name="connsiteY12" fmla="*/ 418148 h 1032986"/>
                <a:gd name="connsiteX13" fmla="*/ 855155 w 1032986"/>
                <a:gd name="connsiteY13" fmla="*/ 316897 h 1032986"/>
                <a:gd name="connsiteX14" fmla="*/ 937451 w 1032986"/>
                <a:gd name="connsiteY14" fmla="*/ 206883 h 1032986"/>
                <a:gd name="connsiteX15" fmla="*/ 826104 w 1032986"/>
                <a:gd name="connsiteY15" fmla="*/ 95536 h 1032986"/>
                <a:gd name="connsiteX16" fmla="*/ 716090 w 1032986"/>
                <a:gd name="connsiteY16" fmla="*/ 177832 h 1032986"/>
                <a:gd name="connsiteX17" fmla="*/ 614839 w 1032986"/>
                <a:gd name="connsiteY17" fmla="*/ 135922 h 1032986"/>
                <a:gd name="connsiteX18" fmla="*/ 595218 w 1032986"/>
                <a:gd name="connsiteY18" fmla="*/ 0 h 1032986"/>
                <a:gd name="connsiteX19" fmla="*/ 437769 w 1032986"/>
                <a:gd name="connsiteY19" fmla="*/ 0 h 1032986"/>
                <a:gd name="connsiteX20" fmla="*/ 418148 w 1032986"/>
                <a:gd name="connsiteY20" fmla="*/ 135922 h 1032986"/>
                <a:gd name="connsiteX21" fmla="*/ 316897 w 1032986"/>
                <a:gd name="connsiteY21" fmla="*/ 177832 h 1032986"/>
                <a:gd name="connsiteX22" fmla="*/ 206883 w 1032986"/>
                <a:gd name="connsiteY22" fmla="*/ 95536 h 1032986"/>
                <a:gd name="connsiteX23" fmla="*/ 95536 w 1032986"/>
                <a:gd name="connsiteY23" fmla="*/ 206883 h 1032986"/>
                <a:gd name="connsiteX24" fmla="*/ 177832 w 1032986"/>
                <a:gd name="connsiteY24" fmla="*/ 316897 h 1032986"/>
                <a:gd name="connsiteX25" fmla="*/ 135922 w 1032986"/>
                <a:gd name="connsiteY25" fmla="*/ 418148 h 1032986"/>
                <a:gd name="connsiteX26" fmla="*/ 0 w 1032986"/>
                <a:gd name="connsiteY26" fmla="*/ 437769 h 1032986"/>
                <a:gd name="connsiteX27" fmla="*/ 0 w 1032986"/>
                <a:gd name="connsiteY27" fmla="*/ 595217 h 1032986"/>
                <a:gd name="connsiteX28" fmla="*/ 135922 w 1032986"/>
                <a:gd name="connsiteY28" fmla="*/ 614839 h 1032986"/>
                <a:gd name="connsiteX29" fmla="*/ 146495 w 1032986"/>
                <a:gd name="connsiteY29" fmla="*/ 649224 h 103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32986" h="1032986">
                  <a:moveTo>
                    <a:pt x="401670" y="892397"/>
                  </a:moveTo>
                  <a:cubicBezTo>
                    <a:pt x="407099" y="894017"/>
                    <a:pt x="412623" y="895636"/>
                    <a:pt x="418148" y="897065"/>
                  </a:cubicBezTo>
                  <a:lnTo>
                    <a:pt x="437769" y="1032986"/>
                  </a:lnTo>
                  <a:lnTo>
                    <a:pt x="595218" y="1032986"/>
                  </a:lnTo>
                  <a:lnTo>
                    <a:pt x="614839" y="897065"/>
                  </a:lnTo>
                  <a:cubicBezTo>
                    <a:pt x="650367" y="887921"/>
                    <a:pt x="684467" y="873824"/>
                    <a:pt x="716090" y="855155"/>
                  </a:cubicBezTo>
                  <a:lnTo>
                    <a:pt x="826104" y="937451"/>
                  </a:lnTo>
                  <a:lnTo>
                    <a:pt x="937451" y="826103"/>
                  </a:lnTo>
                  <a:lnTo>
                    <a:pt x="855155" y="716090"/>
                  </a:lnTo>
                  <a:cubicBezTo>
                    <a:pt x="873824" y="684467"/>
                    <a:pt x="887921" y="650367"/>
                    <a:pt x="897065" y="614839"/>
                  </a:cubicBezTo>
                  <a:lnTo>
                    <a:pt x="1032986" y="595217"/>
                  </a:lnTo>
                  <a:lnTo>
                    <a:pt x="1032986" y="437769"/>
                  </a:lnTo>
                  <a:lnTo>
                    <a:pt x="897065" y="418148"/>
                  </a:lnTo>
                  <a:cubicBezTo>
                    <a:pt x="887921" y="382619"/>
                    <a:pt x="873824" y="348520"/>
                    <a:pt x="855155" y="316897"/>
                  </a:cubicBezTo>
                  <a:lnTo>
                    <a:pt x="937451" y="206883"/>
                  </a:lnTo>
                  <a:lnTo>
                    <a:pt x="826104" y="95536"/>
                  </a:lnTo>
                  <a:lnTo>
                    <a:pt x="716090" y="177832"/>
                  </a:lnTo>
                  <a:cubicBezTo>
                    <a:pt x="684467" y="159163"/>
                    <a:pt x="650367" y="145066"/>
                    <a:pt x="614839" y="135922"/>
                  </a:cubicBezTo>
                  <a:lnTo>
                    <a:pt x="595218" y="0"/>
                  </a:lnTo>
                  <a:lnTo>
                    <a:pt x="437769" y="0"/>
                  </a:lnTo>
                  <a:lnTo>
                    <a:pt x="418148" y="135922"/>
                  </a:lnTo>
                  <a:cubicBezTo>
                    <a:pt x="382620" y="145066"/>
                    <a:pt x="348520" y="159163"/>
                    <a:pt x="316897" y="177832"/>
                  </a:cubicBezTo>
                  <a:lnTo>
                    <a:pt x="206883" y="95536"/>
                  </a:lnTo>
                  <a:lnTo>
                    <a:pt x="95536" y="206883"/>
                  </a:lnTo>
                  <a:lnTo>
                    <a:pt x="177832" y="316897"/>
                  </a:lnTo>
                  <a:cubicBezTo>
                    <a:pt x="159163" y="348520"/>
                    <a:pt x="145066" y="382524"/>
                    <a:pt x="135922" y="418148"/>
                  </a:cubicBezTo>
                  <a:lnTo>
                    <a:pt x="0" y="437769"/>
                  </a:lnTo>
                  <a:lnTo>
                    <a:pt x="0" y="595217"/>
                  </a:lnTo>
                  <a:lnTo>
                    <a:pt x="135922" y="614839"/>
                  </a:lnTo>
                  <a:cubicBezTo>
                    <a:pt x="138970" y="626555"/>
                    <a:pt x="142399" y="637985"/>
                    <a:pt x="146495" y="649224"/>
                  </a:cubicBezTo>
                </a:path>
              </a:pathLst>
            </a:custGeom>
            <a:noFill/>
            <a:ln w="39148" cap="rnd">
              <a:solidFill>
                <a:srgbClr val="18009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7">
              <a:extLst>
                <a:ext uri="{FF2B5EF4-FFF2-40B4-BE49-F238E27FC236}">
                  <a16:creationId xmlns:a16="http://schemas.microsoft.com/office/drawing/2014/main" id="{E955F46D-9C87-0F7D-696F-E20E48DE5B95}"/>
                </a:ext>
              </a:extLst>
            </p:cNvPr>
            <p:cNvSpPr/>
            <p:nvPr/>
          </p:nvSpPr>
          <p:spPr>
            <a:xfrm>
              <a:off x="11684706" y="2716062"/>
              <a:ext cx="759587" cy="759566"/>
            </a:xfrm>
            <a:custGeom>
              <a:avLst/>
              <a:gdLst>
                <a:gd name="connsiteX0" fmla="*/ 141565 w 759587"/>
                <a:gd name="connsiteY0" fmla="*/ 737861 h 759566"/>
                <a:gd name="connsiteX1" fmla="*/ 461414 w 759587"/>
                <a:gd name="connsiteY1" fmla="*/ 418012 h 759566"/>
                <a:gd name="connsiteX2" fmla="*/ 483322 w 759587"/>
                <a:gd name="connsiteY2" fmla="*/ 413059 h 759566"/>
                <a:gd name="connsiteX3" fmla="*/ 749451 w 759587"/>
                <a:gd name="connsiteY3" fmla="*/ 276375 h 759566"/>
                <a:gd name="connsiteX4" fmla="*/ 755642 w 759587"/>
                <a:gd name="connsiteY4" fmla="*/ 171029 h 759566"/>
                <a:gd name="connsiteX5" fmla="*/ 730782 w 759587"/>
                <a:gd name="connsiteY5" fmla="*/ 153884 h 759566"/>
                <a:gd name="connsiteX6" fmla="*/ 719638 w 759587"/>
                <a:gd name="connsiteY6" fmla="*/ 159694 h 759566"/>
                <a:gd name="connsiteX7" fmla="*/ 622768 w 759587"/>
                <a:gd name="connsiteY7" fmla="*/ 256563 h 759566"/>
                <a:gd name="connsiteX8" fmla="*/ 592860 w 759587"/>
                <a:gd name="connsiteY8" fmla="*/ 256563 h 759566"/>
                <a:gd name="connsiteX9" fmla="*/ 592860 w 759587"/>
                <a:gd name="connsiteY9" fmla="*/ 256563 h 759566"/>
                <a:gd name="connsiteX10" fmla="*/ 503039 w 759587"/>
                <a:gd name="connsiteY10" fmla="*/ 166742 h 759566"/>
                <a:gd name="connsiteX11" fmla="*/ 503039 w 759587"/>
                <a:gd name="connsiteY11" fmla="*/ 136834 h 759566"/>
                <a:gd name="connsiteX12" fmla="*/ 503039 w 759587"/>
                <a:gd name="connsiteY12" fmla="*/ 136834 h 759566"/>
                <a:gd name="connsiteX13" fmla="*/ 599908 w 759587"/>
                <a:gd name="connsiteY13" fmla="*/ 39965 h 759566"/>
                <a:gd name="connsiteX14" fmla="*/ 599622 w 759587"/>
                <a:gd name="connsiteY14" fmla="*/ 9770 h 759566"/>
                <a:gd name="connsiteX15" fmla="*/ 588478 w 759587"/>
                <a:gd name="connsiteY15" fmla="*/ 3960 h 759566"/>
                <a:gd name="connsiteX16" fmla="*/ 340257 w 759587"/>
                <a:gd name="connsiteY16" fmla="*/ 171029 h 759566"/>
                <a:gd name="connsiteX17" fmla="*/ 346448 w 759587"/>
                <a:gd name="connsiteY17" fmla="*/ 276375 h 759566"/>
                <a:gd name="connsiteX18" fmla="*/ 341495 w 759587"/>
                <a:gd name="connsiteY18" fmla="*/ 298378 h 759566"/>
                <a:gd name="connsiteX19" fmla="*/ 21645 w 759587"/>
                <a:gd name="connsiteY19" fmla="*/ 618227 h 759566"/>
                <a:gd name="connsiteX20" fmla="*/ 21645 w 759587"/>
                <a:gd name="connsiteY20" fmla="*/ 722621 h 759566"/>
                <a:gd name="connsiteX21" fmla="*/ 36980 w 759587"/>
                <a:gd name="connsiteY21" fmla="*/ 737957 h 759566"/>
                <a:gd name="connsiteX22" fmla="*/ 141375 w 759587"/>
                <a:gd name="connsiteY22" fmla="*/ 737957 h 759566"/>
                <a:gd name="connsiteX23" fmla="*/ 141375 w 759587"/>
                <a:gd name="connsiteY23" fmla="*/ 737957 h 75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59587" h="759566">
                  <a:moveTo>
                    <a:pt x="141565" y="737861"/>
                  </a:moveTo>
                  <a:lnTo>
                    <a:pt x="461414" y="418012"/>
                  </a:lnTo>
                  <a:cubicBezTo>
                    <a:pt x="467225" y="412392"/>
                    <a:pt x="475702" y="410487"/>
                    <a:pt x="483322" y="413059"/>
                  </a:cubicBezTo>
                  <a:cubicBezTo>
                    <a:pt x="594574" y="448778"/>
                    <a:pt x="713732" y="387627"/>
                    <a:pt x="749451" y="276375"/>
                  </a:cubicBezTo>
                  <a:cubicBezTo>
                    <a:pt x="760404" y="242371"/>
                    <a:pt x="762500" y="206081"/>
                    <a:pt x="755642" y="171029"/>
                  </a:cubicBezTo>
                  <a:cubicBezTo>
                    <a:pt x="753547" y="159408"/>
                    <a:pt x="742402" y="151693"/>
                    <a:pt x="730782" y="153884"/>
                  </a:cubicBezTo>
                  <a:cubicBezTo>
                    <a:pt x="726591" y="154646"/>
                    <a:pt x="722686" y="156646"/>
                    <a:pt x="719638" y="159694"/>
                  </a:cubicBezTo>
                  <a:lnTo>
                    <a:pt x="622768" y="256563"/>
                  </a:lnTo>
                  <a:cubicBezTo>
                    <a:pt x="614481" y="264850"/>
                    <a:pt x="601147" y="264850"/>
                    <a:pt x="592860" y="256563"/>
                  </a:cubicBezTo>
                  <a:lnTo>
                    <a:pt x="592860" y="256563"/>
                  </a:lnTo>
                  <a:cubicBezTo>
                    <a:pt x="592860" y="256563"/>
                    <a:pt x="503039" y="166742"/>
                    <a:pt x="503039" y="166742"/>
                  </a:cubicBezTo>
                  <a:cubicBezTo>
                    <a:pt x="494752" y="158456"/>
                    <a:pt x="494752" y="145121"/>
                    <a:pt x="503039" y="136834"/>
                  </a:cubicBezTo>
                  <a:lnTo>
                    <a:pt x="503039" y="136834"/>
                  </a:lnTo>
                  <a:cubicBezTo>
                    <a:pt x="503039" y="136834"/>
                    <a:pt x="599908" y="39965"/>
                    <a:pt x="599908" y="39965"/>
                  </a:cubicBezTo>
                  <a:cubicBezTo>
                    <a:pt x="608195" y="31583"/>
                    <a:pt x="608004" y="18057"/>
                    <a:pt x="599622" y="9770"/>
                  </a:cubicBezTo>
                  <a:cubicBezTo>
                    <a:pt x="596574" y="6818"/>
                    <a:pt x="592669" y="4722"/>
                    <a:pt x="588478" y="3960"/>
                  </a:cubicBezTo>
                  <a:cubicBezTo>
                    <a:pt x="473797" y="-18424"/>
                    <a:pt x="362640" y="56348"/>
                    <a:pt x="340257" y="171029"/>
                  </a:cubicBezTo>
                  <a:cubicBezTo>
                    <a:pt x="333398" y="206081"/>
                    <a:pt x="335494" y="242371"/>
                    <a:pt x="346448" y="276375"/>
                  </a:cubicBezTo>
                  <a:cubicBezTo>
                    <a:pt x="349115" y="284090"/>
                    <a:pt x="347210" y="292568"/>
                    <a:pt x="341495" y="298378"/>
                  </a:cubicBezTo>
                  <a:lnTo>
                    <a:pt x="21645" y="618227"/>
                  </a:lnTo>
                  <a:cubicBezTo>
                    <a:pt x="-7215" y="647088"/>
                    <a:pt x="-7215" y="693761"/>
                    <a:pt x="21645" y="722621"/>
                  </a:cubicBezTo>
                  <a:lnTo>
                    <a:pt x="36980" y="737957"/>
                  </a:lnTo>
                  <a:cubicBezTo>
                    <a:pt x="65841" y="766817"/>
                    <a:pt x="112609" y="766722"/>
                    <a:pt x="141375" y="737957"/>
                  </a:cubicBezTo>
                  <a:lnTo>
                    <a:pt x="141375" y="737957"/>
                  </a:lnTo>
                  <a:close/>
                </a:path>
              </a:pathLst>
            </a:custGeom>
            <a:noFill/>
            <a:ln w="39148" cap="rnd">
              <a:solidFill>
                <a:srgbClr val="18009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3" name="Graphic 5">
            <a:extLst>
              <a:ext uri="{FF2B5EF4-FFF2-40B4-BE49-F238E27FC236}">
                <a16:creationId xmlns:a16="http://schemas.microsoft.com/office/drawing/2014/main" id="{24BCF099-37C3-607B-CDF9-BD8E66DA3D75}"/>
              </a:ext>
            </a:extLst>
          </p:cNvPr>
          <p:cNvGrpSpPr/>
          <p:nvPr/>
        </p:nvGrpSpPr>
        <p:grpSpPr>
          <a:xfrm>
            <a:off x="9513982" y="2394839"/>
            <a:ext cx="1089469" cy="1089279"/>
            <a:chOff x="9513982" y="2394839"/>
            <a:chExt cx="1089469" cy="1089279"/>
          </a:xfrm>
          <a:noFill/>
        </p:grpSpPr>
        <p:sp>
          <p:nvSpPr>
            <p:cNvPr id="24" name="Freeform: Shape 29">
              <a:extLst>
                <a:ext uri="{FF2B5EF4-FFF2-40B4-BE49-F238E27FC236}">
                  <a16:creationId xmlns:a16="http://schemas.microsoft.com/office/drawing/2014/main" id="{BFBBD6FB-1B0F-4159-EAAB-A26DDE9B83E5}"/>
                </a:ext>
              </a:extLst>
            </p:cNvPr>
            <p:cNvSpPr/>
            <p:nvPr/>
          </p:nvSpPr>
          <p:spPr>
            <a:xfrm>
              <a:off x="9513982" y="2394839"/>
              <a:ext cx="1089278" cy="1089279"/>
            </a:xfrm>
            <a:custGeom>
              <a:avLst/>
              <a:gdLst>
                <a:gd name="connsiteX0" fmla="*/ 0 w 1089278"/>
                <a:gd name="connsiteY0" fmla="*/ 0 h 1089279"/>
                <a:gd name="connsiteX1" fmla="*/ 0 w 1089278"/>
                <a:gd name="connsiteY1" fmla="*/ 1089279 h 1089279"/>
                <a:gd name="connsiteX2" fmla="*/ 1089279 w 1089278"/>
                <a:gd name="connsiteY2" fmla="*/ 1089279 h 108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9278" h="1089279">
                  <a:moveTo>
                    <a:pt x="0" y="0"/>
                  </a:moveTo>
                  <a:lnTo>
                    <a:pt x="0" y="1089279"/>
                  </a:lnTo>
                  <a:lnTo>
                    <a:pt x="1089279" y="1089279"/>
                  </a:lnTo>
                </a:path>
              </a:pathLst>
            </a:custGeom>
            <a:noFill/>
            <a:ln w="47625" cap="rnd">
              <a:solidFill>
                <a:srgbClr val="18009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30">
              <a:extLst>
                <a:ext uri="{FF2B5EF4-FFF2-40B4-BE49-F238E27FC236}">
                  <a16:creationId xmlns:a16="http://schemas.microsoft.com/office/drawing/2014/main" id="{323A14A8-340C-BC84-B29E-125605BD4B08}"/>
                </a:ext>
              </a:extLst>
            </p:cNvPr>
            <p:cNvSpPr/>
            <p:nvPr/>
          </p:nvSpPr>
          <p:spPr>
            <a:xfrm>
              <a:off x="9513982" y="2576480"/>
              <a:ext cx="1089469" cy="726281"/>
            </a:xfrm>
            <a:custGeom>
              <a:avLst/>
              <a:gdLst>
                <a:gd name="connsiteX0" fmla="*/ 0 w 1089469"/>
                <a:gd name="connsiteY0" fmla="*/ 726281 h 726281"/>
                <a:gd name="connsiteX1" fmla="*/ 363188 w 1089469"/>
                <a:gd name="connsiteY1" fmla="*/ 363093 h 726281"/>
                <a:gd name="connsiteX2" fmla="*/ 547592 w 1089469"/>
                <a:gd name="connsiteY2" fmla="*/ 553212 h 726281"/>
                <a:gd name="connsiteX3" fmla="*/ 1089470 w 1089469"/>
                <a:gd name="connsiteY3" fmla="*/ 0 h 726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9469" h="726281">
                  <a:moveTo>
                    <a:pt x="0" y="726281"/>
                  </a:moveTo>
                  <a:lnTo>
                    <a:pt x="363188" y="363093"/>
                  </a:lnTo>
                  <a:lnTo>
                    <a:pt x="547592" y="553212"/>
                  </a:lnTo>
                  <a:lnTo>
                    <a:pt x="1089470" y="0"/>
                  </a:lnTo>
                </a:path>
              </a:pathLst>
            </a:custGeom>
            <a:noFill/>
            <a:ln w="47625" cap="rnd">
              <a:solidFill>
                <a:srgbClr val="18009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31">
              <a:extLst>
                <a:ext uri="{FF2B5EF4-FFF2-40B4-BE49-F238E27FC236}">
                  <a16:creationId xmlns:a16="http://schemas.microsoft.com/office/drawing/2014/main" id="{6B476A22-0DD2-5B80-AA2B-9E66AF60C254}"/>
                </a:ext>
              </a:extLst>
            </p:cNvPr>
            <p:cNvSpPr/>
            <p:nvPr/>
          </p:nvSpPr>
          <p:spPr>
            <a:xfrm>
              <a:off x="10421905" y="2576385"/>
              <a:ext cx="181451" cy="181641"/>
            </a:xfrm>
            <a:custGeom>
              <a:avLst/>
              <a:gdLst>
                <a:gd name="connsiteX0" fmla="*/ 0 w 181451"/>
                <a:gd name="connsiteY0" fmla="*/ 0 h 181641"/>
                <a:gd name="connsiteX1" fmla="*/ 181451 w 181451"/>
                <a:gd name="connsiteY1" fmla="*/ 0 h 181641"/>
                <a:gd name="connsiteX2" fmla="*/ 181451 w 181451"/>
                <a:gd name="connsiteY2" fmla="*/ 181642 h 18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451" h="181641">
                  <a:moveTo>
                    <a:pt x="0" y="0"/>
                  </a:moveTo>
                  <a:lnTo>
                    <a:pt x="181451" y="0"/>
                  </a:lnTo>
                  <a:lnTo>
                    <a:pt x="181451" y="181642"/>
                  </a:lnTo>
                </a:path>
              </a:pathLst>
            </a:custGeom>
            <a:noFill/>
            <a:ln w="47625" cap="rnd">
              <a:solidFill>
                <a:srgbClr val="18009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7" name="Freeform: Shape 32">
            <a:extLst>
              <a:ext uri="{FF2B5EF4-FFF2-40B4-BE49-F238E27FC236}">
                <a16:creationId xmlns:a16="http://schemas.microsoft.com/office/drawing/2014/main" id="{205DAF3A-B255-E251-D1D8-8782A3B62A51}"/>
              </a:ext>
            </a:extLst>
          </p:cNvPr>
          <p:cNvSpPr/>
          <p:nvPr/>
        </p:nvSpPr>
        <p:spPr>
          <a:xfrm>
            <a:off x="13807062" y="8073997"/>
            <a:ext cx="1231829" cy="759162"/>
          </a:xfrm>
          <a:custGeom>
            <a:avLst/>
            <a:gdLst>
              <a:gd name="connsiteX0" fmla="*/ 14315 w 1231829"/>
              <a:gd name="connsiteY0" fmla="*/ 28 h 759162"/>
              <a:gd name="connsiteX1" fmla="*/ 816511 w 1231829"/>
              <a:gd name="connsiteY1" fmla="*/ 28 h 759162"/>
              <a:gd name="connsiteX2" fmla="*/ 830799 w 1231829"/>
              <a:gd name="connsiteY2" fmla="*/ 12696 h 759162"/>
              <a:gd name="connsiteX3" fmla="*/ 830799 w 1231829"/>
              <a:gd name="connsiteY3" fmla="*/ 14315 h 759162"/>
              <a:gd name="connsiteX4" fmla="*/ 830799 w 1231829"/>
              <a:gd name="connsiteY4" fmla="*/ 186241 h 759162"/>
              <a:gd name="connsiteX5" fmla="*/ 1101499 w 1231829"/>
              <a:gd name="connsiteY5" fmla="*/ 186241 h 759162"/>
              <a:gd name="connsiteX6" fmla="*/ 1112928 w 1231829"/>
              <a:gd name="connsiteY6" fmla="*/ 193385 h 759162"/>
              <a:gd name="connsiteX7" fmla="*/ 1228943 w 1231829"/>
              <a:gd name="connsiteY7" fmla="*/ 379599 h 759162"/>
              <a:gd name="connsiteX8" fmla="*/ 1231801 w 1231829"/>
              <a:gd name="connsiteY8" fmla="*/ 386743 h 759162"/>
              <a:gd name="connsiteX9" fmla="*/ 1231801 w 1231829"/>
              <a:gd name="connsiteY9" fmla="*/ 644680 h 759162"/>
              <a:gd name="connsiteX10" fmla="*/ 1219132 w 1231829"/>
              <a:gd name="connsiteY10" fmla="*/ 658967 h 759162"/>
              <a:gd name="connsiteX11" fmla="*/ 1217514 w 1231829"/>
              <a:gd name="connsiteY11" fmla="*/ 658967 h 759162"/>
              <a:gd name="connsiteX12" fmla="*/ 1087211 w 1231829"/>
              <a:gd name="connsiteY12" fmla="*/ 658967 h 759162"/>
              <a:gd name="connsiteX13" fmla="*/ 960244 w 1231829"/>
              <a:gd name="connsiteY13" fmla="*/ 758313 h 759162"/>
              <a:gd name="connsiteX14" fmla="*/ 860897 w 1231829"/>
              <a:gd name="connsiteY14" fmla="*/ 658967 h 759162"/>
              <a:gd name="connsiteX15" fmla="*/ 342356 w 1231829"/>
              <a:gd name="connsiteY15" fmla="*/ 658967 h 759162"/>
              <a:gd name="connsiteX16" fmla="*/ 215388 w 1231829"/>
              <a:gd name="connsiteY16" fmla="*/ 758313 h 759162"/>
              <a:gd name="connsiteX17" fmla="*/ 116042 w 1231829"/>
              <a:gd name="connsiteY17" fmla="*/ 658967 h 759162"/>
              <a:gd name="connsiteX18" fmla="*/ 14315 w 1231829"/>
              <a:gd name="connsiteY18" fmla="*/ 658967 h 759162"/>
              <a:gd name="connsiteX19" fmla="*/ 28 w 1231829"/>
              <a:gd name="connsiteY19" fmla="*/ 646299 h 759162"/>
              <a:gd name="connsiteX20" fmla="*/ 28 w 1231829"/>
              <a:gd name="connsiteY20" fmla="*/ 644680 h 759162"/>
              <a:gd name="connsiteX21" fmla="*/ 28 w 1231829"/>
              <a:gd name="connsiteY21" fmla="*/ 14411 h 759162"/>
              <a:gd name="connsiteX22" fmla="*/ 12696 w 1231829"/>
              <a:gd name="connsiteY22" fmla="*/ 123 h 759162"/>
              <a:gd name="connsiteX23" fmla="*/ 14315 w 1231829"/>
              <a:gd name="connsiteY23" fmla="*/ 123 h 759162"/>
              <a:gd name="connsiteX24" fmla="*/ 1094355 w 1231829"/>
              <a:gd name="connsiteY24" fmla="*/ 214912 h 759162"/>
              <a:gd name="connsiteX25" fmla="*/ 830799 w 1231829"/>
              <a:gd name="connsiteY25" fmla="*/ 214912 h 759162"/>
              <a:gd name="connsiteX26" fmla="*/ 830799 w 1231829"/>
              <a:gd name="connsiteY26" fmla="*/ 372455 h 759162"/>
              <a:gd name="connsiteX27" fmla="*/ 1191796 w 1231829"/>
              <a:gd name="connsiteY27" fmla="*/ 372455 h 759162"/>
              <a:gd name="connsiteX28" fmla="*/ 1094355 w 1231829"/>
              <a:gd name="connsiteY28" fmla="*/ 214912 h 759162"/>
              <a:gd name="connsiteX29" fmla="*/ 1203226 w 1231829"/>
              <a:gd name="connsiteY29" fmla="*/ 401030 h 759162"/>
              <a:gd name="connsiteX30" fmla="*/ 830799 w 1231829"/>
              <a:gd name="connsiteY30" fmla="*/ 401030 h 759162"/>
              <a:gd name="connsiteX31" fmla="*/ 830799 w 1231829"/>
              <a:gd name="connsiteY31" fmla="*/ 630201 h 759162"/>
              <a:gd name="connsiteX32" fmla="*/ 848706 w 1231829"/>
              <a:gd name="connsiteY32" fmla="*/ 630201 h 759162"/>
              <a:gd name="connsiteX33" fmla="*/ 864136 w 1231829"/>
              <a:gd name="connsiteY33" fmla="*/ 626392 h 759162"/>
              <a:gd name="connsiteX34" fmla="*/ 865755 w 1231829"/>
              <a:gd name="connsiteY34" fmla="*/ 620582 h 759162"/>
              <a:gd name="connsiteX35" fmla="*/ 1000248 w 1231829"/>
              <a:gd name="connsiteY35" fmla="*/ 536190 h 759162"/>
              <a:gd name="connsiteX36" fmla="*/ 1029871 w 1231829"/>
              <a:gd name="connsiteY36" fmla="*/ 545810 h 759162"/>
              <a:gd name="connsiteX37" fmla="*/ 1080354 w 1231829"/>
              <a:gd name="connsiteY37" fmla="*/ 592007 h 759162"/>
              <a:gd name="connsiteX38" fmla="*/ 1087497 w 1231829"/>
              <a:gd name="connsiteY38" fmla="*/ 609723 h 759162"/>
              <a:gd name="connsiteX39" fmla="*/ 1091688 w 1231829"/>
              <a:gd name="connsiteY39" fmla="*/ 627439 h 759162"/>
              <a:gd name="connsiteX40" fmla="*/ 1203416 w 1231829"/>
              <a:gd name="connsiteY40" fmla="*/ 627439 h 759162"/>
              <a:gd name="connsiteX41" fmla="*/ 1203416 w 1231829"/>
              <a:gd name="connsiteY41" fmla="*/ 401125 h 759162"/>
              <a:gd name="connsiteX42" fmla="*/ 974054 w 1231829"/>
              <a:gd name="connsiteY42" fmla="*/ 730500 h 759162"/>
              <a:gd name="connsiteX43" fmla="*/ 1059970 w 1231829"/>
              <a:gd name="connsiteY43" fmla="*/ 644489 h 759162"/>
              <a:gd name="connsiteX44" fmla="*/ 973959 w 1231829"/>
              <a:gd name="connsiteY44" fmla="*/ 558574 h 759162"/>
              <a:gd name="connsiteX45" fmla="*/ 888044 w 1231829"/>
              <a:gd name="connsiteY45" fmla="*/ 644584 h 759162"/>
              <a:gd name="connsiteX46" fmla="*/ 973959 w 1231829"/>
              <a:gd name="connsiteY46" fmla="*/ 730500 h 759162"/>
              <a:gd name="connsiteX47" fmla="*/ 973959 w 1231829"/>
              <a:gd name="connsiteY47" fmla="*/ 730500 h 759162"/>
              <a:gd name="connsiteX48" fmla="*/ 229199 w 1231829"/>
              <a:gd name="connsiteY48" fmla="*/ 730500 h 759162"/>
              <a:gd name="connsiteX49" fmla="*/ 315115 w 1231829"/>
              <a:gd name="connsiteY49" fmla="*/ 644584 h 759162"/>
              <a:gd name="connsiteX50" fmla="*/ 229199 w 1231829"/>
              <a:gd name="connsiteY50" fmla="*/ 558669 h 759162"/>
              <a:gd name="connsiteX51" fmla="*/ 143284 w 1231829"/>
              <a:gd name="connsiteY51" fmla="*/ 644584 h 759162"/>
              <a:gd name="connsiteX52" fmla="*/ 143284 w 1231829"/>
              <a:gd name="connsiteY52" fmla="*/ 644584 h 759162"/>
              <a:gd name="connsiteX53" fmla="*/ 229104 w 1231829"/>
              <a:gd name="connsiteY53" fmla="*/ 730500 h 759162"/>
              <a:gd name="connsiteX54" fmla="*/ 229199 w 1231829"/>
              <a:gd name="connsiteY54" fmla="*/ 730500 h 759162"/>
              <a:gd name="connsiteX55" fmla="*/ 28698 w 1231829"/>
              <a:gd name="connsiteY55" fmla="*/ 630201 h 759162"/>
              <a:gd name="connsiteX56" fmla="*/ 113947 w 1231829"/>
              <a:gd name="connsiteY56" fmla="*/ 630201 h 759162"/>
              <a:gd name="connsiteX57" fmla="*/ 115566 w 1231829"/>
              <a:gd name="connsiteY57" fmla="*/ 630201 h 759162"/>
              <a:gd name="connsiteX58" fmla="*/ 175764 w 1231829"/>
              <a:gd name="connsiteY58" fmla="*/ 548668 h 759162"/>
              <a:gd name="connsiteX59" fmla="*/ 306733 w 1231829"/>
              <a:gd name="connsiteY59" fmla="*/ 559717 h 759162"/>
              <a:gd name="connsiteX60" fmla="*/ 332260 w 1231829"/>
              <a:gd name="connsiteY60" fmla="*/ 589816 h 759162"/>
              <a:gd name="connsiteX61" fmla="*/ 340928 w 1231829"/>
              <a:gd name="connsiteY61" fmla="*/ 608104 h 759162"/>
              <a:gd name="connsiteX62" fmla="*/ 346643 w 1231829"/>
              <a:gd name="connsiteY62" fmla="*/ 627439 h 759162"/>
              <a:gd name="connsiteX63" fmla="*/ 802128 w 1231829"/>
              <a:gd name="connsiteY63" fmla="*/ 627439 h 759162"/>
              <a:gd name="connsiteX64" fmla="*/ 802128 w 1231829"/>
              <a:gd name="connsiteY64" fmla="*/ 28698 h 759162"/>
              <a:gd name="connsiteX65" fmla="*/ 28603 w 1231829"/>
              <a:gd name="connsiteY65" fmla="*/ 28698 h 759162"/>
              <a:gd name="connsiteX66" fmla="*/ 28603 w 1231829"/>
              <a:gd name="connsiteY66" fmla="*/ 630297 h 759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231829" h="759162">
                <a:moveTo>
                  <a:pt x="14315" y="28"/>
                </a:moveTo>
                <a:lnTo>
                  <a:pt x="816511" y="28"/>
                </a:lnTo>
                <a:cubicBezTo>
                  <a:pt x="823940" y="-448"/>
                  <a:pt x="830417" y="5266"/>
                  <a:pt x="830799" y="12696"/>
                </a:cubicBezTo>
                <a:cubicBezTo>
                  <a:pt x="830799" y="13268"/>
                  <a:pt x="830799" y="13744"/>
                  <a:pt x="830799" y="14315"/>
                </a:cubicBezTo>
                <a:lnTo>
                  <a:pt x="830799" y="186241"/>
                </a:lnTo>
                <a:lnTo>
                  <a:pt x="1101499" y="186241"/>
                </a:lnTo>
                <a:cubicBezTo>
                  <a:pt x="1106357" y="186241"/>
                  <a:pt x="1110833" y="189004"/>
                  <a:pt x="1112928" y="193385"/>
                </a:cubicBezTo>
                <a:lnTo>
                  <a:pt x="1228943" y="379599"/>
                </a:lnTo>
                <a:cubicBezTo>
                  <a:pt x="1230753" y="381504"/>
                  <a:pt x="1231706" y="384076"/>
                  <a:pt x="1231801" y="386743"/>
                </a:cubicBezTo>
                <a:lnTo>
                  <a:pt x="1231801" y="644680"/>
                </a:lnTo>
                <a:cubicBezTo>
                  <a:pt x="1232277" y="652109"/>
                  <a:pt x="1226562" y="658586"/>
                  <a:pt x="1219132" y="658967"/>
                </a:cubicBezTo>
                <a:cubicBezTo>
                  <a:pt x="1218562" y="658967"/>
                  <a:pt x="1218085" y="658967"/>
                  <a:pt x="1217514" y="658967"/>
                </a:cubicBezTo>
                <a:lnTo>
                  <a:pt x="1087211" y="658967"/>
                </a:lnTo>
                <a:cubicBezTo>
                  <a:pt x="1079591" y="721451"/>
                  <a:pt x="1022822" y="765933"/>
                  <a:pt x="960244" y="758313"/>
                </a:cubicBezTo>
                <a:cubicBezTo>
                  <a:pt x="908237" y="752027"/>
                  <a:pt x="867184" y="710974"/>
                  <a:pt x="860897" y="658967"/>
                </a:cubicBezTo>
                <a:lnTo>
                  <a:pt x="342356" y="658967"/>
                </a:lnTo>
                <a:cubicBezTo>
                  <a:pt x="334736" y="721451"/>
                  <a:pt x="277967" y="765933"/>
                  <a:pt x="215388" y="758313"/>
                </a:cubicBezTo>
                <a:cubicBezTo>
                  <a:pt x="163382" y="752027"/>
                  <a:pt x="122329" y="710974"/>
                  <a:pt x="116042" y="658967"/>
                </a:cubicBezTo>
                <a:lnTo>
                  <a:pt x="14315" y="658967"/>
                </a:lnTo>
                <a:cubicBezTo>
                  <a:pt x="6886" y="659443"/>
                  <a:pt x="409" y="653729"/>
                  <a:pt x="28" y="646299"/>
                </a:cubicBezTo>
                <a:cubicBezTo>
                  <a:pt x="28" y="645727"/>
                  <a:pt x="28" y="645251"/>
                  <a:pt x="28" y="644680"/>
                </a:cubicBezTo>
                <a:lnTo>
                  <a:pt x="28" y="14411"/>
                </a:lnTo>
                <a:cubicBezTo>
                  <a:pt x="-448" y="6981"/>
                  <a:pt x="5267" y="504"/>
                  <a:pt x="12696" y="123"/>
                </a:cubicBezTo>
                <a:cubicBezTo>
                  <a:pt x="13268" y="123"/>
                  <a:pt x="13744" y="123"/>
                  <a:pt x="14315" y="123"/>
                </a:cubicBezTo>
                <a:close/>
                <a:moveTo>
                  <a:pt x="1094355" y="214912"/>
                </a:moveTo>
                <a:lnTo>
                  <a:pt x="830799" y="214912"/>
                </a:lnTo>
                <a:lnTo>
                  <a:pt x="830799" y="372455"/>
                </a:lnTo>
                <a:lnTo>
                  <a:pt x="1191796" y="372455"/>
                </a:lnTo>
                <a:lnTo>
                  <a:pt x="1094355" y="214912"/>
                </a:lnTo>
                <a:close/>
                <a:moveTo>
                  <a:pt x="1203226" y="401030"/>
                </a:moveTo>
                <a:lnTo>
                  <a:pt x="830799" y="401030"/>
                </a:lnTo>
                <a:cubicBezTo>
                  <a:pt x="830799" y="401030"/>
                  <a:pt x="830799" y="630201"/>
                  <a:pt x="830799" y="630201"/>
                </a:cubicBezTo>
                <a:cubicBezTo>
                  <a:pt x="836799" y="630201"/>
                  <a:pt x="842800" y="630201"/>
                  <a:pt x="848706" y="630201"/>
                </a:cubicBezTo>
                <a:cubicBezTo>
                  <a:pt x="853849" y="630201"/>
                  <a:pt x="861183" y="632107"/>
                  <a:pt x="864136" y="626392"/>
                </a:cubicBezTo>
                <a:cubicBezTo>
                  <a:pt x="865088" y="624582"/>
                  <a:pt x="865374" y="622582"/>
                  <a:pt x="865755" y="620582"/>
                </a:cubicBezTo>
                <a:cubicBezTo>
                  <a:pt x="876423" y="559908"/>
                  <a:pt x="942241" y="525617"/>
                  <a:pt x="1000248" y="536190"/>
                </a:cubicBezTo>
                <a:cubicBezTo>
                  <a:pt x="1010440" y="538095"/>
                  <a:pt x="1020441" y="541238"/>
                  <a:pt x="1029871" y="545810"/>
                </a:cubicBezTo>
                <a:cubicBezTo>
                  <a:pt x="1050636" y="555907"/>
                  <a:pt x="1068828" y="571909"/>
                  <a:pt x="1080354" y="592007"/>
                </a:cubicBezTo>
                <a:cubicBezTo>
                  <a:pt x="1083497" y="597531"/>
                  <a:pt x="1085973" y="603436"/>
                  <a:pt x="1087497" y="609723"/>
                </a:cubicBezTo>
                <a:cubicBezTo>
                  <a:pt x="1089022" y="616009"/>
                  <a:pt x="1088545" y="622010"/>
                  <a:pt x="1091688" y="627439"/>
                </a:cubicBezTo>
                <a:lnTo>
                  <a:pt x="1203416" y="627439"/>
                </a:lnTo>
                <a:lnTo>
                  <a:pt x="1203416" y="401125"/>
                </a:lnTo>
                <a:close/>
                <a:moveTo>
                  <a:pt x="974054" y="730500"/>
                </a:moveTo>
                <a:cubicBezTo>
                  <a:pt x="1021489" y="730500"/>
                  <a:pt x="1059970" y="692019"/>
                  <a:pt x="1059970" y="644489"/>
                </a:cubicBezTo>
                <a:cubicBezTo>
                  <a:pt x="1059970" y="597055"/>
                  <a:pt x="1021489" y="558574"/>
                  <a:pt x="973959" y="558574"/>
                </a:cubicBezTo>
                <a:cubicBezTo>
                  <a:pt x="926525" y="558574"/>
                  <a:pt x="888044" y="597055"/>
                  <a:pt x="888044" y="644584"/>
                </a:cubicBezTo>
                <a:cubicBezTo>
                  <a:pt x="888234" y="692019"/>
                  <a:pt x="926620" y="730405"/>
                  <a:pt x="973959" y="730500"/>
                </a:cubicBezTo>
                <a:lnTo>
                  <a:pt x="973959" y="730500"/>
                </a:lnTo>
                <a:close/>
                <a:moveTo>
                  <a:pt x="229199" y="730500"/>
                </a:moveTo>
                <a:cubicBezTo>
                  <a:pt x="276634" y="730500"/>
                  <a:pt x="315115" y="692019"/>
                  <a:pt x="315115" y="644584"/>
                </a:cubicBezTo>
                <a:cubicBezTo>
                  <a:pt x="315115" y="597150"/>
                  <a:pt x="276634" y="558669"/>
                  <a:pt x="229199" y="558669"/>
                </a:cubicBezTo>
                <a:cubicBezTo>
                  <a:pt x="181765" y="558669"/>
                  <a:pt x="143284" y="597150"/>
                  <a:pt x="143284" y="644584"/>
                </a:cubicBezTo>
                <a:lnTo>
                  <a:pt x="143284" y="644584"/>
                </a:lnTo>
                <a:cubicBezTo>
                  <a:pt x="143379" y="691924"/>
                  <a:pt x="181765" y="730309"/>
                  <a:pt x="229104" y="730500"/>
                </a:cubicBezTo>
                <a:lnTo>
                  <a:pt x="229199" y="730500"/>
                </a:lnTo>
                <a:close/>
                <a:moveTo>
                  <a:pt x="28698" y="630201"/>
                </a:moveTo>
                <a:cubicBezTo>
                  <a:pt x="57082" y="630201"/>
                  <a:pt x="85563" y="630392"/>
                  <a:pt x="113947" y="630201"/>
                </a:cubicBezTo>
                <a:lnTo>
                  <a:pt x="115566" y="630201"/>
                </a:lnTo>
                <a:cubicBezTo>
                  <a:pt x="123091" y="596198"/>
                  <a:pt x="145379" y="565622"/>
                  <a:pt x="175764" y="548668"/>
                </a:cubicBezTo>
                <a:cubicBezTo>
                  <a:pt x="217008" y="525713"/>
                  <a:pt x="270157" y="529523"/>
                  <a:pt x="306733" y="559717"/>
                </a:cubicBezTo>
                <a:cubicBezTo>
                  <a:pt x="316925" y="568099"/>
                  <a:pt x="325592" y="578385"/>
                  <a:pt x="332260" y="589816"/>
                </a:cubicBezTo>
                <a:cubicBezTo>
                  <a:pt x="335689" y="595626"/>
                  <a:pt x="338547" y="601722"/>
                  <a:pt x="340928" y="608104"/>
                </a:cubicBezTo>
                <a:cubicBezTo>
                  <a:pt x="343309" y="614486"/>
                  <a:pt x="343309" y="621629"/>
                  <a:pt x="346643" y="627439"/>
                </a:cubicBezTo>
                <a:lnTo>
                  <a:pt x="802128" y="627439"/>
                </a:lnTo>
                <a:lnTo>
                  <a:pt x="802128" y="28698"/>
                </a:lnTo>
                <a:lnTo>
                  <a:pt x="28603" y="28698"/>
                </a:lnTo>
                <a:lnTo>
                  <a:pt x="28603" y="630297"/>
                </a:lnTo>
                <a:close/>
              </a:path>
            </a:pathLst>
          </a:custGeom>
          <a:solidFill>
            <a:srgbClr val="180092"/>
          </a:solidFill>
          <a:ln w="19050" cap="flat">
            <a:solidFill>
              <a:srgbClr val="180092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Freeform: Shape 33">
            <a:extLst>
              <a:ext uri="{FF2B5EF4-FFF2-40B4-BE49-F238E27FC236}">
                <a16:creationId xmlns:a16="http://schemas.microsoft.com/office/drawing/2014/main" id="{AE633F42-E3C3-8D8E-CC7F-8ED69613A4CB}"/>
              </a:ext>
            </a:extLst>
          </p:cNvPr>
          <p:cNvSpPr/>
          <p:nvPr/>
        </p:nvSpPr>
        <p:spPr>
          <a:xfrm>
            <a:off x="7216075" y="5263095"/>
            <a:ext cx="1244822" cy="829633"/>
          </a:xfrm>
          <a:custGeom>
            <a:avLst/>
            <a:gdLst>
              <a:gd name="connsiteX0" fmla="*/ 622078 w 1244822"/>
              <a:gd name="connsiteY0" fmla="*/ 304616 h 829633"/>
              <a:gd name="connsiteX1" fmla="*/ 620173 w 1244822"/>
              <a:gd name="connsiteY1" fmla="*/ 304616 h 829633"/>
              <a:gd name="connsiteX2" fmla="*/ 492919 w 1244822"/>
              <a:gd name="connsiteY2" fmla="*/ 359194 h 829633"/>
              <a:gd name="connsiteX3" fmla="*/ 492728 w 1244822"/>
              <a:gd name="connsiteY3" fmla="*/ 396151 h 829633"/>
              <a:gd name="connsiteX4" fmla="*/ 529685 w 1244822"/>
              <a:gd name="connsiteY4" fmla="*/ 396342 h 829633"/>
              <a:gd name="connsiteX5" fmla="*/ 620173 w 1244822"/>
              <a:gd name="connsiteY5" fmla="*/ 356813 h 829633"/>
              <a:gd name="connsiteX6" fmla="*/ 622078 w 1244822"/>
              <a:gd name="connsiteY6" fmla="*/ 356813 h 829633"/>
              <a:gd name="connsiteX7" fmla="*/ 712470 w 1244822"/>
              <a:gd name="connsiteY7" fmla="*/ 396342 h 829633"/>
              <a:gd name="connsiteX8" fmla="*/ 749427 w 1244822"/>
              <a:gd name="connsiteY8" fmla="*/ 396151 h 829633"/>
              <a:gd name="connsiteX9" fmla="*/ 749237 w 1244822"/>
              <a:gd name="connsiteY9" fmla="*/ 359194 h 829633"/>
              <a:gd name="connsiteX10" fmla="*/ 621983 w 1244822"/>
              <a:gd name="connsiteY10" fmla="*/ 304616 h 829633"/>
              <a:gd name="connsiteX11" fmla="*/ 621983 w 1244822"/>
              <a:gd name="connsiteY11" fmla="*/ 304616 h 829633"/>
              <a:gd name="connsiteX12" fmla="*/ 332994 w 1244822"/>
              <a:gd name="connsiteY12" fmla="*/ 178600 h 829633"/>
              <a:gd name="connsiteX13" fmla="*/ 890683 w 1244822"/>
              <a:gd name="connsiteY13" fmla="*/ 157550 h 829633"/>
              <a:gd name="connsiteX14" fmla="*/ 911733 w 1244822"/>
              <a:gd name="connsiteY14" fmla="*/ 178600 h 829633"/>
              <a:gd name="connsiteX15" fmla="*/ 948690 w 1244822"/>
              <a:gd name="connsiteY15" fmla="*/ 179934 h 829633"/>
              <a:gd name="connsiteX16" fmla="*/ 950024 w 1244822"/>
              <a:gd name="connsiteY16" fmla="*/ 142977 h 829633"/>
              <a:gd name="connsiteX17" fmla="*/ 318516 w 1244822"/>
              <a:gd name="connsiteY17" fmla="*/ 119259 h 829633"/>
              <a:gd name="connsiteX18" fmla="*/ 294799 w 1244822"/>
              <a:gd name="connsiteY18" fmla="*/ 142977 h 829633"/>
              <a:gd name="connsiteX19" fmla="*/ 296132 w 1244822"/>
              <a:gd name="connsiteY19" fmla="*/ 179934 h 829633"/>
              <a:gd name="connsiteX20" fmla="*/ 333089 w 1244822"/>
              <a:gd name="connsiteY20" fmla="*/ 178600 h 829633"/>
              <a:gd name="connsiteX21" fmla="*/ 333089 w 1244822"/>
              <a:gd name="connsiteY21" fmla="*/ 178600 h 829633"/>
              <a:gd name="connsiteX22" fmla="*/ 835438 w 1244822"/>
              <a:gd name="connsiteY22" fmla="*/ 295472 h 829633"/>
              <a:gd name="connsiteX23" fmla="*/ 861632 w 1244822"/>
              <a:gd name="connsiteY23" fmla="*/ 269373 h 829633"/>
              <a:gd name="connsiteX24" fmla="*/ 854012 w 1244822"/>
              <a:gd name="connsiteY24" fmla="*/ 250895 h 829633"/>
              <a:gd name="connsiteX25" fmla="*/ 401574 w 1244822"/>
              <a:gd name="connsiteY25" fmla="*/ 240036 h 829633"/>
              <a:gd name="connsiteX26" fmla="*/ 390716 w 1244822"/>
              <a:gd name="connsiteY26" fmla="*/ 250895 h 829633"/>
              <a:gd name="connsiteX27" fmla="*/ 390811 w 1244822"/>
              <a:gd name="connsiteY27" fmla="*/ 287852 h 829633"/>
              <a:gd name="connsiteX28" fmla="*/ 427768 w 1244822"/>
              <a:gd name="connsiteY28" fmla="*/ 287757 h 829633"/>
              <a:gd name="connsiteX29" fmla="*/ 806291 w 1244822"/>
              <a:gd name="connsiteY29" fmla="*/ 277184 h 829633"/>
              <a:gd name="connsiteX30" fmla="*/ 816864 w 1244822"/>
              <a:gd name="connsiteY30" fmla="*/ 287757 h 829633"/>
              <a:gd name="connsiteX31" fmla="*/ 835438 w 1244822"/>
              <a:gd name="connsiteY31" fmla="*/ 295472 h 829633"/>
              <a:gd name="connsiteX32" fmla="*/ 835438 w 1244822"/>
              <a:gd name="connsiteY32" fmla="*/ 295472 h 829633"/>
              <a:gd name="connsiteX33" fmla="*/ 1130999 w 1244822"/>
              <a:gd name="connsiteY33" fmla="*/ 481400 h 829633"/>
              <a:gd name="connsiteX34" fmla="*/ 113633 w 1244822"/>
              <a:gd name="connsiteY34" fmla="*/ 481400 h 829633"/>
              <a:gd name="connsiteX35" fmla="*/ 0 w 1244822"/>
              <a:gd name="connsiteY35" fmla="*/ 595033 h 829633"/>
              <a:gd name="connsiteX36" fmla="*/ 0 w 1244822"/>
              <a:gd name="connsiteY36" fmla="*/ 716001 h 829633"/>
              <a:gd name="connsiteX37" fmla="*/ 113633 w 1244822"/>
              <a:gd name="connsiteY37" fmla="*/ 829634 h 829633"/>
              <a:gd name="connsiteX38" fmla="*/ 1131189 w 1244822"/>
              <a:gd name="connsiteY38" fmla="*/ 829634 h 829633"/>
              <a:gd name="connsiteX39" fmla="*/ 1244822 w 1244822"/>
              <a:gd name="connsiteY39" fmla="*/ 716001 h 829633"/>
              <a:gd name="connsiteX40" fmla="*/ 1244822 w 1244822"/>
              <a:gd name="connsiteY40" fmla="*/ 595033 h 829633"/>
              <a:gd name="connsiteX41" fmla="*/ 1131189 w 1244822"/>
              <a:gd name="connsiteY41" fmla="*/ 481400 h 829633"/>
              <a:gd name="connsiteX42" fmla="*/ 1130999 w 1244822"/>
              <a:gd name="connsiteY42" fmla="*/ 481400 h 829633"/>
              <a:gd name="connsiteX43" fmla="*/ 1203198 w 1244822"/>
              <a:gd name="connsiteY43" fmla="*/ 716001 h 829633"/>
              <a:gd name="connsiteX44" fmla="*/ 1130999 w 1244822"/>
              <a:gd name="connsiteY44" fmla="*/ 788200 h 829633"/>
              <a:gd name="connsiteX45" fmla="*/ 113633 w 1244822"/>
              <a:gd name="connsiteY45" fmla="*/ 788200 h 829633"/>
              <a:gd name="connsiteX46" fmla="*/ 41434 w 1244822"/>
              <a:gd name="connsiteY46" fmla="*/ 716001 h 829633"/>
              <a:gd name="connsiteX47" fmla="*/ 41434 w 1244822"/>
              <a:gd name="connsiteY47" fmla="*/ 595033 h 829633"/>
              <a:gd name="connsiteX48" fmla="*/ 113633 w 1244822"/>
              <a:gd name="connsiteY48" fmla="*/ 522834 h 829633"/>
              <a:gd name="connsiteX49" fmla="*/ 1131189 w 1244822"/>
              <a:gd name="connsiteY49" fmla="*/ 522834 h 829633"/>
              <a:gd name="connsiteX50" fmla="*/ 1203389 w 1244822"/>
              <a:gd name="connsiteY50" fmla="*/ 595033 h 829633"/>
              <a:gd name="connsiteX51" fmla="*/ 1203198 w 1244822"/>
              <a:gd name="connsiteY51" fmla="*/ 716001 h 829633"/>
              <a:gd name="connsiteX52" fmla="*/ 1090327 w 1244822"/>
              <a:gd name="connsiteY52" fmla="*/ 636753 h 829633"/>
              <a:gd name="connsiteX53" fmla="*/ 596741 w 1244822"/>
              <a:gd name="connsiteY53" fmla="*/ 636753 h 829633"/>
              <a:gd name="connsiteX54" fmla="*/ 575786 w 1244822"/>
              <a:gd name="connsiteY54" fmla="*/ 657136 h 829633"/>
              <a:gd name="connsiteX55" fmla="*/ 596170 w 1244822"/>
              <a:gd name="connsiteY55" fmla="*/ 678091 h 829633"/>
              <a:gd name="connsiteX56" fmla="*/ 1090232 w 1244822"/>
              <a:gd name="connsiteY56" fmla="*/ 678091 h 829633"/>
              <a:gd name="connsiteX57" fmla="*/ 1110615 w 1244822"/>
              <a:gd name="connsiteY57" fmla="*/ 657136 h 829633"/>
              <a:gd name="connsiteX58" fmla="*/ 1090232 w 1244822"/>
              <a:gd name="connsiteY58" fmla="*/ 636753 h 829633"/>
              <a:gd name="connsiteX59" fmla="*/ 1090232 w 1244822"/>
              <a:gd name="connsiteY59" fmla="*/ 636753 h 829633"/>
              <a:gd name="connsiteX60" fmla="*/ 217265 w 1244822"/>
              <a:gd name="connsiteY60" fmla="*/ 600843 h 829633"/>
              <a:gd name="connsiteX61" fmla="*/ 163830 w 1244822"/>
              <a:gd name="connsiteY61" fmla="*/ 654278 h 829633"/>
              <a:gd name="connsiteX62" fmla="*/ 217265 w 1244822"/>
              <a:gd name="connsiteY62" fmla="*/ 707714 h 829633"/>
              <a:gd name="connsiteX63" fmla="*/ 270700 w 1244822"/>
              <a:gd name="connsiteY63" fmla="*/ 654278 h 829633"/>
              <a:gd name="connsiteX64" fmla="*/ 217456 w 1244822"/>
              <a:gd name="connsiteY64" fmla="*/ 600653 h 829633"/>
              <a:gd name="connsiteX65" fmla="*/ 217265 w 1244822"/>
              <a:gd name="connsiteY65" fmla="*/ 600653 h 829633"/>
              <a:gd name="connsiteX66" fmla="*/ 217265 w 1244822"/>
              <a:gd name="connsiteY66" fmla="*/ 600843 h 829633"/>
              <a:gd name="connsiteX67" fmla="*/ 366713 w 1244822"/>
              <a:gd name="connsiteY67" fmla="*/ 600843 h 829633"/>
              <a:gd name="connsiteX68" fmla="*/ 313277 w 1244822"/>
              <a:gd name="connsiteY68" fmla="*/ 654278 h 829633"/>
              <a:gd name="connsiteX69" fmla="*/ 366713 w 1244822"/>
              <a:gd name="connsiteY69" fmla="*/ 707714 h 829633"/>
              <a:gd name="connsiteX70" fmla="*/ 420148 w 1244822"/>
              <a:gd name="connsiteY70" fmla="*/ 654278 h 829633"/>
              <a:gd name="connsiteX71" fmla="*/ 366903 w 1244822"/>
              <a:gd name="connsiteY71" fmla="*/ 600653 h 829633"/>
              <a:gd name="connsiteX72" fmla="*/ 366713 w 1244822"/>
              <a:gd name="connsiteY72" fmla="*/ 600653 h 829633"/>
              <a:gd name="connsiteX73" fmla="*/ 366713 w 1244822"/>
              <a:gd name="connsiteY73" fmla="*/ 600843 h 829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1244822" h="829633">
                <a:moveTo>
                  <a:pt x="622078" y="304616"/>
                </a:moveTo>
                <a:lnTo>
                  <a:pt x="620173" y="304616"/>
                </a:lnTo>
                <a:cubicBezTo>
                  <a:pt x="572357" y="306044"/>
                  <a:pt x="526923" y="325571"/>
                  <a:pt x="492919" y="359194"/>
                </a:cubicBezTo>
                <a:cubicBezTo>
                  <a:pt x="482632" y="369386"/>
                  <a:pt x="482537" y="385864"/>
                  <a:pt x="492728" y="396151"/>
                </a:cubicBezTo>
                <a:cubicBezTo>
                  <a:pt x="502920" y="406438"/>
                  <a:pt x="519493" y="406438"/>
                  <a:pt x="529685" y="396342"/>
                </a:cubicBezTo>
                <a:cubicBezTo>
                  <a:pt x="553879" y="372339"/>
                  <a:pt x="586168" y="358242"/>
                  <a:pt x="620173" y="356813"/>
                </a:cubicBezTo>
                <a:lnTo>
                  <a:pt x="622078" y="356813"/>
                </a:lnTo>
                <a:cubicBezTo>
                  <a:pt x="656082" y="358242"/>
                  <a:pt x="688372" y="372339"/>
                  <a:pt x="712470" y="396342"/>
                </a:cubicBezTo>
                <a:cubicBezTo>
                  <a:pt x="722757" y="406533"/>
                  <a:pt x="739235" y="406438"/>
                  <a:pt x="749427" y="396151"/>
                </a:cubicBezTo>
                <a:cubicBezTo>
                  <a:pt x="759619" y="385864"/>
                  <a:pt x="759524" y="369291"/>
                  <a:pt x="749237" y="359194"/>
                </a:cubicBezTo>
                <a:cubicBezTo>
                  <a:pt x="715232" y="325476"/>
                  <a:pt x="669798" y="306044"/>
                  <a:pt x="621983" y="304616"/>
                </a:cubicBezTo>
                <a:lnTo>
                  <a:pt x="621983" y="304616"/>
                </a:lnTo>
                <a:close/>
                <a:moveTo>
                  <a:pt x="332994" y="178600"/>
                </a:moveTo>
                <a:cubicBezTo>
                  <a:pt x="481203" y="18770"/>
                  <a:pt x="730853" y="9341"/>
                  <a:pt x="890683" y="157550"/>
                </a:cubicBezTo>
                <a:cubicBezTo>
                  <a:pt x="897922" y="164313"/>
                  <a:pt x="904970" y="171361"/>
                  <a:pt x="911733" y="178600"/>
                </a:cubicBezTo>
                <a:cubicBezTo>
                  <a:pt x="921544" y="189173"/>
                  <a:pt x="938117" y="189744"/>
                  <a:pt x="948690" y="179934"/>
                </a:cubicBezTo>
                <a:cubicBezTo>
                  <a:pt x="959263" y="170123"/>
                  <a:pt x="959834" y="153549"/>
                  <a:pt x="950024" y="142977"/>
                </a:cubicBezTo>
                <a:cubicBezTo>
                  <a:pt x="782193" y="-37998"/>
                  <a:pt x="499396" y="-48571"/>
                  <a:pt x="318516" y="119259"/>
                </a:cubicBezTo>
                <a:cubicBezTo>
                  <a:pt x="310325" y="126879"/>
                  <a:pt x="302419" y="134785"/>
                  <a:pt x="294799" y="142977"/>
                </a:cubicBezTo>
                <a:cubicBezTo>
                  <a:pt x="284988" y="153549"/>
                  <a:pt x="285559" y="170123"/>
                  <a:pt x="296132" y="179934"/>
                </a:cubicBezTo>
                <a:cubicBezTo>
                  <a:pt x="306705" y="189744"/>
                  <a:pt x="323279" y="189173"/>
                  <a:pt x="333089" y="178600"/>
                </a:cubicBezTo>
                <a:lnTo>
                  <a:pt x="333089" y="178600"/>
                </a:lnTo>
                <a:close/>
                <a:moveTo>
                  <a:pt x="835438" y="295472"/>
                </a:moveTo>
                <a:cubicBezTo>
                  <a:pt x="849916" y="295472"/>
                  <a:pt x="861632" y="283756"/>
                  <a:pt x="861632" y="269373"/>
                </a:cubicBezTo>
                <a:cubicBezTo>
                  <a:pt x="861632" y="262420"/>
                  <a:pt x="858869" y="255848"/>
                  <a:pt x="854012" y="250895"/>
                </a:cubicBezTo>
                <a:cubicBezTo>
                  <a:pt x="732092" y="122974"/>
                  <a:pt x="529495" y="118116"/>
                  <a:pt x="401574" y="240036"/>
                </a:cubicBezTo>
                <a:cubicBezTo>
                  <a:pt x="397859" y="243561"/>
                  <a:pt x="394240" y="247180"/>
                  <a:pt x="390716" y="250895"/>
                </a:cubicBezTo>
                <a:cubicBezTo>
                  <a:pt x="380524" y="261182"/>
                  <a:pt x="380619" y="277660"/>
                  <a:pt x="390811" y="287852"/>
                </a:cubicBezTo>
                <a:cubicBezTo>
                  <a:pt x="401098" y="298044"/>
                  <a:pt x="417671" y="297948"/>
                  <a:pt x="427768" y="287757"/>
                </a:cubicBezTo>
                <a:cubicBezTo>
                  <a:pt x="529400" y="180315"/>
                  <a:pt x="698849" y="175647"/>
                  <a:pt x="806291" y="277184"/>
                </a:cubicBezTo>
                <a:cubicBezTo>
                  <a:pt x="809911" y="280613"/>
                  <a:pt x="813435" y="284137"/>
                  <a:pt x="816864" y="287757"/>
                </a:cubicBezTo>
                <a:cubicBezTo>
                  <a:pt x="821817" y="292710"/>
                  <a:pt x="828484" y="295472"/>
                  <a:pt x="835438" y="295472"/>
                </a:cubicBezTo>
                <a:lnTo>
                  <a:pt x="835438" y="295472"/>
                </a:lnTo>
                <a:close/>
                <a:moveTo>
                  <a:pt x="1130999" y="481400"/>
                </a:moveTo>
                <a:lnTo>
                  <a:pt x="113633" y="481400"/>
                </a:lnTo>
                <a:cubicBezTo>
                  <a:pt x="50864" y="481400"/>
                  <a:pt x="0" y="532263"/>
                  <a:pt x="0" y="595033"/>
                </a:cubicBezTo>
                <a:lnTo>
                  <a:pt x="0" y="716001"/>
                </a:lnTo>
                <a:cubicBezTo>
                  <a:pt x="0" y="778770"/>
                  <a:pt x="50864" y="829634"/>
                  <a:pt x="113633" y="829634"/>
                </a:cubicBezTo>
                <a:lnTo>
                  <a:pt x="1131189" y="829634"/>
                </a:lnTo>
                <a:cubicBezTo>
                  <a:pt x="1193959" y="829634"/>
                  <a:pt x="1244822" y="778770"/>
                  <a:pt x="1244822" y="716001"/>
                </a:cubicBezTo>
                <a:lnTo>
                  <a:pt x="1244822" y="595033"/>
                </a:lnTo>
                <a:cubicBezTo>
                  <a:pt x="1244822" y="532263"/>
                  <a:pt x="1193959" y="481400"/>
                  <a:pt x="1131189" y="481400"/>
                </a:cubicBezTo>
                <a:lnTo>
                  <a:pt x="1130999" y="481400"/>
                </a:lnTo>
                <a:close/>
                <a:moveTo>
                  <a:pt x="1203198" y="716001"/>
                </a:moveTo>
                <a:cubicBezTo>
                  <a:pt x="1203198" y="755815"/>
                  <a:pt x="1170908" y="788105"/>
                  <a:pt x="1130999" y="788200"/>
                </a:cubicBezTo>
                <a:lnTo>
                  <a:pt x="113633" y="788200"/>
                </a:lnTo>
                <a:cubicBezTo>
                  <a:pt x="73819" y="788200"/>
                  <a:pt x="41529" y="755910"/>
                  <a:pt x="41434" y="716001"/>
                </a:cubicBezTo>
                <a:lnTo>
                  <a:pt x="41434" y="595033"/>
                </a:lnTo>
                <a:cubicBezTo>
                  <a:pt x="41434" y="555219"/>
                  <a:pt x="73724" y="522929"/>
                  <a:pt x="113633" y="522834"/>
                </a:cubicBezTo>
                <a:lnTo>
                  <a:pt x="1131189" y="522834"/>
                </a:lnTo>
                <a:cubicBezTo>
                  <a:pt x="1171004" y="522834"/>
                  <a:pt x="1203293" y="555123"/>
                  <a:pt x="1203389" y="595033"/>
                </a:cubicBezTo>
                <a:lnTo>
                  <a:pt x="1203198" y="716001"/>
                </a:lnTo>
                <a:close/>
                <a:moveTo>
                  <a:pt x="1090327" y="636753"/>
                </a:moveTo>
                <a:lnTo>
                  <a:pt x="596741" y="636753"/>
                </a:lnTo>
                <a:cubicBezTo>
                  <a:pt x="585311" y="636562"/>
                  <a:pt x="575977" y="645706"/>
                  <a:pt x="575786" y="657136"/>
                </a:cubicBezTo>
                <a:cubicBezTo>
                  <a:pt x="575596" y="668566"/>
                  <a:pt x="584740" y="677901"/>
                  <a:pt x="596170" y="678091"/>
                </a:cubicBezTo>
                <a:lnTo>
                  <a:pt x="1090232" y="678091"/>
                </a:lnTo>
                <a:cubicBezTo>
                  <a:pt x="1101662" y="677901"/>
                  <a:pt x="1110806" y="668566"/>
                  <a:pt x="1110615" y="657136"/>
                </a:cubicBezTo>
                <a:cubicBezTo>
                  <a:pt x="1110425" y="645897"/>
                  <a:pt x="1101376" y="636848"/>
                  <a:pt x="1090232" y="636753"/>
                </a:cubicBezTo>
                <a:lnTo>
                  <a:pt x="1090232" y="636753"/>
                </a:lnTo>
                <a:close/>
                <a:moveTo>
                  <a:pt x="217265" y="600843"/>
                </a:moveTo>
                <a:cubicBezTo>
                  <a:pt x="187738" y="600843"/>
                  <a:pt x="163830" y="624751"/>
                  <a:pt x="163830" y="654278"/>
                </a:cubicBezTo>
                <a:cubicBezTo>
                  <a:pt x="163830" y="683806"/>
                  <a:pt x="187738" y="707714"/>
                  <a:pt x="217265" y="707714"/>
                </a:cubicBezTo>
                <a:cubicBezTo>
                  <a:pt x="246793" y="707714"/>
                  <a:pt x="270700" y="683806"/>
                  <a:pt x="270700" y="654278"/>
                </a:cubicBezTo>
                <a:cubicBezTo>
                  <a:pt x="270796" y="624751"/>
                  <a:pt x="246983" y="600748"/>
                  <a:pt x="217456" y="600653"/>
                </a:cubicBezTo>
                <a:lnTo>
                  <a:pt x="217265" y="600653"/>
                </a:lnTo>
                <a:lnTo>
                  <a:pt x="217265" y="600843"/>
                </a:lnTo>
                <a:close/>
                <a:moveTo>
                  <a:pt x="366713" y="600843"/>
                </a:moveTo>
                <a:cubicBezTo>
                  <a:pt x="337185" y="600843"/>
                  <a:pt x="313277" y="624751"/>
                  <a:pt x="313277" y="654278"/>
                </a:cubicBezTo>
                <a:cubicBezTo>
                  <a:pt x="313277" y="683806"/>
                  <a:pt x="337185" y="707714"/>
                  <a:pt x="366713" y="707714"/>
                </a:cubicBezTo>
                <a:cubicBezTo>
                  <a:pt x="396240" y="707714"/>
                  <a:pt x="420148" y="683806"/>
                  <a:pt x="420148" y="654278"/>
                </a:cubicBezTo>
                <a:cubicBezTo>
                  <a:pt x="420243" y="624751"/>
                  <a:pt x="396431" y="600748"/>
                  <a:pt x="366903" y="600653"/>
                </a:cubicBezTo>
                <a:lnTo>
                  <a:pt x="366713" y="600653"/>
                </a:lnTo>
                <a:lnTo>
                  <a:pt x="366713" y="600843"/>
                </a:lnTo>
                <a:close/>
              </a:path>
            </a:pathLst>
          </a:custGeom>
          <a:solidFill>
            <a:srgbClr val="18009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9" name="Graphic 5">
            <a:extLst>
              <a:ext uri="{FF2B5EF4-FFF2-40B4-BE49-F238E27FC236}">
                <a16:creationId xmlns:a16="http://schemas.microsoft.com/office/drawing/2014/main" id="{9D6A2C75-96DC-347A-3747-92F765ACC5EE}"/>
              </a:ext>
            </a:extLst>
          </p:cNvPr>
          <p:cNvGrpSpPr/>
          <p:nvPr/>
        </p:nvGrpSpPr>
        <p:grpSpPr>
          <a:xfrm>
            <a:off x="5043042" y="7897622"/>
            <a:ext cx="1118520" cy="1112043"/>
            <a:chOff x="5043042" y="7897622"/>
            <a:chExt cx="1118520" cy="1112043"/>
          </a:xfrm>
          <a:noFill/>
        </p:grpSpPr>
        <p:sp>
          <p:nvSpPr>
            <p:cNvPr id="30" name="Freeform: Shape 35">
              <a:extLst>
                <a:ext uri="{FF2B5EF4-FFF2-40B4-BE49-F238E27FC236}">
                  <a16:creationId xmlns:a16="http://schemas.microsoft.com/office/drawing/2014/main" id="{EE2713BE-D785-A8B4-B137-FA7AFE7F6BDC}"/>
                </a:ext>
              </a:extLst>
            </p:cNvPr>
            <p:cNvSpPr/>
            <p:nvPr/>
          </p:nvSpPr>
          <p:spPr>
            <a:xfrm>
              <a:off x="5043042" y="7897622"/>
              <a:ext cx="462724" cy="1111948"/>
            </a:xfrm>
            <a:custGeom>
              <a:avLst/>
              <a:gdLst>
                <a:gd name="connsiteX0" fmla="*/ 0 w 462724"/>
                <a:gd name="connsiteY0" fmla="*/ 0 h 1111948"/>
                <a:gd name="connsiteX1" fmla="*/ 462725 w 462724"/>
                <a:gd name="connsiteY1" fmla="*/ 0 h 1111948"/>
                <a:gd name="connsiteX2" fmla="*/ 462725 w 462724"/>
                <a:gd name="connsiteY2" fmla="*/ 1111948 h 1111948"/>
                <a:gd name="connsiteX3" fmla="*/ 0 w 462724"/>
                <a:gd name="connsiteY3" fmla="*/ 1111948 h 1111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2724" h="1111948">
                  <a:moveTo>
                    <a:pt x="0" y="0"/>
                  </a:moveTo>
                  <a:lnTo>
                    <a:pt x="462725" y="0"/>
                  </a:lnTo>
                  <a:lnTo>
                    <a:pt x="462725" y="1111948"/>
                  </a:lnTo>
                  <a:lnTo>
                    <a:pt x="0" y="1111948"/>
                  </a:lnTo>
                  <a:close/>
                </a:path>
              </a:pathLst>
            </a:custGeom>
            <a:noFill/>
            <a:ln w="47625" cap="rnd">
              <a:solidFill>
                <a:srgbClr val="18009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6">
              <a:extLst>
                <a:ext uri="{FF2B5EF4-FFF2-40B4-BE49-F238E27FC236}">
                  <a16:creationId xmlns:a16="http://schemas.microsoft.com/office/drawing/2014/main" id="{4DB8EFCB-F947-F117-88BA-5A015F1E2B93}"/>
                </a:ext>
              </a:extLst>
            </p:cNvPr>
            <p:cNvSpPr/>
            <p:nvPr/>
          </p:nvSpPr>
          <p:spPr>
            <a:xfrm>
              <a:off x="5698838" y="8384635"/>
              <a:ext cx="462724" cy="625030"/>
            </a:xfrm>
            <a:custGeom>
              <a:avLst/>
              <a:gdLst>
                <a:gd name="connsiteX0" fmla="*/ 0 w 462724"/>
                <a:gd name="connsiteY0" fmla="*/ 0 h 625030"/>
                <a:gd name="connsiteX1" fmla="*/ 462725 w 462724"/>
                <a:gd name="connsiteY1" fmla="*/ 0 h 625030"/>
                <a:gd name="connsiteX2" fmla="*/ 462725 w 462724"/>
                <a:gd name="connsiteY2" fmla="*/ 625030 h 625030"/>
                <a:gd name="connsiteX3" fmla="*/ 0 w 462724"/>
                <a:gd name="connsiteY3" fmla="*/ 625030 h 625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2724" h="625030">
                  <a:moveTo>
                    <a:pt x="0" y="0"/>
                  </a:moveTo>
                  <a:lnTo>
                    <a:pt x="462725" y="0"/>
                  </a:lnTo>
                  <a:lnTo>
                    <a:pt x="462725" y="625030"/>
                  </a:lnTo>
                  <a:lnTo>
                    <a:pt x="0" y="625030"/>
                  </a:lnTo>
                  <a:close/>
                </a:path>
              </a:pathLst>
            </a:custGeom>
            <a:noFill/>
            <a:ln w="47625" cap="flat">
              <a:solidFill>
                <a:srgbClr val="18009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7">
              <a:extLst>
                <a:ext uri="{FF2B5EF4-FFF2-40B4-BE49-F238E27FC236}">
                  <a16:creationId xmlns:a16="http://schemas.microsoft.com/office/drawing/2014/main" id="{C175C125-4F24-7AA8-494F-8FE59E5A1833}"/>
                </a:ext>
              </a:extLst>
            </p:cNvPr>
            <p:cNvSpPr/>
            <p:nvPr/>
          </p:nvSpPr>
          <p:spPr>
            <a:xfrm>
              <a:off x="5698838" y="7897622"/>
              <a:ext cx="462724" cy="300418"/>
            </a:xfrm>
            <a:custGeom>
              <a:avLst/>
              <a:gdLst>
                <a:gd name="connsiteX0" fmla="*/ 0 w 462724"/>
                <a:gd name="connsiteY0" fmla="*/ 0 h 300418"/>
                <a:gd name="connsiteX1" fmla="*/ 462725 w 462724"/>
                <a:gd name="connsiteY1" fmla="*/ 0 h 300418"/>
                <a:gd name="connsiteX2" fmla="*/ 462725 w 462724"/>
                <a:gd name="connsiteY2" fmla="*/ 300418 h 300418"/>
                <a:gd name="connsiteX3" fmla="*/ 0 w 462724"/>
                <a:gd name="connsiteY3" fmla="*/ 300418 h 300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2724" h="300418">
                  <a:moveTo>
                    <a:pt x="0" y="0"/>
                  </a:moveTo>
                  <a:lnTo>
                    <a:pt x="462725" y="0"/>
                  </a:lnTo>
                  <a:lnTo>
                    <a:pt x="462725" y="300418"/>
                  </a:lnTo>
                  <a:lnTo>
                    <a:pt x="0" y="300418"/>
                  </a:lnTo>
                  <a:close/>
                </a:path>
              </a:pathLst>
            </a:custGeom>
            <a:noFill/>
            <a:ln w="47625" cap="flat">
              <a:solidFill>
                <a:srgbClr val="18009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3" name="Graphic 5">
            <a:extLst>
              <a:ext uri="{FF2B5EF4-FFF2-40B4-BE49-F238E27FC236}">
                <a16:creationId xmlns:a16="http://schemas.microsoft.com/office/drawing/2014/main" id="{13C27DFB-703E-54D4-11FB-8F8ECE7D2575}"/>
              </a:ext>
            </a:extLst>
          </p:cNvPr>
          <p:cNvGrpSpPr/>
          <p:nvPr/>
        </p:nvGrpSpPr>
        <p:grpSpPr>
          <a:xfrm>
            <a:off x="9544271" y="7934171"/>
            <a:ext cx="1028995" cy="1042823"/>
            <a:chOff x="9544271" y="7934171"/>
            <a:chExt cx="1028995" cy="1042823"/>
          </a:xfrm>
        </p:grpSpPr>
        <p:sp>
          <p:nvSpPr>
            <p:cNvPr id="34" name="Freeform: Shape 39">
              <a:extLst>
                <a:ext uri="{FF2B5EF4-FFF2-40B4-BE49-F238E27FC236}">
                  <a16:creationId xmlns:a16="http://schemas.microsoft.com/office/drawing/2014/main" id="{BA0006D8-E69E-8966-91F5-B2CC4CAE3026}"/>
                </a:ext>
              </a:extLst>
            </p:cNvPr>
            <p:cNvSpPr/>
            <p:nvPr/>
          </p:nvSpPr>
          <p:spPr>
            <a:xfrm>
              <a:off x="9544271" y="7934171"/>
              <a:ext cx="1028995" cy="1042823"/>
            </a:xfrm>
            <a:custGeom>
              <a:avLst/>
              <a:gdLst>
                <a:gd name="connsiteX0" fmla="*/ 811244 w 1028995"/>
                <a:gd name="connsiteY0" fmla="*/ 420079 h 1042823"/>
                <a:gd name="connsiteX1" fmla="*/ 1009459 w 1028995"/>
                <a:gd name="connsiteY1" fmla="*/ 417793 h 1042823"/>
                <a:gd name="connsiteX2" fmla="*/ 1028985 w 1028995"/>
                <a:gd name="connsiteY2" fmla="*/ 437129 h 1042823"/>
                <a:gd name="connsiteX3" fmla="*/ 1028985 w 1028995"/>
                <a:gd name="connsiteY3" fmla="*/ 952431 h 1042823"/>
                <a:gd name="connsiteX4" fmla="*/ 926973 w 1028995"/>
                <a:gd name="connsiteY4" fmla="*/ 1042824 h 1042823"/>
                <a:gd name="connsiteX5" fmla="*/ 811530 w 1028995"/>
                <a:gd name="connsiteY5" fmla="*/ 955479 h 1042823"/>
                <a:gd name="connsiteX6" fmla="*/ 811244 w 1028995"/>
                <a:gd name="connsiteY6" fmla="*/ 952146 h 1042823"/>
                <a:gd name="connsiteX7" fmla="*/ 811244 w 1028995"/>
                <a:gd name="connsiteY7" fmla="*/ 18886 h 1042823"/>
                <a:gd name="connsiteX8" fmla="*/ 794385 w 1028995"/>
                <a:gd name="connsiteY8" fmla="*/ 10885 h 1042823"/>
                <a:gd name="connsiteX9" fmla="*/ 696563 w 1028995"/>
                <a:gd name="connsiteY9" fmla="*/ 102516 h 1042823"/>
                <a:gd name="connsiteX10" fmla="*/ 670750 w 1028995"/>
                <a:gd name="connsiteY10" fmla="*/ 102992 h 1042823"/>
                <a:gd name="connsiteX11" fmla="*/ 556355 w 1028995"/>
                <a:gd name="connsiteY11" fmla="*/ 4027 h 1042823"/>
                <a:gd name="connsiteX12" fmla="*/ 531686 w 1028995"/>
                <a:gd name="connsiteY12" fmla="*/ 4408 h 1042823"/>
                <a:gd name="connsiteX13" fmla="*/ 424339 w 1028995"/>
                <a:gd name="connsiteY13" fmla="*/ 103563 h 1042823"/>
                <a:gd name="connsiteX14" fmla="*/ 398812 w 1028995"/>
                <a:gd name="connsiteY14" fmla="*/ 104135 h 1042823"/>
                <a:gd name="connsiteX15" fmla="*/ 280511 w 1028995"/>
                <a:gd name="connsiteY15" fmla="*/ 4313 h 1042823"/>
                <a:gd name="connsiteX16" fmla="*/ 256508 w 1028995"/>
                <a:gd name="connsiteY16" fmla="*/ 4503 h 1042823"/>
                <a:gd name="connsiteX17" fmla="*/ 142970 w 1028995"/>
                <a:gd name="connsiteY17" fmla="*/ 102992 h 1042823"/>
                <a:gd name="connsiteX18" fmla="*/ 117253 w 1028995"/>
                <a:gd name="connsiteY18" fmla="*/ 102611 h 1042823"/>
                <a:gd name="connsiteX19" fmla="*/ 16764 w 1028995"/>
                <a:gd name="connsiteY19" fmla="*/ 10409 h 1042823"/>
                <a:gd name="connsiteX20" fmla="*/ 0 w 1028995"/>
                <a:gd name="connsiteY20" fmla="*/ 18505 h 1042823"/>
                <a:gd name="connsiteX21" fmla="*/ 0 w 1028995"/>
                <a:gd name="connsiteY21" fmla="*/ 944621 h 1042823"/>
                <a:gd name="connsiteX22" fmla="*/ 83725 w 1028995"/>
                <a:gd name="connsiteY22" fmla="*/ 1042633 h 1042823"/>
                <a:gd name="connsiteX23" fmla="*/ 908018 w 1028995"/>
                <a:gd name="connsiteY23" fmla="*/ 1042633 h 1042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28995" h="1042823">
                  <a:moveTo>
                    <a:pt x="811244" y="420079"/>
                  </a:moveTo>
                  <a:lnTo>
                    <a:pt x="1009459" y="417793"/>
                  </a:lnTo>
                  <a:cubicBezTo>
                    <a:pt x="1020223" y="417698"/>
                    <a:pt x="1028985" y="426366"/>
                    <a:pt x="1028985" y="437129"/>
                  </a:cubicBezTo>
                  <a:lnTo>
                    <a:pt x="1028985" y="952431"/>
                  </a:lnTo>
                  <a:cubicBezTo>
                    <a:pt x="1028985" y="952431"/>
                    <a:pt x="1032129" y="1042824"/>
                    <a:pt x="926973" y="1042824"/>
                  </a:cubicBezTo>
                  <a:cubicBezTo>
                    <a:pt x="830675" y="1042824"/>
                    <a:pt x="813721" y="968148"/>
                    <a:pt x="811530" y="955479"/>
                  </a:cubicBezTo>
                  <a:cubicBezTo>
                    <a:pt x="811339" y="954337"/>
                    <a:pt x="811244" y="953289"/>
                    <a:pt x="811244" y="952146"/>
                  </a:cubicBezTo>
                  <a:lnTo>
                    <a:pt x="811244" y="18886"/>
                  </a:lnTo>
                  <a:cubicBezTo>
                    <a:pt x="811244" y="10219"/>
                    <a:pt x="801148" y="5361"/>
                    <a:pt x="794385" y="10885"/>
                  </a:cubicBezTo>
                  <a:lnTo>
                    <a:pt x="696563" y="102516"/>
                  </a:lnTo>
                  <a:cubicBezTo>
                    <a:pt x="689324" y="109278"/>
                    <a:pt x="678180" y="109469"/>
                    <a:pt x="670750" y="102992"/>
                  </a:cubicBezTo>
                  <a:lnTo>
                    <a:pt x="556355" y="4027"/>
                  </a:lnTo>
                  <a:cubicBezTo>
                    <a:pt x="549021" y="-1498"/>
                    <a:pt x="538829" y="-1307"/>
                    <a:pt x="531686" y="4408"/>
                  </a:cubicBezTo>
                  <a:lnTo>
                    <a:pt x="424339" y="103563"/>
                  </a:lnTo>
                  <a:cubicBezTo>
                    <a:pt x="417195" y="110136"/>
                    <a:pt x="406241" y="110421"/>
                    <a:pt x="398812" y="104135"/>
                  </a:cubicBezTo>
                  <a:lnTo>
                    <a:pt x="280511" y="4313"/>
                  </a:lnTo>
                  <a:cubicBezTo>
                    <a:pt x="273368" y="-926"/>
                    <a:pt x="263557" y="-926"/>
                    <a:pt x="256508" y="4503"/>
                  </a:cubicBezTo>
                  <a:lnTo>
                    <a:pt x="142970" y="102992"/>
                  </a:lnTo>
                  <a:cubicBezTo>
                    <a:pt x="135541" y="109374"/>
                    <a:pt x="124492" y="109278"/>
                    <a:pt x="117253" y="102611"/>
                  </a:cubicBezTo>
                  <a:lnTo>
                    <a:pt x="16764" y="10409"/>
                  </a:lnTo>
                  <a:cubicBezTo>
                    <a:pt x="10001" y="5075"/>
                    <a:pt x="0" y="9837"/>
                    <a:pt x="0" y="18505"/>
                  </a:cubicBezTo>
                  <a:lnTo>
                    <a:pt x="0" y="944621"/>
                  </a:lnTo>
                  <a:cubicBezTo>
                    <a:pt x="0" y="944621"/>
                    <a:pt x="2572" y="1042633"/>
                    <a:pt x="83725" y="1042633"/>
                  </a:cubicBezTo>
                  <a:lnTo>
                    <a:pt x="908018" y="1042633"/>
                  </a:lnTo>
                </a:path>
              </a:pathLst>
            </a:custGeom>
            <a:noFill/>
            <a:ln w="44768" cap="flat">
              <a:solidFill>
                <a:srgbClr val="18009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40">
              <a:extLst>
                <a:ext uri="{FF2B5EF4-FFF2-40B4-BE49-F238E27FC236}">
                  <a16:creationId xmlns:a16="http://schemas.microsoft.com/office/drawing/2014/main" id="{D8F7787D-4A93-3881-B85F-B53EF0AC6DDB}"/>
                </a:ext>
              </a:extLst>
            </p:cNvPr>
            <p:cNvSpPr/>
            <p:nvPr/>
          </p:nvSpPr>
          <p:spPr>
            <a:xfrm>
              <a:off x="9767156" y="8252428"/>
              <a:ext cx="375761" cy="487966"/>
            </a:xfrm>
            <a:custGeom>
              <a:avLst/>
              <a:gdLst>
                <a:gd name="connsiteX0" fmla="*/ 212408 w 375761"/>
                <a:gd name="connsiteY0" fmla="*/ 193929 h 487966"/>
                <a:gd name="connsiteX1" fmla="*/ 124397 w 375761"/>
                <a:gd name="connsiteY1" fmla="*/ 153924 h 487966"/>
                <a:gd name="connsiteX2" fmla="*/ 179260 w 375761"/>
                <a:gd name="connsiteY2" fmla="*/ 121730 h 487966"/>
                <a:gd name="connsiteX3" fmla="*/ 295180 w 375761"/>
                <a:gd name="connsiteY3" fmla="*/ 164973 h 487966"/>
                <a:gd name="connsiteX4" fmla="*/ 357854 w 375761"/>
                <a:gd name="connsiteY4" fmla="*/ 113252 h 487966"/>
                <a:gd name="connsiteX5" fmla="*/ 220408 w 375761"/>
                <a:gd name="connsiteY5" fmla="*/ 51054 h 487966"/>
                <a:gd name="connsiteX6" fmla="*/ 220408 w 375761"/>
                <a:gd name="connsiteY6" fmla="*/ 0 h 487966"/>
                <a:gd name="connsiteX7" fmla="*/ 155543 w 375761"/>
                <a:gd name="connsiteY7" fmla="*/ 0 h 487966"/>
                <a:gd name="connsiteX8" fmla="*/ 155543 w 375761"/>
                <a:gd name="connsiteY8" fmla="*/ 51054 h 487966"/>
                <a:gd name="connsiteX9" fmla="*/ 29051 w 375761"/>
                <a:gd name="connsiteY9" fmla="*/ 162783 h 487966"/>
                <a:gd name="connsiteX10" fmla="*/ 188214 w 375761"/>
                <a:gd name="connsiteY10" fmla="*/ 279368 h 487966"/>
                <a:gd name="connsiteX11" fmla="*/ 280416 w 375761"/>
                <a:gd name="connsiteY11" fmla="*/ 323088 h 487966"/>
                <a:gd name="connsiteX12" fmla="*/ 210883 w 375761"/>
                <a:gd name="connsiteY12" fmla="*/ 362617 h 487966"/>
                <a:gd name="connsiteX13" fmla="*/ 93821 w 375761"/>
                <a:gd name="connsiteY13" fmla="*/ 300514 h 487966"/>
                <a:gd name="connsiteX14" fmla="*/ 0 w 375761"/>
                <a:gd name="connsiteY14" fmla="*/ 319469 h 487966"/>
                <a:gd name="connsiteX15" fmla="*/ 156019 w 375761"/>
                <a:gd name="connsiteY15" fmla="*/ 431673 h 487966"/>
                <a:gd name="connsiteX16" fmla="*/ 156019 w 375761"/>
                <a:gd name="connsiteY16" fmla="*/ 487966 h 487966"/>
                <a:gd name="connsiteX17" fmla="*/ 220313 w 375761"/>
                <a:gd name="connsiteY17" fmla="*/ 487966 h 487966"/>
                <a:gd name="connsiteX18" fmla="*/ 220313 w 375761"/>
                <a:gd name="connsiteY18" fmla="*/ 434912 h 487966"/>
                <a:gd name="connsiteX19" fmla="*/ 375761 w 375761"/>
                <a:gd name="connsiteY19" fmla="*/ 313658 h 487966"/>
                <a:gd name="connsiteX20" fmla="*/ 212312 w 375761"/>
                <a:gd name="connsiteY20" fmla="*/ 193929 h 487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5761" h="487966">
                  <a:moveTo>
                    <a:pt x="212408" y="193929"/>
                  </a:moveTo>
                  <a:cubicBezTo>
                    <a:pt x="143923" y="181833"/>
                    <a:pt x="124397" y="173355"/>
                    <a:pt x="124397" y="153924"/>
                  </a:cubicBezTo>
                  <a:cubicBezTo>
                    <a:pt x="124397" y="132302"/>
                    <a:pt x="142875" y="121730"/>
                    <a:pt x="179260" y="121730"/>
                  </a:cubicBezTo>
                  <a:cubicBezTo>
                    <a:pt x="221933" y="120968"/>
                    <a:pt x="263366" y="136493"/>
                    <a:pt x="295180" y="164973"/>
                  </a:cubicBezTo>
                  <a:lnTo>
                    <a:pt x="357854" y="113252"/>
                  </a:lnTo>
                  <a:cubicBezTo>
                    <a:pt x="320992" y="76771"/>
                    <a:pt x="272224" y="54673"/>
                    <a:pt x="220408" y="51054"/>
                  </a:cubicBezTo>
                  <a:lnTo>
                    <a:pt x="220408" y="0"/>
                  </a:lnTo>
                  <a:lnTo>
                    <a:pt x="155543" y="0"/>
                  </a:lnTo>
                  <a:lnTo>
                    <a:pt x="155543" y="51054"/>
                  </a:lnTo>
                  <a:cubicBezTo>
                    <a:pt x="77057" y="58960"/>
                    <a:pt x="29051" y="98489"/>
                    <a:pt x="29051" y="162783"/>
                  </a:cubicBezTo>
                  <a:cubicBezTo>
                    <a:pt x="29051" y="250793"/>
                    <a:pt x="106585" y="266700"/>
                    <a:pt x="188214" y="279368"/>
                  </a:cubicBezTo>
                  <a:cubicBezTo>
                    <a:pt x="259461" y="290417"/>
                    <a:pt x="280416" y="299276"/>
                    <a:pt x="280416" y="323088"/>
                  </a:cubicBezTo>
                  <a:cubicBezTo>
                    <a:pt x="280416" y="350997"/>
                    <a:pt x="255175" y="362617"/>
                    <a:pt x="210883" y="362617"/>
                  </a:cubicBezTo>
                  <a:cubicBezTo>
                    <a:pt x="162878" y="367761"/>
                    <a:pt x="116491" y="343186"/>
                    <a:pt x="93821" y="300514"/>
                  </a:cubicBezTo>
                  <a:lnTo>
                    <a:pt x="0" y="319469"/>
                  </a:lnTo>
                  <a:cubicBezTo>
                    <a:pt x="22098" y="376904"/>
                    <a:pt x="61151" y="420148"/>
                    <a:pt x="156019" y="431673"/>
                  </a:cubicBezTo>
                  <a:lnTo>
                    <a:pt x="156019" y="487966"/>
                  </a:lnTo>
                  <a:lnTo>
                    <a:pt x="220313" y="487966"/>
                  </a:lnTo>
                  <a:lnTo>
                    <a:pt x="220313" y="434912"/>
                  </a:lnTo>
                  <a:cubicBezTo>
                    <a:pt x="326803" y="431578"/>
                    <a:pt x="375761" y="382714"/>
                    <a:pt x="375761" y="313658"/>
                  </a:cubicBezTo>
                  <a:cubicBezTo>
                    <a:pt x="375761" y="222981"/>
                    <a:pt x="278321" y="205550"/>
                    <a:pt x="212312" y="193929"/>
                  </a:cubicBezTo>
                  <a:close/>
                </a:path>
              </a:pathLst>
            </a:custGeom>
            <a:solidFill>
              <a:srgbClr val="18009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aphic 5">
            <a:extLst>
              <a:ext uri="{FF2B5EF4-FFF2-40B4-BE49-F238E27FC236}">
                <a16:creationId xmlns:a16="http://schemas.microsoft.com/office/drawing/2014/main" id="{0CED893C-2E40-3A25-75A6-9B9F49F42445}"/>
              </a:ext>
            </a:extLst>
          </p:cNvPr>
          <p:cNvGrpSpPr/>
          <p:nvPr/>
        </p:nvGrpSpPr>
        <p:grpSpPr>
          <a:xfrm>
            <a:off x="7296276" y="7897622"/>
            <a:ext cx="1111948" cy="1111948"/>
            <a:chOff x="7296276" y="7897622"/>
            <a:chExt cx="1111948" cy="1111948"/>
          </a:xfrm>
        </p:grpSpPr>
        <p:sp>
          <p:nvSpPr>
            <p:cNvPr id="37" name="Freeform: Shape 42">
              <a:extLst>
                <a:ext uri="{FF2B5EF4-FFF2-40B4-BE49-F238E27FC236}">
                  <a16:creationId xmlns:a16="http://schemas.microsoft.com/office/drawing/2014/main" id="{59B4566F-5EC9-B50A-A3B4-133B8B3038E6}"/>
                </a:ext>
              </a:extLst>
            </p:cNvPr>
            <p:cNvSpPr/>
            <p:nvPr/>
          </p:nvSpPr>
          <p:spPr>
            <a:xfrm>
              <a:off x="7296276" y="7897622"/>
              <a:ext cx="1111948" cy="1111948"/>
            </a:xfrm>
            <a:custGeom>
              <a:avLst/>
              <a:gdLst>
                <a:gd name="connsiteX0" fmla="*/ 1111949 w 1111948"/>
                <a:gd name="connsiteY0" fmla="*/ 555974 h 1111948"/>
                <a:gd name="connsiteX1" fmla="*/ 555974 w 1111948"/>
                <a:gd name="connsiteY1" fmla="*/ 1111948 h 1111948"/>
                <a:gd name="connsiteX2" fmla="*/ 0 w 1111948"/>
                <a:gd name="connsiteY2" fmla="*/ 555974 h 1111948"/>
                <a:gd name="connsiteX3" fmla="*/ 555974 w 1111948"/>
                <a:gd name="connsiteY3" fmla="*/ 0 h 1111948"/>
                <a:gd name="connsiteX4" fmla="*/ 1111949 w 1111948"/>
                <a:gd name="connsiteY4" fmla="*/ 555974 h 1111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1948" h="1111948">
                  <a:moveTo>
                    <a:pt x="1111949" y="555974"/>
                  </a:moveTo>
                  <a:cubicBezTo>
                    <a:pt x="1111949" y="863030"/>
                    <a:pt x="863030" y="1111948"/>
                    <a:pt x="555974" y="1111948"/>
                  </a:cubicBezTo>
                  <a:cubicBezTo>
                    <a:pt x="248918" y="1111948"/>
                    <a:pt x="0" y="863030"/>
                    <a:pt x="0" y="555974"/>
                  </a:cubicBezTo>
                  <a:cubicBezTo>
                    <a:pt x="0" y="248918"/>
                    <a:pt x="248918" y="0"/>
                    <a:pt x="555974" y="0"/>
                  </a:cubicBezTo>
                  <a:cubicBezTo>
                    <a:pt x="863030" y="0"/>
                    <a:pt x="1111949" y="248918"/>
                    <a:pt x="1111949" y="555974"/>
                  </a:cubicBezTo>
                  <a:close/>
                </a:path>
              </a:pathLst>
            </a:custGeom>
            <a:noFill/>
            <a:ln w="47625" cap="flat">
              <a:solidFill>
                <a:srgbClr val="18009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43">
              <a:extLst>
                <a:ext uri="{FF2B5EF4-FFF2-40B4-BE49-F238E27FC236}">
                  <a16:creationId xmlns:a16="http://schemas.microsoft.com/office/drawing/2014/main" id="{9B8C2084-C2D3-9DD0-29AA-44A96399429B}"/>
                </a:ext>
              </a:extLst>
            </p:cNvPr>
            <p:cNvSpPr/>
            <p:nvPr/>
          </p:nvSpPr>
          <p:spPr>
            <a:xfrm>
              <a:off x="7575168" y="8095837"/>
              <a:ext cx="541782" cy="703421"/>
            </a:xfrm>
            <a:custGeom>
              <a:avLst/>
              <a:gdLst>
                <a:gd name="connsiteX0" fmla="*/ 306324 w 541782"/>
                <a:gd name="connsiteY0" fmla="*/ 279654 h 703421"/>
                <a:gd name="connsiteX1" fmla="*/ 179356 w 541782"/>
                <a:gd name="connsiteY1" fmla="*/ 221933 h 703421"/>
                <a:gd name="connsiteX2" fmla="*/ 258413 w 541782"/>
                <a:gd name="connsiteY2" fmla="*/ 175546 h 703421"/>
                <a:gd name="connsiteX3" fmla="*/ 425577 w 541782"/>
                <a:gd name="connsiteY3" fmla="*/ 237935 h 703421"/>
                <a:gd name="connsiteX4" fmla="*/ 515969 w 541782"/>
                <a:gd name="connsiteY4" fmla="*/ 163354 h 703421"/>
                <a:gd name="connsiteX5" fmla="*/ 317849 w 541782"/>
                <a:gd name="connsiteY5" fmla="*/ 73629 h 703421"/>
                <a:gd name="connsiteX6" fmla="*/ 317849 w 541782"/>
                <a:gd name="connsiteY6" fmla="*/ 0 h 703421"/>
                <a:gd name="connsiteX7" fmla="*/ 224314 w 541782"/>
                <a:gd name="connsiteY7" fmla="*/ 0 h 703421"/>
                <a:gd name="connsiteX8" fmla="*/ 224314 w 541782"/>
                <a:gd name="connsiteY8" fmla="*/ 73629 h 703421"/>
                <a:gd name="connsiteX9" fmla="*/ 41910 w 541782"/>
                <a:gd name="connsiteY9" fmla="*/ 234696 h 703421"/>
                <a:gd name="connsiteX10" fmla="*/ 271367 w 541782"/>
                <a:gd name="connsiteY10" fmla="*/ 402717 h 703421"/>
                <a:gd name="connsiteX11" fmla="*/ 404336 w 541782"/>
                <a:gd name="connsiteY11" fmla="*/ 465773 h 703421"/>
                <a:gd name="connsiteX12" fmla="*/ 304038 w 541782"/>
                <a:gd name="connsiteY12" fmla="*/ 522732 h 703421"/>
                <a:gd name="connsiteX13" fmla="*/ 135255 w 541782"/>
                <a:gd name="connsiteY13" fmla="*/ 433102 h 703421"/>
                <a:gd name="connsiteX14" fmla="*/ 0 w 541782"/>
                <a:gd name="connsiteY14" fmla="*/ 460439 h 703421"/>
                <a:gd name="connsiteX15" fmla="*/ 224980 w 541782"/>
                <a:gd name="connsiteY15" fmla="*/ 622268 h 703421"/>
                <a:gd name="connsiteX16" fmla="*/ 224980 w 541782"/>
                <a:gd name="connsiteY16" fmla="*/ 703422 h 703421"/>
                <a:gd name="connsiteX17" fmla="*/ 317659 w 541782"/>
                <a:gd name="connsiteY17" fmla="*/ 703422 h 703421"/>
                <a:gd name="connsiteX18" fmla="*/ 317659 w 541782"/>
                <a:gd name="connsiteY18" fmla="*/ 626840 h 703421"/>
                <a:gd name="connsiteX19" fmla="*/ 541782 w 541782"/>
                <a:gd name="connsiteY19" fmla="*/ 452057 h 703421"/>
                <a:gd name="connsiteX20" fmla="*/ 306134 w 541782"/>
                <a:gd name="connsiteY20" fmla="*/ 279464 h 703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41782" h="703421">
                  <a:moveTo>
                    <a:pt x="306324" y="279654"/>
                  </a:moveTo>
                  <a:cubicBezTo>
                    <a:pt x="207550" y="262224"/>
                    <a:pt x="179356" y="250031"/>
                    <a:pt x="179356" y="221933"/>
                  </a:cubicBezTo>
                  <a:cubicBezTo>
                    <a:pt x="179356" y="190786"/>
                    <a:pt x="205930" y="175546"/>
                    <a:pt x="258413" y="175546"/>
                  </a:cubicBezTo>
                  <a:cubicBezTo>
                    <a:pt x="320040" y="174498"/>
                    <a:pt x="379667" y="196787"/>
                    <a:pt x="425577" y="237935"/>
                  </a:cubicBezTo>
                  <a:lnTo>
                    <a:pt x="515969" y="163354"/>
                  </a:lnTo>
                  <a:cubicBezTo>
                    <a:pt x="462725" y="110776"/>
                    <a:pt x="392525" y="78963"/>
                    <a:pt x="317849" y="73629"/>
                  </a:cubicBezTo>
                  <a:lnTo>
                    <a:pt x="317849" y="0"/>
                  </a:lnTo>
                  <a:lnTo>
                    <a:pt x="224314" y="0"/>
                  </a:lnTo>
                  <a:lnTo>
                    <a:pt x="224314" y="73629"/>
                  </a:lnTo>
                  <a:cubicBezTo>
                    <a:pt x="111157" y="85058"/>
                    <a:pt x="41910" y="142018"/>
                    <a:pt x="41910" y="234696"/>
                  </a:cubicBezTo>
                  <a:cubicBezTo>
                    <a:pt x="41910" y="361665"/>
                    <a:pt x="153638" y="384524"/>
                    <a:pt x="271367" y="402717"/>
                  </a:cubicBezTo>
                  <a:cubicBezTo>
                    <a:pt x="374047" y="418624"/>
                    <a:pt x="404336" y="431388"/>
                    <a:pt x="404336" y="465773"/>
                  </a:cubicBezTo>
                  <a:cubicBezTo>
                    <a:pt x="404336" y="506063"/>
                    <a:pt x="367855" y="522732"/>
                    <a:pt x="304038" y="522732"/>
                  </a:cubicBezTo>
                  <a:cubicBezTo>
                    <a:pt x="234791" y="530162"/>
                    <a:pt x="167926" y="494729"/>
                    <a:pt x="135255" y="433102"/>
                  </a:cubicBezTo>
                  <a:lnTo>
                    <a:pt x="0" y="460439"/>
                  </a:lnTo>
                  <a:cubicBezTo>
                    <a:pt x="31813" y="543211"/>
                    <a:pt x="88106" y="605600"/>
                    <a:pt x="224980" y="622268"/>
                  </a:cubicBezTo>
                  <a:lnTo>
                    <a:pt x="224980" y="703422"/>
                  </a:lnTo>
                  <a:lnTo>
                    <a:pt x="317659" y="703422"/>
                  </a:lnTo>
                  <a:lnTo>
                    <a:pt x="317659" y="626840"/>
                  </a:lnTo>
                  <a:cubicBezTo>
                    <a:pt x="471107" y="622078"/>
                    <a:pt x="541782" y="551498"/>
                    <a:pt x="541782" y="452057"/>
                  </a:cubicBezTo>
                  <a:cubicBezTo>
                    <a:pt x="541782" y="321279"/>
                    <a:pt x="401288" y="296228"/>
                    <a:pt x="306134" y="279464"/>
                  </a:cubicBezTo>
                  <a:close/>
                </a:path>
              </a:pathLst>
            </a:custGeom>
            <a:solidFill>
              <a:srgbClr val="18009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44">
              <a:extLst>
                <a:ext uri="{FF2B5EF4-FFF2-40B4-BE49-F238E27FC236}">
                  <a16:creationId xmlns:a16="http://schemas.microsoft.com/office/drawing/2014/main" id="{037EF2EB-E698-D645-7462-5FC52C457785}"/>
                </a:ext>
              </a:extLst>
            </p:cNvPr>
            <p:cNvSpPr/>
            <p:nvPr/>
          </p:nvSpPr>
          <p:spPr>
            <a:xfrm>
              <a:off x="7453153" y="8054594"/>
              <a:ext cx="786193" cy="786098"/>
            </a:xfrm>
            <a:custGeom>
              <a:avLst/>
              <a:gdLst>
                <a:gd name="connsiteX0" fmla="*/ 786194 w 786193"/>
                <a:gd name="connsiteY0" fmla="*/ 0 h 786098"/>
                <a:gd name="connsiteX1" fmla="*/ 0 w 786193"/>
                <a:gd name="connsiteY1" fmla="*/ 786098 h 786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86193" h="786098">
                  <a:moveTo>
                    <a:pt x="786194" y="0"/>
                  </a:moveTo>
                  <a:lnTo>
                    <a:pt x="0" y="786098"/>
                  </a:lnTo>
                </a:path>
              </a:pathLst>
            </a:custGeom>
            <a:ln w="47625" cap="flat">
              <a:solidFill>
                <a:srgbClr val="18009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0" name="Graphic 5">
            <a:extLst>
              <a:ext uri="{FF2B5EF4-FFF2-40B4-BE49-F238E27FC236}">
                <a16:creationId xmlns:a16="http://schemas.microsoft.com/office/drawing/2014/main" id="{97FA8F27-EA25-25D7-01A1-4A3E8ECADFAE}"/>
              </a:ext>
            </a:extLst>
          </p:cNvPr>
          <p:cNvGrpSpPr/>
          <p:nvPr/>
        </p:nvGrpSpPr>
        <p:grpSpPr>
          <a:xfrm>
            <a:off x="4980082" y="5263197"/>
            <a:ext cx="1244441" cy="807815"/>
            <a:chOff x="4980082" y="5263197"/>
            <a:chExt cx="1244441" cy="807815"/>
          </a:xfrm>
        </p:grpSpPr>
        <p:sp>
          <p:nvSpPr>
            <p:cNvPr id="41" name="Freeform: Shape 46">
              <a:extLst>
                <a:ext uri="{FF2B5EF4-FFF2-40B4-BE49-F238E27FC236}">
                  <a16:creationId xmlns:a16="http://schemas.microsoft.com/office/drawing/2014/main" id="{03D3AA25-7F1D-95C1-78A5-1D530C577E0C}"/>
                </a:ext>
              </a:extLst>
            </p:cNvPr>
            <p:cNvSpPr/>
            <p:nvPr/>
          </p:nvSpPr>
          <p:spPr>
            <a:xfrm>
              <a:off x="4980082" y="5263197"/>
              <a:ext cx="1244441" cy="807815"/>
            </a:xfrm>
            <a:custGeom>
              <a:avLst/>
              <a:gdLst>
                <a:gd name="connsiteX0" fmla="*/ 48006 w 1244441"/>
                <a:gd name="connsiteY0" fmla="*/ 761238 h 807815"/>
                <a:gd name="connsiteX1" fmla="*/ 1196340 w 1244441"/>
                <a:gd name="connsiteY1" fmla="*/ 761238 h 807815"/>
                <a:gd name="connsiteX2" fmla="*/ 1196340 w 1244441"/>
                <a:gd name="connsiteY2" fmla="*/ 45244 h 807815"/>
                <a:gd name="connsiteX3" fmla="*/ 48006 w 1244441"/>
                <a:gd name="connsiteY3" fmla="*/ 45244 h 807815"/>
                <a:gd name="connsiteX4" fmla="*/ 48006 w 1244441"/>
                <a:gd name="connsiteY4" fmla="*/ 761238 h 807815"/>
                <a:gd name="connsiteX5" fmla="*/ 753713 w 1244441"/>
                <a:gd name="connsiteY5" fmla="*/ 807815 h 807815"/>
                <a:gd name="connsiteX6" fmla="*/ 39053 w 1244441"/>
                <a:gd name="connsiteY6" fmla="*/ 807815 h 807815"/>
                <a:gd name="connsiteX7" fmla="*/ 0 w 1244441"/>
                <a:gd name="connsiteY7" fmla="*/ 760952 h 807815"/>
                <a:gd name="connsiteX8" fmla="*/ 0 w 1244441"/>
                <a:gd name="connsiteY8" fmla="*/ 46863 h 807815"/>
                <a:gd name="connsiteX9" fmla="*/ 39053 w 1244441"/>
                <a:gd name="connsiteY9" fmla="*/ 0 h 807815"/>
                <a:gd name="connsiteX10" fmla="*/ 1205389 w 1244441"/>
                <a:gd name="connsiteY10" fmla="*/ 0 h 807815"/>
                <a:gd name="connsiteX11" fmla="*/ 1244441 w 1244441"/>
                <a:gd name="connsiteY11" fmla="*/ 46863 h 807815"/>
                <a:gd name="connsiteX12" fmla="*/ 1244441 w 1244441"/>
                <a:gd name="connsiteY12" fmla="*/ 760952 h 807815"/>
                <a:gd name="connsiteX13" fmla="*/ 1205389 w 1244441"/>
                <a:gd name="connsiteY13" fmla="*/ 807815 h 807815"/>
                <a:gd name="connsiteX14" fmla="*/ 753713 w 1244441"/>
                <a:gd name="connsiteY14" fmla="*/ 807815 h 807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44441" h="807815">
                  <a:moveTo>
                    <a:pt x="48006" y="761238"/>
                  </a:moveTo>
                  <a:lnTo>
                    <a:pt x="1196340" y="761238"/>
                  </a:lnTo>
                  <a:lnTo>
                    <a:pt x="1196340" y="45244"/>
                  </a:lnTo>
                  <a:lnTo>
                    <a:pt x="48006" y="45244"/>
                  </a:lnTo>
                  <a:lnTo>
                    <a:pt x="48006" y="761238"/>
                  </a:lnTo>
                  <a:close/>
                  <a:moveTo>
                    <a:pt x="753713" y="807815"/>
                  </a:moveTo>
                  <a:lnTo>
                    <a:pt x="39053" y="807815"/>
                  </a:lnTo>
                  <a:cubicBezTo>
                    <a:pt x="17431" y="807815"/>
                    <a:pt x="0" y="786860"/>
                    <a:pt x="0" y="760952"/>
                  </a:cubicBezTo>
                  <a:lnTo>
                    <a:pt x="0" y="46863"/>
                  </a:lnTo>
                  <a:cubicBezTo>
                    <a:pt x="0" y="20955"/>
                    <a:pt x="17431" y="0"/>
                    <a:pt x="39053" y="0"/>
                  </a:cubicBezTo>
                  <a:lnTo>
                    <a:pt x="1205389" y="0"/>
                  </a:lnTo>
                  <a:cubicBezTo>
                    <a:pt x="1227011" y="0"/>
                    <a:pt x="1244441" y="20955"/>
                    <a:pt x="1244441" y="46863"/>
                  </a:cubicBezTo>
                  <a:lnTo>
                    <a:pt x="1244441" y="760952"/>
                  </a:lnTo>
                  <a:cubicBezTo>
                    <a:pt x="1244441" y="786860"/>
                    <a:pt x="1226915" y="807815"/>
                    <a:pt x="1205389" y="807815"/>
                  </a:cubicBezTo>
                  <a:lnTo>
                    <a:pt x="753713" y="807815"/>
                  </a:lnTo>
                </a:path>
              </a:pathLst>
            </a:custGeom>
            <a:solidFill>
              <a:srgbClr val="18009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7">
              <a:extLst>
                <a:ext uri="{FF2B5EF4-FFF2-40B4-BE49-F238E27FC236}">
                  <a16:creationId xmlns:a16="http://schemas.microsoft.com/office/drawing/2014/main" id="{E6BEB18F-D899-C2F7-1E7F-BD853646F864}"/>
                </a:ext>
              </a:extLst>
            </p:cNvPr>
            <p:cNvSpPr/>
            <p:nvPr/>
          </p:nvSpPr>
          <p:spPr>
            <a:xfrm>
              <a:off x="5462237" y="5474734"/>
              <a:ext cx="325540" cy="370072"/>
            </a:xfrm>
            <a:custGeom>
              <a:avLst/>
              <a:gdLst>
                <a:gd name="connsiteX0" fmla="*/ 28575 w 325540"/>
                <a:gd name="connsiteY0" fmla="*/ 2490 h 370072"/>
                <a:gd name="connsiteX1" fmla="*/ 316039 w 325540"/>
                <a:gd name="connsiteY1" fmla="*/ 168510 h 370072"/>
                <a:gd name="connsiteX2" fmla="*/ 316039 w 325540"/>
                <a:gd name="connsiteY2" fmla="*/ 201467 h 370072"/>
                <a:gd name="connsiteX3" fmla="*/ 28575 w 325540"/>
                <a:gd name="connsiteY3" fmla="*/ 367488 h 370072"/>
                <a:gd name="connsiteX4" fmla="*/ 0 w 325540"/>
                <a:gd name="connsiteY4" fmla="*/ 351009 h 370072"/>
                <a:gd name="connsiteX5" fmla="*/ 0 w 325540"/>
                <a:gd name="connsiteY5" fmla="*/ 19063 h 370072"/>
                <a:gd name="connsiteX6" fmla="*/ 28575 w 325540"/>
                <a:gd name="connsiteY6" fmla="*/ 2585 h 370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5540" h="370072">
                  <a:moveTo>
                    <a:pt x="28575" y="2490"/>
                  </a:moveTo>
                  <a:lnTo>
                    <a:pt x="316039" y="168510"/>
                  </a:lnTo>
                  <a:cubicBezTo>
                    <a:pt x="328708" y="175845"/>
                    <a:pt x="328708" y="194133"/>
                    <a:pt x="316039" y="201467"/>
                  </a:cubicBezTo>
                  <a:lnTo>
                    <a:pt x="28575" y="367488"/>
                  </a:lnTo>
                  <a:cubicBezTo>
                    <a:pt x="15907" y="374822"/>
                    <a:pt x="0" y="365678"/>
                    <a:pt x="0" y="351009"/>
                  </a:cubicBezTo>
                  <a:lnTo>
                    <a:pt x="0" y="19063"/>
                  </a:lnTo>
                  <a:cubicBezTo>
                    <a:pt x="0" y="4395"/>
                    <a:pt x="15907" y="-4750"/>
                    <a:pt x="28575" y="2585"/>
                  </a:cubicBezTo>
                  <a:close/>
                </a:path>
              </a:pathLst>
            </a:custGeom>
            <a:solidFill>
              <a:srgbClr val="18009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8">
              <a:extLst>
                <a:ext uri="{FF2B5EF4-FFF2-40B4-BE49-F238E27FC236}">
                  <a16:creationId xmlns:a16="http://schemas.microsoft.com/office/drawing/2014/main" id="{FFCAE220-B23C-D0CF-F83C-92ECE5A91681}"/>
                </a:ext>
              </a:extLst>
            </p:cNvPr>
            <p:cNvSpPr/>
            <p:nvPr/>
          </p:nvSpPr>
          <p:spPr>
            <a:xfrm>
              <a:off x="5503862" y="5530850"/>
              <a:ext cx="223266" cy="257746"/>
            </a:xfrm>
            <a:custGeom>
              <a:avLst/>
              <a:gdLst>
                <a:gd name="connsiteX0" fmla="*/ 0 w 223266"/>
                <a:gd name="connsiteY0" fmla="*/ 0 h 257746"/>
                <a:gd name="connsiteX1" fmla="*/ 223266 w 223266"/>
                <a:gd name="connsiteY1" fmla="*/ 128873 h 257746"/>
                <a:gd name="connsiteX2" fmla="*/ 0 w 223266"/>
                <a:gd name="connsiteY2" fmla="*/ 257746 h 257746"/>
                <a:gd name="connsiteX3" fmla="*/ 0 w 223266"/>
                <a:gd name="connsiteY3" fmla="*/ 0 h 257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266" h="257746">
                  <a:moveTo>
                    <a:pt x="0" y="0"/>
                  </a:moveTo>
                  <a:lnTo>
                    <a:pt x="223266" y="128873"/>
                  </a:lnTo>
                  <a:lnTo>
                    <a:pt x="0" y="2577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9">
            <a:extLst>
              <a:ext uri="{FF2B5EF4-FFF2-40B4-BE49-F238E27FC236}">
                <a16:creationId xmlns:a16="http://schemas.microsoft.com/office/drawing/2014/main" id="{36F3F737-C613-35B0-97F3-487F532CA46F}"/>
              </a:ext>
            </a:extLst>
          </p:cNvPr>
          <p:cNvSpPr/>
          <p:nvPr/>
        </p:nvSpPr>
        <p:spPr>
          <a:xfrm>
            <a:off x="11825985" y="8428069"/>
            <a:ext cx="771525" cy="527304"/>
          </a:xfrm>
          <a:custGeom>
            <a:avLst/>
            <a:gdLst>
              <a:gd name="connsiteX0" fmla="*/ 745617 w 771525"/>
              <a:gd name="connsiteY0" fmla="*/ 0 h 527304"/>
              <a:gd name="connsiteX1" fmla="*/ 771525 w 771525"/>
              <a:gd name="connsiteY1" fmla="*/ 25908 h 527304"/>
              <a:gd name="connsiteX2" fmla="*/ 771525 w 771525"/>
              <a:gd name="connsiteY2" fmla="*/ 501395 h 527304"/>
              <a:gd name="connsiteX3" fmla="*/ 745617 w 771525"/>
              <a:gd name="connsiteY3" fmla="*/ 527303 h 527304"/>
              <a:gd name="connsiteX4" fmla="*/ 25908 w 771525"/>
              <a:gd name="connsiteY4" fmla="*/ 527303 h 527304"/>
              <a:gd name="connsiteX5" fmla="*/ 0 w 771525"/>
              <a:gd name="connsiteY5" fmla="*/ 501395 h 527304"/>
              <a:gd name="connsiteX6" fmla="*/ 0 w 771525"/>
              <a:gd name="connsiteY6" fmla="*/ 25908 h 527304"/>
              <a:gd name="connsiteX7" fmla="*/ 25908 w 771525"/>
              <a:gd name="connsiteY7" fmla="*/ 0 h 527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1525" h="527304">
                <a:moveTo>
                  <a:pt x="745617" y="0"/>
                </a:moveTo>
                <a:cubicBezTo>
                  <a:pt x="759926" y="0"/>
                  <a:pt x="771525" y="11599"/>
                  <a:pt x="771525" y="25908"/>
                </a:cubicBezTo>
                <a:lnTo>
                  <a:pt x="771525" y="501395"/>
                </a:lnTo>
                <a:cubicBezTo>
                  <a:pt x="771525" y="515704"/>
                  <a:pt x="759926" y="527303"/>
                  <a:pt x="745617" y="527303"/>
                </a:cubicBezTo>
                <a:lnTo>
                  <a:pt x="25908" y="527303"/>
                </a:lnTo>
                <a:cubicBezTo>
                  <a:pt x="11600" y="527303"/>
                  <a:pt x="0" y="515704"/>
                  <a:pt x="0" y="501395"/>
                </a:cubicBezTo>
                <a:lnTo>
                  <a:pt x="0" y="25908"/>
                </a:lnTo>
                <a:cubicBezTo>
                  <a:pt x="0" y="11599"/>
                  <a:pt x="11600" y="0"/>
                  <a:pt x="25908" y="0"/>
                </a:cubicBezTo>
                <a:close/>
              </a:path>
            </a:pathLst>
          </a:custGeom>
          <a:noFill/>
          <a:ln w="47625" cap="flat">
            <a:solidFill>
              <a:srgbClr val="180092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50">
            <a:extLst>
              <a:ext uri="{FF2B5EF4-FFF2-40B4-BE49-F238E27FC236}">
                <a16:creationId xmlns:a16="http://schemas.microsoft.com/office/drawing/2014/main" id="{5B36B8B3-2B10-BD19-FC35-4272781CEC59}"/>
              </a:ext>
            </a:extLst>
          </p:cNvPr>
          <p:cNvSpPr/>
          <p:nvPr/>
        </p:nvSpPr>
        <p:spPr>
          <a:xfrm>
            <a:off x="11989616" y="7950962"/>
            <a:ext cx="444159" cy="472249"/>
          </a:xfrm>
          <a:custGeom>
            <a:avLst/>
            <a:gdLst>
              <a:gd name="connsiteX0" fmla="*/ 444160 w 444159"/>
              <a:gd name="connsiteY0" fmla="*/ 468344 h 472249"/>
              <a:gd name="connsiteX1" fmla="*/ 444160 w 444159"/>
              <a:gd name="connsiteY1" fmla="*/ 377952 h 472249"/>
              <a:gd name="connsiteX2" fmla="*/ 444160 w 444159"/>
              <a:gd name="connsiteY2" fmla="*/ 236411 h 472249"/>
              <a:gd name="connsiteX3" fmla="*/ 401107 w 444159"/>
              <a:gd name="connsiteY3" fmla="*/ 83915 h 472249"/>
              <a:gd name="connsiteX4" fmla="*/ 274329 w 444159"/>
              <a:gd name="connsiteY4" fmla="*/ 4476 h 472249"/>
              <a:gd name="connsiteX5" fmla="*/ 223179 w 444159"/>
              <a:gd name="connsiteY5" fmla="*/ 0 h 472249"/>
              <a:gd name="connsiteX6" fmla="*/ 68303 w 444159"/>
              <a:gd name="connsiteY6" fmla="*/ 57150 h 472249"/>
              <a:gd name="connsiteX7" fmla="*/ 9915 w 444159"/>
              <a:gd name="connsiteY7" fmla="*/ 160972 h 472249"/>
              <a:gd name="connsiteX8" fmla="*/ 1247 w 444159"/>
              <a:gd name="connsiteY8" fmla="*/ 327088 h 472249"/>
              <a:gd name="connsiteX9" fmla="*/ 1247 w 444159"/>
              <a:gd name="connsiteY9" fmla="*/ 460724 h 472249"/>
              <a:gd name="connsiteX10" fmla="*/ 1247 w 444159"/>
              <a:gd name="connsiteY10" fmla="*/ 472249 h 47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44159" h="472249">
                <a:moveTo>
                  <a:pt x="444160" y="468344"/>
                </a:moveTo>
                <a:cubicBezTo>
                  <a:pt x="444160" y="438245"/>
                  <a:pt x="444160" y="408051"/>
                  <a:pt x="444160" y="377952"/>
                </a:cubicBezTo>
                <a:lnTo>
                  <a:pt x="444160" y="236411"/>
                </a:lnTo>
                <a:cubicBezTo>
                  <a:pt x="444160" y="182023"/>
                  <a:pt x="432729" y="128968"/>
                  <a:pt x="401107" y="83915"/>
                </a:cubicBezTo>
                <a:cubicBezTo>
                  <a:pt x="371008" y="41148"/>
                  <a:pt x="325573" y="13906"/>
                  <a:pt x="274329" y="4476"/>
                </a:cubicBezTo>
                <a:cubicBezTo>
                  <a:pt x="257470" y="1333"/>
                  <a:pt x="240325" y="0"/>
                  <a:pt x="223179" y="0"/>
                </a:cubicBezTo>
                <a:cubicBezTo>
                  <a:pt x="166316" y="0"/>
                  <a:pt x="109546" y="16478"/>
                  <a:pt x="68303" y="57150"/>
                </a:cubicBezTo>
                <a:cubicBezTo>
                  <a:pt x="39538" y="85534"/>
                  <a:pt x="20678" y="122301"/>
                  <a:pt x="9915" y="160972"/>
                </a:cubicBezTo>
                <a:cubicBezTo>
                  <a:pt x="-4849" y="213741"/>
                  <a:pt x="1247" y="272701"/>
                  <a:pt x="1247" y="327088"/>
                </a:cubicBezTo>
                <a:lnTo>
                  <a:pt x="1247" y="460724"/>
                </a:lnTo>
                <a:cubicBezTo>
                  <a:pt x="1247" y="464534"/>
                  <a:pt x="1247" y="468439"/>
                  <a:pt x="1247" y="472249"/>
                </a:cubicBezTo>
              </a:path>
            </a:pathLst>
          </a:custGeom>
          <a:noFill/>
          <a:ln w="47625" cap="flat">
            <a:solidFill>
              <a:srgbClr val="180092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6" name="Freeform: Shape 51">
            <a:extLst>
              <a:ext uri="{FF2B5EF4-FFF2-40B4-BE49-F238E27FC236}">
                <a16:creationId xmlns:a16="http://schemas.microsoft.com/office/drawing/2014/main" id="{7D836EF5-C8F0-3B03-FF8F-8207690746C2}"/>
              </a:ext>
            </a:extLst>
          </p:cNvPr>
          <p:cNvSpPr/>
          <p:nvPr/>
        </p:nvSpPr>
        <p:spPr>
          <a:xfrm>
            <a:off x="12211748" y="8593232"/>
            <a:ext cx="9525" cy="191833"/>
          </a:xfrm>
          <a:custGeom>
            <a:avLst/>
            <a:gdLst>
              <a:gd name="connsiteX0" fmla="*/ 0 w 9525"/>
              <a:gd name="connsiteY0" fmla="*/ 0 h 191833"/>
              <a:gd name="connsiteX1" fmla="*/ 0 w 9525"/>
              <a:gd name="connsiteY1" fmla="*/ 191834 h 191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91833">
                <a:moveTo>
                  <a:pt x="0" y="0"/>
                </a:moveTo>
                <a:lnTo>
                  <a:pt x="0" y="191834"/>
                </a:lnTo>
              </a:path>
            </a:pathLst>
          </a:custGeom>
          <a:ln w="76200" cap="flat">
            <a:solidFill>
              <a:srgbClr val="180092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7" name="Graphic 5">
            <a:extLst>
              <a:ext uri="{FF2B5EF4-FFF2-40B4-BE49-F238E27FC236}">
                <a16:creationId xmlns:a16="http://schemas.microsoft.com/office/drawing/2014/main" id="{5222E332-6E6B-BE85-31E1-5BDFEA9E5EF7}"/>
              </a:ext>
            </a:extLst>
          </p:cNvPr>
          <p:cNvGrpSpPr/>
          <p:nvPr/>
        </p:nvGrpSpPr>
        <p:grpSpPr>
          <a:xfrm>
            <a:off x="13818044" y="5381688"/>
            <a:ext cx="1209865" cy="596360"/>
            <a:chOff x="13818044" y="5381688"/>
            <a:chExt cx="1209865" cy="596360"/>
          </a:xfrm>
          <a:noFill/>
        </p:grpSpPr>
        <p:sp>
          <p:nvSpPr>
            <p:cNvPr id="48" name="Freeform: Shape 53">
              <a:extLst>
                <a:ext uri="{FF2B5EF4-FFF2-40B4-BE49-F238E27FC236}">
                  <a16:creationId xmlns:a16="http://schemas.microsoft.com/office/drawing/2014/main" id="{9D142280-41CC-EAF4-CBAB-0171AE3E7336}"/>
                </a:ext>
              </a:extLst>
            </p:cNvPr>
            <p:cNvSpPr/>
            <p:nvPr/>
          </p:nvSpPr>
          <p:spPr>
            <a:xfrm>
              <a:off x="13818044" y="5418074"/>
              <a:ext cx="375379" cy="298227"/>
            </a:xfrm>
            <a:custGeom>
              <a:avLst/>
              <a:gdLst>
                <a:gd name="connsiteX0" fmla="*/ 0 w 375379"/>
                <a:gd name="connsiteY0" fmla="*/ 298228 h 298227"/>
                <a:gd name="connsiteX1" fmla="*/ 229362 w 375379"/>
                <a:gd name="connsiteY1" fmla="*/ 60198 h 298227"/>
                <a:gd name="connsiteX2" fmla="*/ 266700 w 375379"/>
                <a:gd name="connsiteY2" fmla="*/ 36576 h 298227"/>
                <a:gd name="connsiteX3" fmla="*/ 375380 w 375379"/>
                <a:gd name="connsiteY3" fmla="*/ 0 h 298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379" h="298227">
                  <a:moveTo>
                    <a:pt x="0" y="298228"/>
                  </a:moveTo>
                  <a:lnTo>
                    <a:pt x="229362" y="60198"/>
                  </a:lnTo>
                  <a:cubicBezTo>
                    <a:pt x="239744" y="49435"/>
                    <a:pt x="252603" y="41338"/>
                    <a:pt x="266700" y="36576"/>
                  </a:cubicBezTo>
                  <a:lnTo>
                    <a:pt x="375380" y="0"/>
                  </a:lnTo>
                </a:path>
              </a:pathLst>
            </a:custGeom>
            <a:noFill/>
            <a:ln w="44768" cap="rnd">
              <a:solidFill>
                <a:srgbClr val="18009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54">
              <a:extLst>
                <a:ext uri="{FF2B5EF4-FFF2-40B4-BE49-F238E27FC236}">
                  <a16:creationId xmlns:a16="http://schemas.microsoft.com/office/drawing/2014/main" id="{2DE37802-B2A5-06BE-8E5D-A8E3D0490114}"/>
                </a:ext>
              </a:extLst>
            </p:cNvPr>
            <p:cNvSpPr/>
            <p:nvPr/>
          </p:nvSpPr>
          <p:spPr>
            <a:xfrm>
              <a:off x="13881766" y="5617676"/>
              <a:ext cx="674076" cy="360372"/>
            </a:xfrm>
            <a:custGeom>
              <a:avLst/>
              <a:gdLst>
                <a:gd name="connsiteX0" fmla="*/ 297656 w 674076"/>
                <a:gd name="connsiteY0" fmla="*/ 98626 h 360372"/>
                <a:gd name="connsiteX1" fmla="*/ 407575 w 674076"/>
                <a:gd name="connsiteY1" fmla="*/ 17473 h 360372"/>
                <a:gd name="connsiteX2" fmla="*/ 449675 w 674076"/>
                <a:gd name="connsiteY2" fmla="*/ 3090 h 360372"/>
                <a:gd name="connsiteX3" fmla="*/ 597503 w 674076"/>
                <a:gd name="connsiteY3" fmla="*/ 42 h 360372"/>
                <a:gd name="connsiteX4" fmla="*/ 672465 w 674076"/>
                <a:gd name="connsiteY4" fmla="*/ 62812 h 360372"/>
                <a:gd name="connsiteX5" fmla="*/ 642080 w 674076"/>
                <a:gd name="connsiteY5" fmla="*/ 105865 h 360372"/>
                <a:gd name="connsiteX6" fmla="*/ 595884 w 674076"/>
                <a:gd name="connsiteY6" fmla="*/ 135297 h 360372"/>
                <a:gd name="connsiteX7" fmla="*/ 502539 w 674076"/>
                <a:gd name="connsiteY7" fmla="*/ 163110 h 360372"/>
                <a:gd name="connsiteX8" fmla="*/ 490728 w 674076"/>
                <a:gd name="connsiteY8" fmla="*/ 164158 h 360372"/>
                <a:gd name="connsiteX9" fmla="*/ 435483 w 674076"/>
                <a:gd name="connsiteY9" fmla="*/ 185589 h 360372"/>
                <a:gd name="connsiteX10" fmla="*/ 237649 w 674076"/>
                <a:gd name="connsiteY10" fmla="*/ 336084 h 360372"/>
                <a:gd name="connsiteX11" fmla="*/ 186785 w 674076"/>
                <a:gd name="connsiteY11" fmla="*/ 353991 h 360372"/>
                <a:gd name="connsiteX12" fmla="*/ 0 w 674076"/>
                <a:gd name="connsiteY12" fmla="*/ 360373 h 360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74076" h="360372">
                  <a:moveTo>
                    <a:pt x="297656" y="98626"/>
                  </a:moveTo>
                  <a:lnTo>
                    <a:pt x="407575" y="17473"/>
                  </a:lnTo>
                  <a:cubicBezTo>
                    <a:pt x="419767" y="8424"/>
                    <a:pt x="434435" y="3471"/>
                    <a:pt x="449675" y="3090"/>
                  </a:cubicBezTo>
                  <a:cubicBezTo>
                    <a:pt x="496443" y="2137"/>
                    <a:pt x="597503" y="42"/>
                    <a:pt x="597503" y="42"/>
                  </a:cubicBezTo>
                  <a:cubicBezTo>
                    <a:pt x="642938" y="-1006"/>
                    <a:pt x="682657" y="17568"/>
                    <a:pt x="672465" y="62812"/>
                  </a:cubicBezTo>
                  <a:cubicBezTo>
                    <a:pt x="668464" y="80433"/>
                    <a:pt x="656082" y="94911"/>
                    <a:pt x="642080" y="105865"/>
                  </a:cubicBezTo>
                  <a:cubicBezTo>
                    <a:pt x="627697" y="117009"/>
                    <a:pt x="612077" y="126629"/>
                    <a:pt x="595884" y="135297"/>
                  </a:cubicBezTo>
                  <a:cubicBezTo>
                    <a:pt x="566928" y="150727"/>
                    <a:pt x="535210" y="160157"/>
                    <a:pt x="502539" y="163110"/>
                  </a:cubicBezTo>
                  <a:lnTo>
                    <a:pt x="490728" y="164158"/>
                  </a:lnTo>
                  <a:cubicBezTo>
                    <a:pt x="470725" y="165967"/>
                    <a:pt x="451580" y="173397"/>
                    <a:pt x="435483" y="185589"/>
                  </a:cubicBezTo>
                  <a:lnTo>
                    <a:pt x="237649" y="336084"/>
                  </a:lnTo>
                  <a:cubicBezTo>
                    <a:pt x="222980" y="347228"/>
                    <a:pt x="205168" y="353515"/>
                    <a:pt x="186785" y="353991"/>
                  </a:cubicBezTo>
                  <a:lnTo>
                    <a:pt x="0" y="360373"/>
                  </a:lnTo>
                </a:path>
              </a:pathLst>
            </a:custGeom>
            <a:noFill/>
            <a:ln w="44768" cap="rnd">
              <a:solidFill>
                <a:srgbClr val="18009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55">
              <a:extLst>
                <a:ext uri="{FF2B5EF4-FFF2-40B4-BE49-F238E27FC236}">
                  <a16:creationId xmlns:a16="http://schemas.microsoft.com/office/drawing/2014/main" id="{FF7E5F1B-947A-889D-71B9-9EED811DBE2F}"/>
                </a:ext>
              </a:extLst>
            </p:cNvPr>
            <p:cNvSpPr/>
            <p:nvPr/>
          </p:nvSpPr>
          <p:spPr>
            <a:xfrm>
              <a:off x="14273053" y="5381688"/>
              <a:ext cx="754856" cy="543687"/>
            </a:xfrm>
            <a:custGeom>
              <a:avLst/>
              <a:gdLst>
                <a:gd name="connsiteX0" fmla="*/ 0 w 754856"/>
                <a:gd name="connsiteY0" fmla="*/ 146018 h 543687"/>
                <a:gd name="connsiteX1" fmla="*/ 0 w 754856"/>
                <a:gd name="connsiteY1" fmla="*/ 38481 h 543687"/>
                <a:gd name="connsiteX2" fmla="*/ 38481 w 754856"/>
                <a:gd name="connsiteY2" fmla="*/ 0 h 543687"/>
                <a:gd name="connsiteX3" fmla="*/ 716375 w 754856"/>
                <a:gd name="connsiteY3" fmla="*/ 0 h 543687"/>
                <a:gd name="connsiteX4" fmla="*/ 754856 w 754856"/>
                <a:gd name="connsiteY4" fmla="*/ 38481 h 543687"/>
                <a:gd name="connsiteX5" fmla="*/ 754856 w 754856"/>
                <a:gd name="connsiteY5" fmla="*/ 505206 h 543687"/>
                <a:gd name="connsiteX6" fmla="*/ 716375 w 754856"/>
                <a:gd name="connsiteY6" fmla="*/ 543687 h 543687"/>
                <a:gd name="connsiteX7" fmla="*/ 44101 w 754856"/>
                <a:gd name="connsiteY7" fmla="*/ 543687 h 543687"/>
                <a:gd name="connsiteX8" fmla="*/ 5619 w 754856"/>
                <a:gd name="connsiteY8" fmla="*/ 505206 h 543687"/>
                <a:gd name="connsiteX9" fmla="*/ 5619 w 754856"/>
                <a:gd name="connsiteY9" fmla="*/ 459581 h 543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54856" h="543687">
                  <a:moveTo>
                    <a:pt x="0" y="146018"/>
                  </a:moveTo>
                  <a:lnTo>
                    <a:pt x="0" y="38481"/>
                  </a:lnTo>
                  <a:cubicBezTo>
                    <a:pt x="0" y="17240"/>
                    <a:pt x="17240" y="0"/>
                    <a:pt x="38481" y="0"/>
                  </a:cubicBezTo>
                  <a:lnTo>
                    <a:pt x="716375" y="0"/>
                  </a:lnTo>
                  <a:cubicBezTo>
                    <a:pt x="737615" y="0"/>
                    <a:pt x="754856" y="17240"/>
                    <a:pt x="754856" y="38481"/>
                  </a:cubicBezTo>
                  <a:lnTo>
                    <a:pt x="754856" y="505206"/>
                  </a:lnTo>
                  <a:cubicBezTo>
                    <a:pt x="754856" y="526447"/>
                    <a:pt x="737615" y="543687"/>
                    <a:pt x="716375" y="543687"/>
                  </a:cubicBezTo>
                  <a:lnTo>
                    <a:pt x="44101" y="543687"/>
                  </a:lnTo>
                  <a:cubicBezTo>
                    <a:pt x="22860" y="543687"/>
                    <a:pt x="5619" y="526447"/>
                    <a:pt x="5619" y="505206"/>
                  </a:cubicBezTo>
                  <a:lnTo>
                    <a:pt x="5619" y="459581"/>
                  </a:lnTo>
                </a:path>
              </a:pathLst>
            </a:custGeom>
            <a:noFill/>
            <a:ln w="44768" cap="rnd">
              <a:solidFill>
                <a:srgbClr val="18009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6">
              <a:extLst>
                <a:ext uri="{FF2B5EF4-FFF2-40B4-BE49-F238E27FC236}">
                  <a16:creationId xmlns:a16="http://schemas.microsoft.com/office/drawing/2014/main" id="{D996E6C4-8E4B-B231-6EA0-6788F86D2074}"/>
                </a:ext>
              </a:extLst>
            </p:cNvPr>
            <p:cNvSpPr/>
            <p:nvPr/>
          </p:nvSpPr>
          <p:spPr>
            <a:xfrm>
              <a:off x="14685009" y="5811170"/>
              <a:ext cx="74676" cy="9525"/>
            </a:xfrm>
            <a:custGeom>
              <a:avLst/>
              <a:gdLst>
                <a:gd name="connsiteX0" fmla="*/ 0 w 74676"/>
                <a:gd name="connsiteY0" fmla="*/ 0 h 9525"/>
                <a:gd name="connsiteX1" fmla="*/ 74676 w 74676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676" h="9525">
                  <a:moveTo>
                    <a:pt x="0" y="0"/>
                  </a:moveTo>
                  <a:lnTo>
                    <a:pt x="74676" y="0"/>
                  </a:lnTo>
                </a:path>
              </a:pathLst>
            </a:custGeom>
            <a:ln w="44768" cap="rnd">
              <a:solidFill>
                <a:srgbClr val="18009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7">
              <a:extLst>
                <a:ext uri="{FF2B5EF4-FFF2-40B4-BE49-F238E27FC236}">
                  <a16:creationId xmlns:a16="http://schemas.microsoft.com/office/drawing/2014/main" id="{291A9A91-D74E-1948-7151-3E2C387DBC0D}"/>
                </a:ext>
              </a:extLst>
            </p:cNvPr>
            <p:cNvSpPr/>
            <p:nvPr/>
          </p:nvSpPr>
          <p:spPr>
            <a:xfrm>
              <a:off x="14849601" y="5811170"/>
              <a:ext cx="74580" cy="9525"/>
            </a:xfrm>
            <a:custGeom>
              <a:avLst/>
              <a:gdLst>
                <a:gd name="connsiteX0" fmla="*/ 1 w 74580"/>
                <a:gd name="connsiteY0" fmla="*/ 0 h 9525"/>
                <a:gd name="connsiteX1" fmla="*/ 74581 w 7458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580" h="9525">
                  <a:moveTo>
                    <a:pt x="1" y="0"/>
                  </a:moveTo>
                  <a:lnTo>
                    <a:pt x="74581" y="0"/>
                  </a:lnTo>
                </a:path>
              </a:pathLst>
            </a:custGeom>
            <a:ln w="44768" cap="rnd">
              <a:solidFill>
                <a:srgbClr val="18009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3" name="Graphic 5">
            <a:extLst>
              <a:ext uri="{FF2B5EF4-FFF2-40B4-BE49-F238E27FC236}">
                <a16:creationId xmlns:a16="http://schemas.microsoft.com/office/drawing/2014/main" id="{851EA4A9-6C73-10DD-05D8-22C843F96B9C}"/>
              </a:ext>
            </a:extLst>
          </p:cNvPr>
          <p:cNvGrpSpPr/>
          <p:nvPr/>
        </p:nvGrpSpPr>
        <p:grpSpPr>
          <a:xfrm>
            <a:off x="13747559" y="2297136"/>
            <a:ext cx="1350729" cy="1260038"/>
            <a:chOff x="13747559" y="2297136"/>
            <a:chExt cx="1350729" cy="1260038"/>
          </a:xfrm>
        </p:grpSpPr>
        <p:sp>
          <p:nvSpPr>
            <p:cNvPr id="54" name="Freeform: Shape 59">
              <a:extLst>
                <a:ext uri="{FF2B5EF4-FFF2-40B4-BE49-F238E27FC236}">
                  <a16:creationId xmlns:a16="http://schemas.microsoft.com/office/drawing/2014/main" id="{D5C39DEC-1ADE-46FB-3A66-79CEB7A0E55F}"/>
                </a:ext>
              </a:extLst>
            </p:cNvPr>
            <p:cNvSpPr/>
            <p:nvPr/>
          </p:nvSpPr>
          <p:spPr>
            <a:xfrm>
              <a:off x="13747559" y="2297136"/>
              <a:ext cx="1350729" cy="1260038"/>
            </a:xfrm>
            <a:custGeom>
              <a:avLst/>
              <a:gdLst>
                <a:gd name="connsiteX0" fmla="*/ 496919 w 1350729"/>
                <a:gd name="connsiteY0" fmla="*/ 1259943 h 1260038"/>
                <a:gd name="connsiteX1" fmla="*/ 211835 w 1350729"/>
                <a:gd name="connsiteY1" fmla="*/ 1259943 h 1260038"/>
                <a:gd name="connsiteX2" fmla="*/ 193738 w 1350729"/>
                <a:gd name="connsiteY2" fmla="*/ 1241846 h 1260038"/>
                <a:gd name="connsiteX3" fmla="*/ 193738 w 1350729"/>
                <a:gd name="connsiteY3" fmla="*/ 697778 h 1260038"/>
                <a:gd name="connsiteX4" fmla="*/ 175640 w 1350729"/>
                <a:gd name="connsiteY4" fmla="*/ 679680 h 1260038"/>
                <a:gd name="connsiteX5" fmla="*/ 9048 w 1350729"/>
                <a:gd name="connsiteY5" fmla="*/ 679680 h 1260038"/>
                <a:gd name="connsiteX6" fmla="*/ 2666 w 1350729"/>
                <a:gd name="connsiteY6" fmla="*/ 664250 h 1260038"/>
                <a:gd name="connsiteX7" fmla="*/ 660272 w 1350729"/>
                <a:gd name="connsiteY7" fmla="*/ 2643 h 1260038"/>
                <a:gd name="connsiteX8" fmla="*/ 673036 w 1350729"/>
                <a:gd name="connsiteY8" fmla="*/ 2643 h 1260038"/>
                <a:gd name="connsiteX9" fmla="*/ 1347977 w 1350729"/>
                <a:gd name="connsiteY9" fmla="*/ 664250 h 1260038"/>
                <a:gd name="connsiteX10" fmla="*/ 1341690 w 1350729"/>
                <a:gd name="connsiteY10" fmla="*/ 679775 h 1260038"/>
                <a:gd name="connsiteX11" fmla="*/ 1173480 w 1350729"/>
                <a:gd name="connsiteY11" fmla="*/ 679775 h 1260038"/>
                <a:gd name="connsiteX12" fmla="*/ 1155382 w 1350729"/>
                <a:gd name="connsiteY12" fmla="*/ 697873 h 1260038"/>
                <a:gd name="connsiteX13" fmla="*/ 1155382 w 1350729"/>
                <a:gd name="connsiteY13" fmla="*/ 1241941 h 1260038"/>
                <a:gd name="connsiteX14" fmla="*/ 1137284 w 1350729"/>
                <a:gd name="connsiteY14" fmla="*/ 1260038 h 1260038"/>
                <a:gd name="connsiteX15" fmla="*/ 496823 w 1350729"/>
                <a:gd name="connsiteY15" fmla="*/ 1260038 h 1260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50729" h="1260038">
                  <a:moveTo>
                    <a:pt x="496919" y="1259943"/>
                  </a:moveTo>
                  <a:lnTo>
                    <a:pt x="211835" y="1259943"/>
                  </a:lnTo>
                  <a:cubicBezTo>
                    <a:pt x="201834" y="1259943"/>
                    <a:pt x="193738" y="1251847"/>
                    <a:pt x="193738" y="1241846"/>
                  </a:cubicBezTo>
                  <a:lnTo>
                    <a:pt x="193738" y="697778"/>
                  </a:lnTo>
                  <a:cubicBezTo>
                    <a:pt x="193738" y="687776"/>
                    <a:pt x="185641" y="679680"/>
                    <a:pt x="175640" y="679680"/>
                  </a:cubicBezTo>
                  <a:lnTo>
                    <a:pt x="9048" y="679680"/>
                  </a:lnTo>
                  <a:cubicBezTo>
                    <a:pt x="1047" y="679680"/>
                    <a:pt x="-3049" y="669965"/>
                    <a:pt x="2666" y="664250"/>
                  </a:cubicBezTo>
                  <a:lnTo>
                    <a:pt x="660272" y="2643"/>
                  </a:lnTo>
                  <a:cubicBezTo>
                    <a:pt x="663796" y="-881"/>
                    <a:pt x="669416" y="-881"/>
                    <a:pt x="673036" y="2643"/>
                  </a:cubicBezTo>
                  <a:lnTo>
                    <a:pt x="1347977" y="664250"/>
                  </a:lnTo>
                  <a:cubicBezTo>
                    <a:pt x="1353787" y="669869"/>
                    <a:pt x="1349786" y="679775"/>
                    <a:pt x="1341690" y="679775"/>
                  </a:cubicBezTo>
                  <a:lnTo>
                    <a:pt x="1173480" y="679775"/>
                  </a:lnTo>
                  <a:cubicBezTo>
                    <a:pt x="1163478" y="679775"/>
                    <a:pt x="1155382" y="687872"/>
                    <a:pt x="1155382" y="697873"/>
                  </a:cubicBezTo>
                  <a:lnTo>
                    <a:pt x="1155382" y="1241941"/>
                  </a:lnTo>
                  <a:cubicBezTo>
                    <a:pt x="1155382" y="1251942"/>
                    <a:pt x="1147286" y="1260038"/>
                    <a:pt x="1137284" y="1260038"/>
                  </a:cubicBezTo>
                  <a:lnTo>
                    <a:pt x="496823" y="1260038"/>
                  </a:lnTo>
                  <a:close/>
                </a:path>
              </a:pathLst>
            </a:custGeom>
            <a:noFill/>
            <a:ln w="47625" cap="flat">
              <a:solidFill>
                <a:srgbClr val="18009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5" name="Graphic 5">
              <a:extLst>
                <a:ext uri="{FF2B5EF4-FFF2-40B4-BE49-F238E27FC236}">
                  <a16:creationId xmlns:a16="http://schemas.microsoft.com/office/drawing/2014/main" id="{BFD4048C-BBDE-4CBB-1DF4-81BB0B6C977F}"/>
                </a:ext>
              </a:extLst>
            </p:cNvPr>
            <p:cNvGrpSpPr/>
            <p:nvPr/>
          </p:nvGrpSpPr>
          <p:grpSpPr>
            <a:xfrm>
              <a:off x="14088418" y="2804407"/>
              <a:ext cx="669212" cy="478351"/>
              <a:chOff x="14088418" y="2804407"/>
              <a:chExt cx="669212" cy="478351"/>
            </a:xfrm>
            <a:solidFill>
              <a:srgbClr val="180092"/>
            </a:solidFill>
          </p:grpSpPr>
          <p:sp>
            <p:nvSpPr>
              <p:cNvPr id="56" name="Freeform: Shape 61">
                <a:extLst>
                  <a:ext uri="{FF2B5EF4-FFF2-40B4-BE49-F238E27FC236}">
                    <a16:creationId xmlns:a16="http://schemas.microsoft.com/office/drawing/2014/main" id="{6DCDFC22-9199-A13C-7C7E-A3CDC2DF6D62}"/>
                  </a:ext>
                </a:extLst>
              </p:cNvPr>
              <p:cNvSpPr/>
              <p:nvPr/>
            </p:nvSpPr>
            <p:spPr>
              <a:xfrm>
                <a:off x="14285756" y="3108928"/>
                <a:ext cx="271867" cy="99310"/>
              </a:xfrm>
              <a:custGeom>
                <a:avLst/>
                <a:gdLst>
                  <a:gd name="connsiteX0" fmla="*/ 136934 w 271867"/>
                  <a:gd name="connsiteY0" fmla="*/ 0 h 99310"/>
                  <a:gd name="connsiteX1" fmla="*/ 135029 w 271867"/>
                  <a:gd name="connsiteY1" fmla="*/ 0 h 99310"/>
                  <a:gd name="connsiteX2" fmla="*/ 7775 w 271867"/>
                  <a:gd name="connsiteY2" fmla="*/ 54578 h 99310"/>
                  <a:gd name="connsiteX3" fmla="*/ 7585 w 271867"/>
                  <a:gd name="connsiteY3" fmla="*/ 91535 h 99310"/>
                  <a:gd name="connsiteX4" fmla="*/ 44541 w 271867"/>
                  <a:gd name="connsiteY4" fmla="*/ 91726 h 99310"/>
                  <a:gd name="connsiteX5" fmla="*/ 135029 w 271867"/>
                  <a:gd name="connsiteY5" fmla="*/ 52197 h 99310"/>
                  <a:gd name="connsiteX6" fmla="*/ 136934 w 271867"/>
                  <a:gd name="connsiteY6" fmla="*/ 52197 h 99310"/>
                  <a:gd name="connsiteX7" fmla="*/ 227326 w 271867"/>
                  <a:gd name="connsiteY7" fmla="*/ 91726 h 99310"/>
                  <a:gd name="connsiteX8" fmla="*/ 264283 w 271867"/>
                  <a:gd name="connsiteY8" fmla="*/ 91535 h 99310"/>
                  <a:gd name="connsiteX9" fmla="*/ 264093 w 271867"/>
                  <a:gd name="connsiteY9" fmla="*/ 54578 h 99310"/>
                  <a:gd name="connsiteX10" fmla="*/ 136839 w 271867"/>
                  <a:gd name="connsiteY10" fmla="*/ 0 h 99310"/>
                  <a:gd name="connsiteX11" fmla="*/ 136839 w 271867"/>
                  <a:gd name="connsiteY11" fmla="*/ 0 h 99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1867" h="99310">
                    <a:moveTo>
                      <a:pt x="136934" y="0"/>
                    </a:moveTo>
                    <a:lnTo>
                      <a:pt x="135029" y="0"/>
                    </a:lnTo>
                    <a:cubicBezTo>
                      <a:pt x="87214" y="1429"/>
                      <a:pt x="41779" y="20955"/>
                      <a:pt x="7775" y="54578"/>
                    </a:cubicBezTo>
                    <a:cubicBezTo>
                      <a:pt x="-2512" y="64770"/>
                      <a:pt x="-2607" y="81248"/>
                      <a:pt x="7585" y="91535"/>
                    </a:cubicBezTo>
                    <a:cubicBezTo>
                      <a:pt x="17776" y="101822"/>
                      <a:pt x="34350" y="101822"/>
                      <a:pt x="44541" y="91726"/>
                    </a:cubicBezTo>
                    <a:cubicBezTo>
                      <a:pt x="68735" y="67723"/>
                      <a:pt x="101025" y="53626"/>
                      <a:pt x="135029" y="52197"/>
                    </a:cubicBezTo>
                    <a:lnTo>
                      <a:pt x="136934" y="52197"/>
                    </a:lnTo>
                    <a:cubicBezTo>
                      <a:pt x="170938" y="53626"/>
                      <a:pt x="203228" y="67723"/>
                      <a:pt x="227326" y="91726"/>
                    </a:cubicBezTo>
                    <a:cubicBezTo>
                      <a:pt x="237613" y="101917"/>
                      <a:pt x="254091" y="101822"/>
                      <a:pt x="264283" y="91535"/>
                    </a:cubicBezTo>
                    <a:cubicBezTo>
                      <a:pt x="274475" y="81248"/>
                      <a:pt x="274380" y="64675"/>
                      <a:pt x="264093" y="54578"/>
                    </a:cubicBezTo>
                    <a:cubicBezTo>
                      <a:pt x="230089" y="20860"/>
                      <a:pt x="184654" y="1429"/>
                      <a:pt x="136839" y="0"/>
                    </a:cubicBezTo>
                    <a:lnTo>
                      <a:pt x="136839" y="0"/>
                    </a:lnTo>
                    <a:close/>
                  </a:path>
                </a:pathLst>
              </a:custGeom>
              <a:solidFill>
                <a:srgbClr val="18009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62">
                <a:extLst>
                  <a:ext uri="{FF2B5EF4-FFF2-40B4-BE49-F238E27FC236}">
                    <a16:creationId xmlns:a16="http://schemas.microsoft.com/office/drawing/2014/main" id="{8FB84D2E-8B52-7949-F0EB-EFB6042AAFD9}"/>
                  </a:ext>
                </a:extLst>
              </p:cNvPr>
              <p:cNvSpPr/>
              <p:nvPr/>
            </p:nvSpPr>
            <p:spPr>
              <a:xfrm>
                <a:off x="14088418" y="2804407"/>
                <a:ext cx="669212" cy="186927"/>
              </a:xfrm>
              <a:custGeom>
                <a:avLst/>
                <a:gdLst>
                  <a:gd name="connsiteX0" fmla="*/ 45189 w 669212"/>
                  <a:gd name="connsiteY0" fmla="*/ 178600 h 186927"/>
                  <a:gd name="connsiteX1" fmla="*/ 602878 w 669212"/>
                  <a:gd name="connsiteY1" fmla="*/ 157550 h 186927"/>
                  <a:gd name="connsiteX2" fmla="*/ 623928 w 669212"/>
                  <a:gd name="connsiteY2" fmla="*/ 178600 h 186927"/>
                  <a:gd name="connsiteX3" fmla="*/ 660885 w 669212"/>
                  <a:gd name="connsiteY3" fmla="*/ 179934 h 186927"/>
                  <a:gd name="connsiteX4" fmla="*/ 662219 w 669212"/>
                  <a:gd name="connsiteY4" fmla="*/ 142977 h 186927"/>
                  <a:gd name="connsiteX5" fmla="*/ 30711 w 669212"/>
                  <a:gd name="connsiteY5" fmla="*/ 119259 h 186927"/>
                  <a:gd name="connsiteX6" fmla="*/ 6994 w 669212"/>
                  <a:gd name="connsiteY6" fmla="*/ 142977 h 186927"/>
                  <a:gd name="connsiteX7" fmla="*/ 8327 w 669212"/>
                  <a:gd name="connsiteY7" fmla="*/ 179934 h 186927"/>
                  <a:gd name="connsiteX8" fmla="*/ 45284 w 669212"/>
                  <a:gd name="connsiteY8" fmla="*/ 178600 h 186927"/>
                  <a:gd name="connsiteX9" fmla="*/ 45284 w 669212"/>
                  <a:gd name="connsiteY9" fmla="*/ 178600 h 18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9212" h="186927">
                    <a:moveTo>
                      <a:pt x="45189" y="178600"/>
                    </a:moveTo>
                    <a:cubicBezTo>
                      <a:pt x="193398" y="18771"/>
                      <a:pt x="443049" y="9341"/>
                      <a:pt x="602878" y="157550"/>
                    </a:cubicBezTo>
                    <a:cubicBezTo>
                      <a:pt x="610117" y="164313"/>
                      <a:pt x="617165" y="171361"/>
                      <a:pt x="623928" y="178600"/>
                    </a:cubicBezTo>
                    <a:cubicBezTo>
                      <a:pt x="633739" y="189173"/>
                      <a:pt x="650313" y="189744"/>
                      <a:pt x="660885" y="179934"/>
                    </a:cubicBezTo>
                    <a:cubicBezTo>
                      <a:pt x="671458" y="170123"/>
                      <a:pt x="672029" y="153549"/>
                      <a:pt x="662219" y="142977"/>
                    </a:cubicBezTo>
                    <a:cubicBezTo>
                      <a:pt x="494388" y="-37998"/>
                      <a:pt x="211591" y="-48571"/>
                      <a:pt x="30711" y="119259"/>
                    </a:cubicBezTo>
                    <a:cubicBezTo>
                      <a:pt x="22520" y="126879"/>
                      <a:pt x="14614" y="134785"/>
                      <a:pt x="6994" y="142977"/>
                    </a:cubicBezTo>
                    <a:cubicBezTo>
                      <a:pt x="-2817" y="153549"/>
                      <a:pt x="-2245" y="170123"/>
                      <a:pt x="8327" y="179934"/>
                    </a:cubicBezTo>
                    <a:cubicBezTo>
                      <a:pt x="18900" y="189744"/>
                      <a:pt x="35473" y="189173"/>
                      <a:pt x="45284" y="178600"/>
                    </a:cubicBezTo>
                    <a:lnTo>
                      <a:pt x="45284" y="178600"/>
                    </a:lnTo>
                    <a:close/>
                  </a:path>
                </a:pathLst>
              </a:custGeom>
              <a:solidFill>
                <a:srgbClr val="18009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63">
                <a:extLst>
                  <a:ext uri="{FF2B5EF4-FFF2-40B4-BE49-F238E27FC236}">
                    <a16:creationId xmlns:a16="http://schemas.microsoft.com/office/drawing/2014/main" id="{C8222A9B-7534-0FD6-3DE4-7811B3851099}"/>
                  </a:ext>
                </a:extLst>
              </p:cNvPr>
              <p:cNvSpPr/>
              <p:nvPr/>
            </p:nvSpPr>
            <p:spPr>
              <a:xfrm>
                <a:off x="14183732" y="2956090"/>
                <a:ext cx="478512" cy="143789"/>
              </a:xfrm>
              <a:custGeom>
                <a:avLst/>
                <a:gdLst>
                  <a:gd name="connsiteX0" fmla="*/ 452319 w 478512"/>
                  <a:gd name="connsiteY0" fmla="*/ 143789 h 143789"/>
                  <a:gd name="connsiteX1" fmla="*/ 478512 w 478512"/>
                  <a:gd name="connsiteY1" fmla="*/ 117691 h 143789"/>
                  <a:gd name="connsiteX2" fmla="*/ 470893 w 478512"/>
                  <a:gd name="connsiteY2" fmla="*/ 99212 h 143789"/>
                  <a:gd name="connsiteX3" fmla="*/ 18455 w 478512"/>
                  <a:gd name="connsiteY3" fmla="*/ 88354 h 143789"/>
                  <a:gd name="connsiteX4" fmla="*/ 7596 w 478512"/>
                  <a:gd name="connsiteY4" fmla="*/ 99212 h 143789"/>
                  <a:gd name="connsiteX5" fmla="*/ 7692 w 478512"/>
                  <a:gd name="connsiteY5" fmla="*/ 136169 h 143789"/>
                  <a:gd name="connsiteX6" fmla="*/ 44649 w 478512"/>
                  <a:gd name="connsiteY6" fmla="*/ 136074 h 143789"/>
                  <a:gd name="connsiteX7" fmla="*/ 423172 w 478512"/>
                  <a:gd name="connsiteY7" fmla="*/ 125501 h 143789"/>
                  <a:gd name="connsiteX8" fmla="*/ 433745 w 478512"/>
                  <a:gd name="connsiteY8" fmla="*/ 136074 h 143789"/>
                  <a:gd name="connsiteX9" fmla="*/ 452319 w 478512"/>
                  <a:gd name="connsiteY9" fmla="*/ 143789 h 143789"/>
                  <a:gd name="connsiteX10" fmla="*/ 452319 w 478512"/>
                  <a:gd name="connsiteY10" fmla="*/ 143789 h 14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8512" h="143789">
                    <a:moveTo>
                      <a:pt x="452319" y="143789"/>
                    </a:moveTo>
                    <a:cubicBezTo>
                      <a:pt x="466797" y="143789"/>
                      <a:pt x="478512" y="132073"/>
                      <a:pt x="478512" y="117691"/>
                    </a:cubicBezTo>
                    <a:cubicBezTo>
                      <a:pt x="478512" y="110737"/>
                      <a:pt x="475750" y="104165"/>
                      <a:pt x="470893" y="99212"/>
                    </a:cubicBezTo>
                    <a:cubicBezTo>
                      <a:pt x="348972" y="-28709"/>
                      <a:pt x="146376" y="-33566"/>
                      <a:pt x="18455" y="88354"/>
                    </a:cubicBezTo>
                    <a:cubicBezTo>
                      <a:pt x="14740" y="91878"/>
                      <a:pt x="11121" y="95497"/>
                      <a:pt x="7596" y="99212"/>
                    </a:cubicBezTo>
                    <a:cubicBezTo>
                      <a:pt x="-2595" y="109499"/>
                      <a:pt x="-2500" y="125977"/>
                      <a:pt x="7692" y="136169"/>
                    </a:cubicBezTo>
                    <a:cubicBezTo>
                      <a:pt x="17978" y="146361"/>
                      <a:pt x="34552" y="146266"/>
                      <a:pt x="44649" y="136074"/>
                    </a:cubicBezTo>
                    <a:cubicBezTo>
                      <a:pt x="146280" y="28632"/>
                      <a:pt x="315730" y="23965"/>
                      <a:pt x="423172" y="125501"/>
                    </a:cubicBezTo>
                    <a:cubicBezTo>
                      <a:pt x="426792" y="128930"/>
                      <a:pt x="430316" y="132454"/>
                      <a:pt x="433745" y="136074"/>
                    </a:cubicBezTo>
                    <a:cubicBezTo>
                      <a:pt x="438698" y="141027"/>
                      <a:pt x="445366" y="143789"/>
                      <a:pt x="452319" y="143789"/>
                    </a:cubicBezTo>
                    <a:lnTo>
                      <a:pt x="452319" y="143789"/>
                    </a:lnTo>
                    <a:close/>
                  </a:path>
                </a:pathLst>
              </a:custGeom>
              <a:solidFill>
                <a:srgbClr val="18009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64">
                <a:extLst>
                  <a:ext uri="{FF2B5EF4-FFF2-40B4-BE49-F238E27FC236}">
                    <a16:creationId xmlns:a16="http://schemas.microsoft.com/office/drawing/2014/main" id="{A7126BB0-8A2C-CD4F-CE5D-97864A8C7696}"/>
                  </a:ext>
                </a:extLst>
              </p:cNvPr>
              <p:cNvSpPr/>
              <p:nvPr/>
            </p:nvSpPr>
            <p:spPr>
              <a:xfrm>
                <a:off x="14393163" y="3225609"/>
                <a:ext cx="57150" cy="57150"/>
              </a:xfrm>
              <a:custGeom>
                <a:avLst/>
                <a:gdLst>
                  <a:gd name="connsiteX0" fmla="*/ 57150 w 57150"/>
                  <a:gd name="connsiteY0" fmla="*/ 28575 h 57150"/>
                  <a:gd name="connsiteX1" fmla="*/ 28575 w 57150"/>
                  <a:gd name="connsiteY1" fmla="*/ 57150 h 57150"/>
                  <a:gd name="connsiteX2" fmla="*/ 0 w 57150"/>
                  <a:gd name="connsiteY2" fmla="*/ 28575 h 57150"/>
                  <a:gd name="connsiteX3" fmla="*/ 28575 w 57150"/>
                  <a:gd name="connsiteY3" fmla="*/ 0 h 57150"/>
                  <a:gd name="connsiteX4" fmla="*/ 57150 w 57150"/>
                  <a:gd name="connsiteY4" fmla="*/ 28575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57150" y="28575"/>
                    </a:moveTo>
                    <a:cubicBezTo>
                      <a:pt x="57150" y="44357"/>
                      <a:pt x="44357" y="57150"/>
                      <a:pt x="28575" y="57150"/>
                    </a:cubicBezTo>
                    <a:cubicBezTo>
                      <a:pt x="12793" y="57150"/>
                      <a:pt x="0" y="44357"/>
                      <a:pt x="0" y="28575"/>
                    </a:cubicBezTo>
                    <a:cubicBezTo>
                      <a:pt x="0" y="12794"/>
                      <a:pt x="12793" y="0"/>
                      <a:pt x="28575" y="0"/>
                    </a:cubicBezTo>
                    <a:cubicBezTo>
                      <a:pt x="44357" y="0"/>
                      <a:pt x="57150" y="12794"/>
                      <a:pt x="57150" y="28575"/>
                    </a:cubicBezTo>
                    <a:close/>
                  </a:path>
                </a:pathLst>
              </a:custGeom>
              <a:solidFill>
                <a:srgbClr val="18009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60" name="Graphic 5">
            <a:extLst>
              <a:ext uri="{FF2B5EF4-FFF2-40B4-BE49-F238E27FC236}">
                <a16:creationId xmlns:a16="http://schemas.microsoft.com/office/drawing/2014/main" id="{4C7F8C67-740B-7C64-E331-65F0CB3D8D67}"/>
              </a:ext>
            </a:extLst>
          </p:cNvPr>
          <p:cNvGrpSpPr/>
          <p:nvPr/>
        </p:nvGrpSpPr>
        <p:grpSpPr>
          <a:xfrm>
            <a:off x="11715685" y="5007736"/>
            <a:ext cx="991933" cy="1340548"/>
            <a:chOff x="11715685" y="5007736"/>
            <a:chExt cx="991933" cy="1340548"/>
          </a:xfrm>
          <a:solidFill>
            <a:srgbClr val="180092"/>
          </a:solidFill>
        </p:grpSpPr>
        <p:sp>
          <p:nvSpPr>
            <p:cNvPr id="61" name="Freeform: Shape 66">
              <a:extLst>
                <a:ext uri="{FF2B5EF4-FFF2-40B4-BE49-F238E27FC236}">
                  <a16:creationId xmlns:a16="http://schemas.microsoft.com/office/drawing/2014/main" id="{D26A5FE0-442B-8879-7125-0900EE19B1F1}"/>
                </a:ext>
              </a:extLst>
            </p:cNvPr>
            <p:cNvSpPr/>
            <p:nvPr/>
          </p:nvSpPr>
          <p:spPr>
            <a:xfrm>
              <a:off x="11715685" y="5007736"/>
              <a:ext cx="991933" cy="1340548"/>
            </a:xfrm>
            <a:custGeom>
              <a:avLst/>
              <a:gdLst>
                <a:gd name="connsiteX0" fmla="*/ 922211 w 991933"/>
                <a:gd name="connsiteY0" fmla="*/ 1340453 h 1340548"/>
                <a:gd name="connsiteX1" fmla="*/ 991934 w 991933"/>
                <a:gd name="connsiteY1" fmla="*/ 1270730 h 1340548"/>
                <a:gd name="connsiteX2" fmla="*/ 991934 w 991933"/>
                <a:gd name="connsiteY2" fmla="*/ 292989 h 1340548"/>
                <a:gd name="connsiteX3" fmla="*/ 970502 w 991933"/>
                <a:gd name="connsiteY3" fmla="*/ 242792 h 1340548"/>
                <a:gd name="connsiteX4" fmla="*/ 738474 w 991933"/>
                <a:gd name="connsiteY4" fmla="*/ 19431 h 1340548"/>
                <a:gd name="connsiteX5" fmla="*/ 690086 w 991933"/>
                <a:gd name="connsiteY5" fmla="*/ 0 h 1340548"/>
                <a:gd name="connsiteX6" fmla="*/ 69723 w 991933"/>
                <a:gd name="connsiteY6" fmla="*/ 0 h 1340548"/>
                <a:gd name="connsiteX7" fmla="*/ 0 w 991933"/>
                <a:gd name="connsiteY7" fmla="*/ 69723 h 1340548"/>
                <a:gd name="connsiteX8" fmla="*/ 0 w 991933"/>
                <a:gd name="connsiteY8" fmla="*/ 1270826 h 1340548"/>
                <a:gd name="connsiteX9" fmla="*/ 69723 w 991933"/>
                <a:gd name="connsiteY9" fmla="*/ 1340549 h 1340548"/>
                <a:gd name="connsiteX10" fmla="*/ 922211 w 991933"/>
                <a:gd name="connsiteY10" fmla="*/ 1340549 h 1340548"/>
                <a:gd name="connsiteX11" fmla="*/ 41910 w 991933"/>
                <a:gd name="connsiteY11" fmla="*/ 1270730 h 1340548"/>
                <a:gd name="connsiteX12" fmla="*/ 41910 w 991933"/>
                <a:gd name="connsiteY12" fmla="*/ 69628 h 1340548"/>
                <a:gd name="connsiteX13" fmla="*/ 69723 w 991933"/>
                <a:gd name="connsiteY13" fmla="*/ 41815 h 1340548"/>
                <a:gd name="connsiteX14" fmla="*/ 690086 w 991933"/>
                <a:gd name="connsiteY14" fmla="*/ 41815 h 1340548"/>
                <a:gd name="connsiteX15" fmla="*/ 709422 w 991933"/>
                <a:gd name="connsiteY15" fmla="*/ 49625 h 1340548"/>
                <a:gd name="connsiteX16" fmla="*/ 941451 w 991933"/>
                <a:gd name="connsiteY16" fmla="*/ 272987 h 1340548"/>
                <a:gd name="connsiteX17" fmla="*/ 941451 w 991933"/>
                <a:gd name="connsiteY17" fmla="*/ 272987 h 1340548"/>
                <a:gd name="connsiteX18" fmla="*/ 950024 w 991933"/>
                <a:gd name="connsiteY18" fmla="*/ 293084 h 1340548"/>
                <a:gd name="connsiteX19" fmla="*/ 950024 w 991933"/>
                <a:gd name="connsiteY19" fmla="*/ 1270826 h 1340548"/>
                <a:gd name="connsiteX20" fmla="*/ 922211 w 991933"/>
                <a:gd name="connsiteY20" fmla="*/ 1298639 h 1340548"/>
                <a:gd name="connsiteX21" fmla="*/ 69818 w 991933"/>
                <a:gd name="connsiteY21" fmla="*/ 1298639 h 1340548"/>
                <a:gd name="connsiteX22" fmla="*/ 42006 w 991933"/>
                <a:gd name="connsiteY22" fmla="*/ 1270730 h 1340548"/>
                <a:gd name="connsiteX23" fmla="*/ 42006 w 991933"/>
                <a:gd name="connsiteY23" fmla="*/ 1270730 h 1340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91933" h="1340548">
                  <a:moveTo>
                    <a:pt x="922211" y="1340453"/>
                  </a:moveTo>
                  <a:cubicBezTo>
                    <a:pt x="960692" y="1340453"/>
                    <a:pt x="991934" y="1309116"/>
                    <a:pt x="991934" y="1270730"/>
                  </a:cubicBezTo>
                  <a:lnTo>
                    <a:pt x="991934" y="292989"/>
                  </a:lnTo>
                  <a:cubicBezTo>
                    <a:pt x="991934" y="274130"/>
                    <a:pt x="984123" y="255842"/>
                    <a:pt x="970502" y="242792"/>
                  </a:cubicBezTo>
                  <a:lnTo>
                    <a:pt x="738474" y="19431"/>
                  </a:lnTo>
                  <a:cubicBezTo>
                    <a:pt x="725424" y="6858"/>
                    <a:pt x="708279" y="0"/>
                    <a:pt x="690086" y="0"/>
                  </a:cubicBezTo>
                  <a:lnTo>
                    <a:pt x="69723" y="0"/>
                  </a:lnTo>
                  <a:cubicBezTo>
                    <a:pt x="31242" y="0"/>
                    <a:pt x="0" y="31242"/>
                    <a:pt x="0" y="69723"/>
                  </a:cubicBezTo>
                  <a:lnTo>
                    <a:pt x="0" y="1270826"/>
                  </a:lnTo>
                  <a:cubicBezTo>
                    <a:pt x="0" y="1309307"/>
                    <a:pt x="31338" y="1340549"/>
                    <a:pt x="69723" y="1340549"/>
                  </a:cubicBezTo>
                  <a:lnTo>
                    <a:pt x="922211" y="1340549"/>
                  </a:lnTo>
                  <a:close/>
                  <a:moveTo>
                    <a:pt x="41910" y="1270730"/>
                  </a:moveTo>
                  <a:lnTo>
                    <a:pt x="41910" y="69628"/>
                  </a:lnTo>
                  <a:cubicBezTo>
                    <a:pt x="41910" y="54293"/>
                    <a:pt x="54388" y="41815"/>
                    <a:pt x="69723" y="41815"/>
                  </a:cubicBezTo>
                  <a:lnTo>
                    <a:pt x="690086" y="41815"/>
                  </a:lnTo>
                  <a:cubicBezTo>
                    <a:pt x="697325" y="41815"/>
                    <a:pt x="704184" y="44577"/>
                    <a:pt x="709422" y="49625"/>
                  </a:cubicBezTo>
                  <a:lnTo>
                    <a:pt x="941451" y="272987"/>
                  </a:lnTo>
                  <a:lnTo>
                    <a:pt x="941451" y="272987"/>
                  </a:lnTo>
                  <a:cubicBezTo>
                    <a:pt x="946881" y="278225"/>
                    <a:pt x="950024" y="285464"/>
                    <a:pt x="950024" y="293084"/>
                  </a:cubicBezTo>
                  <a:lnTo>
                    <a:pt x="950024" y="1270826"/>
                  </a:lnTo>
                  <a:cubicBezTo>
                    <a:pt x="950024" y="1286161"/>
                    <a:pt x="937546" y="1298639"/>
                    <a:pt x="922211" y="1298639"/>
                  </a:cubicBezTo>
                  <a:lnTo>
                    <a:pt x="69818" y="1298639"/>
                  </a:lnTo>
                  <a:cubicBezTo>
                    <a:pt x="54483" y="1298639"/>
                    <a:pt x="42006" y="1286161"/>
                    <a:pt x="42006" y="1270730"/>
                  </a:cubicBezTo>
                  <a:lnTo>
                    <a:pt x="42006" y="1270730"/>
                  </a:lnTo>
                  <a:close/>
                </a:path>
              </a:pathLst>
            </a:custGeom>
            <a:solidFill>
              <a:srgbClr val="18009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7">
              <a:extLst>
                <a:ext uri="{FF2B5EF4-FFF2-40B4-BE49-F238E27FC236}">
                  <a16:creationId xmlns:a16="http://schemas.microsoft.com/office/drawing/2014/main" id="{117C662E-5326-A024-0733-5CDACE002E38}"/>
                </a:ext>
              </a:extLst>
            </p:cNvPr>
            <p:cNvSpPr/>
            <p:nvPr/>
          </p:nvSpPr>
          <p:spPr>
            <a:xfrm>
              <a:off x="11820460" y="5625147"/>
              <a:ext cx="782478" cy="618363"/>
            </a:xfrm>
            <a:custGeom>
              <a:avLst/>
              <a:gdLst>
                <a:gd name="connsiteX0" fmla="*/ 66866 w 782478"/>
                <a:gd name="connsiteY0" fmla="*/ 618363 h 618363"/>
                <a:gd name="connsiteX1" fmla="*/ 715613 w 782478"/>
                <a:gd name="connsiteY1" fmla="*/ 618363 h 618363"/>
                <a:gd name="connsiteX2" fmla="*/ 782479 w 782478"/>
                <a:gd name="connsiteY2" fmla="*/ 551497 h 618363"/>
                <a:gd name="connsiteX3" fmla="*/ 782479 w 782478"/>
                <a:gd name="connsiteY3" fmla="*/ 66866 h 618363"/>
                <a:gd name="connsiteX4" fmla="*/ 715613 w 782478"/>
                <a:gd name="connsiteY4" fmla="*/ 0 h 618363"/>
                <a:gd name="connsiteX5" fmla="*/ 66866 w 782478"/>
                <a:gd name="connsiteY5" fmla="*/ 0 h 618363"/>
                <a:gd name="connsiteX6" fmla="*/ 0 w 782478"/>
                <a:gd name="connsiteY6" fmla="*/ 66866 h 618363"/>
                <a:gd name="connsiteX7" fmla="*/ 0 w 782478"/>
                <a:gd name="connsiteY7" fmla="*/ 551497 h 618363"/>
                <a:gd name="connsiteX8" fmla="*/ 66866 w 782478"/>
                <a:gd name="connsiteY8" fmla="*/ 618363 h 618363"/>
                <a:gd name="connsiteX9" fmla="*/ 66866 w 782478"/>
                <a:gd name="connsiteY9" fmla="*/ 618363 h 618363"/>
                <a:gd name="connsiteX10" fmla="*/ 41910 w 782478"/>
                <a:gd name="connsiteY10" fmla="*/ 551497 h 618363"/>
                <a:gd name="connsiteX11" fmla="*/ 41910 w 782478"/>
                <a:gd name="connsiteY11" fmla="*/ 317468 h 618363"/>
                <a:gd name="connsiteX12" fmla="*/ 257746 w 782478"/>
                <a:gd name="connsiteY12" fmla="*/ 317468 h 618363"/>
                <a:gd name="connsiteX13" fmla="*/ 257746 w 782478"/>
                <a:gd name="connsiteY13" fmla="*/ 576548 h 618363"/>
                <a:gd name="connsiteX14" fmla="*/ 66866 w 782478"/>
                <a:gd name="connsiteY14" fmla="*/ 576548 h 618363"/>
                <a:gd name="connsiteX15" fmla="*/ 41910 w 782478"/>
                <a:gd name="connsiteY15" fmla="*/ 551593 h 618363"/>
                <a:gd name="connsiteX16" fmla="*/ 41910 w 782478"/>
                <a:gd name="connsiteY16" fmla="*/ 551593 h 618363"/>
                <a:gd name="connsiteX17" fmla="*/ 524733 w 782478"/>
                <a:gd name="connsiteY17" fmla="*/ 217646 h 618363"/>
                <a:gd name="connsiteX18" fmla="*/ 740569 w 782478"/>
                <a:gd name="connsiteY18" fmla="*/ 217646 h 618363"/>
                <a:gd name="connsiteX19" fmla="*/ 740569 w 782478"/>
                <a:gd name="connsiteY19" fmla="*/ 400717 h 618363"/>
                <a:gd name="connsiteX20" fmla="*/ 524733 w 782478"/>
                <a:gd name="connsiteY20" fmla="*/ 400717 h 618363"/>
                <a:gd name="connsiteX21" fmla="*/ 524733 w 782478"/>
                <a:gd name="connsiteY21" fmla="*/ 217646 h 618363"/>
                <a:gd name="connsiteX22" fmla="*/ 482822 w 782478"/>
                <a:gd name="connsiteY22" fmla="*/ 576548 h 618363"/>
                <a:gd name="connsiteX23" fmla="*/ 299657 w 782478"/>
                <a:gd name="connsiteY23" fmla="*/ 576548 h 618363"/>
                <a:gd name="connsiteX24" fmla="*/ 299657 w 782478"/>
                <a:gd name="connsiteY24" fmla="*/ 42005 h 618363"/>
                <a:gd name="connsiteX25" fmla="*/ 482822 w 782478"/>
                <a:gd name="connsiteY25" fmla="*/ 42005 h 618363"/>
                <a:gd name="connsiteX26" fmla="*/ 482822 w 782478"/>
                <a:gd name="connsiteY26" fmla="*/ 576548 h 618363"/>
                <a:gd name="connsiteX27" fmla="*/ 715613 w 782478"/>
                <a:gd name="connsiteY27" fmla="*/ 576548 h 618363"/>
                <a:gd name="connsiteX28" fmla="*/ 524733 w 782478"/>
                <a:gd name="connsiteY28" fmla="*/ 576548 h 618363"/>
                <a:gd name="connsiteX29" fmla="*/ 524733 w 782478"/>
                <a:gd name="connsiteY29" fmla="*/ 442722 h 618363"/>
                <a:gd name="connsiteX30" fmla="*/ 740569 w 782478"/>
                <a:gd name="connsiteY30" fmla="*/ 442722 h 618363"/>
                <a:gd name="connsiteX31" fmla="*/ 740569 w 782478"/>
                <a:gd name="connsiteY31" fmla="*/ 551593 h 618363"/>
                <a:gd name="connsiteX32" fmla="*/ 715613 w 782478"/>
                <a:gd name="connsiteY32" fmla="*/ 576548 h 618363"/>
                <a:gd name="connsiteX33" fmla="*/ 740569 w 782478"/>
                <a:gd name="connsiteY33" fmla="*/ 66961 h 618363"/>
                <a:gd name="connsiteX34" fmla="*/ 740569 w 782478"/>
                <a:gd name="connsiteY34" fmla="*/ 175831 h 618363"/>
                <a:gd name="connsiteX35" fmla="*/ 524733 w 782478"/>
                <a:gd name="connsiteY35" fmla="*/ 175831 h 618363"/>
                <a:gd name="connsiteX36" fmla="*/ 524733 w 782478"/>
                <a:gd name="connsiteY36" fmla="*/ 42005 h 618363"/>
                <a:gd name="connsiteX37" fmla="*/ 715613 w 782478"/>
                <a:gd name="connsiteY37" fmla="*/ 42005 h 618363"/>
                <a:gd name="connsiteX38" fmla="*/ 740569 w 782478"/>
                <a:gd name="connsiteY38" fmla="*/ 66961 h 618363"/>
                <a:gd name="connsiteX39" fmla="*/ 66866 w 782478"/>
                <a:gd name="connsiteY39" fmla="*/ 42005 h 618363"/>
                <a:gd name="connsiteX40" fmla="*/ 257746 w 782478"/>
                <a:gd name="connsiteY40" fmla="*/ 42005 h 618363"/>
                <a:gd name="connsiteX41" fmla="*/ 257746 w 782478"/>
                <a:gd name="connsiteY41" fmla="*/ 275654 h 618363"/>
                <a:gd name="connsiteX42" fmla="*/ 41910 w 782478"/>
                <a:gd name="connsiteY42" fmla="*/ 275654 h 618363"/>
                <a:gd name="connsiteX43" fmla="*/ 41910 w 782478"/>
                <a:gd name="connsiteY43" fmla="*/ 66961 h 618363"/>
                <a:gd name="connsiteX44" fmla="*/ 66866 w 782478"/>
                <a:gd name="connsiteY44" fmla="*/ 42005 h 618363"/>
                <a:gd name="connsiteX45" fmla="*/ 66866 w 782478"/>
                <a:gd name="connsiteY45" fmla="*/ 42005 h 618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782478" h="618363">
                  <a:moveTo>
                    <a:pt x="66866" y="618363"/>
                  </a:moveTo>
                  <a:lnTo>
                    <a:pt x="715613" y="618363"/>
                  </a:lnTo>
                  <a:cubicBezTo>
                    <a:pt x="752475" y="618363"/>
                    <a:pt x="782479" y="588359"/>
                    <a:pt x="782479" y="551497"/>
                  </a:cubicBezTo>
                  <a:lnTo>
                    <a:pt x="782479" y="66866"/>
                  </a:lnTo>
                  <a:cubicBezTo>
                    <a:pt x="782479" y="30004"/>
                    <a:pt x="752475" y="0"/>
                    <a:pt x="715613" y="0"/>
                  </a:cubicBezTo>
                  <a:lnTo>
                    <a:pt x="66866" y="0"/>
                  </a:lnTo>
                  <a:cubicBezTo>
                    <a:pt x="30004" y="0"/>
                    <a:pt x="0" y="30004"/>
                    <a:pt x="0" y="66866"/>
                  </a:cubicBezTo>
                  <a:lnTo>
                    <a:pt x="0" y="551497"/>
                  </a:lnTo>
                  <a:cubicBezTo>
                    <a:pt x="0" y="588359"/>
                    <a:pt x="30004" y="618363"/>
                    <a:pt x="66866" y="618363"/>
                  </a:cubicBezTo>
                  <a:lnTo>
                    <a:pt x="66866" y="618363"/>
                  </a:lnTo>
                  <a:close/>
                  <a:moveTo>
                    <a:pt x="41910" y="551497"/>
                  </a:moveTo>
                  <a:lnTo>
                    <a:pt x="41910" y="317468"/>
                  </a:lnTo>
                  <a:lnTo>
                    <a:pt x="257746" y="317468"/>
                  </a:lnTo>
                  <a:lnTo>
                    <a:pt x="257746" y="576548"/>
                  </a:lnTo>
                  <a:lnTo>
                    <a:pt x="66866" y="576548"/>
                  </a:lnTo>
                  <a:cubicBezTo>
                    <a:pt x="53054" y="576548"/>
                    <a:pt x="41910" y="565309"/>
                    <a:pt x="41910" y="551593"/>
                  </a:cubicBezTo>
                  <a:lnTo>
                    <a:pt x="41910" y="551593"/>
                  </a:lnTo>
                  <a:close/>
                  <a:moveTo>
                    <a:pt x="524733" y="217646"/>
                  </a:moveTo>
                  <a:lnTo>
                    <a:pt x="740569" y="217646"/>
                  </a:lnTo>
                  <a:lnTo>
                    <a:pt x="740569" y="400717"/>
                  </a:lnTo>
                  <a:lnTo>
                    <a:pt x="524733" y="400717"/>
                  </a:lnTo>
                  <a:lnTo>
                    <a:pt x="524733" y="217646"/>
                  </a:lnTo>
                  <a:close/>
                  <a:moveTo>
                    <a:pt x="482822" y="576548"/>
                  </a:moveTo>
                  <a:lnTo>
                    <a:pt x="299657" y="576548"/>
                  </a:lnTo>
                  <a:lnTo>
                    <a:pt x="299657" y="42005"/>
                  </a:lnTo>
                  <a:lnTo>
                    <a:pt x="482822" y="42005"/>
                  </a:lnTo>
                  <a:lnTo>
                    <a:pt x="482822" y="576548"/>
                  </a:lnTo>
                  <a:close/>
                  <a:moveTo>
                    <a:pt x="715613" y="576548"/>
                  </a:moveTo>
                  <a:lnTo>
                    <a:pt x="524733" y="576548"/>
                  </a:lnTo>
                  <a:lnTo>
                    <a:pt x="524733" y="442722"/>
                  </a:lnTo>
                  <a:lnTo>
                    <a:pt x="740569" y="442722"/>
                  </a:lnTo>
                  <a:lnTo>
                    <a:pt x="740569" y="551593"/>
                  </a:lnTo>
                  <a:cubicBezTo>
                    <a:pt x="740569" y="565404"/>
                    <a:pt x="729329" y="576548"/>
                    <a:pt x="715613" y="576548"/>
                  </a:cubicBezTo>
                  <a:close/>
                  <a:moveTo>
                    <a:pt x="740569" y="66961"/>
                  </a:moveTo>
                  <a:lnTo>
                    <a:pt x="740569" y="175831"/>
                  </a:lnTo>
                  <a:lnTo>
                    <a:pt x="524733" y="175831"/>
                  </a:lnTo>
                  <a:lnTo>
                    <a:pt x="524733" y="42005"/>
                  </a:lnTo>
                  <a:lnTo>
                    <a:pt x="715613" y="42005"/>
                  </a:lnTo>
                  <a:cubicBezTo>
                    <a:pt x="729425" y="42005"/>
                    <a:pt x="740569" y="53245"/>
                    <a:pt x="740569" y="66961"/>
                  </a:cubicBezTo>
                  <a:close/>
                  <a:moveTo>
                    <a:pt x="66866" y="42005"/>
                  </a:moveTo>
                  <a:lnTo>
                    <a:pt x="257746" y="42005"/>
                  </a:lnTo>
                  <a:lnTo>
                    <a:pt x="257746" y="275654"/>
                  </a:lnTo>
                  <a:lnTo>
                    <a:pt x="41910" y="275654"/>
                  </a:lnTo>
                  <a:lnTo>
                    <a:pt x="41910" y="66961"/>
                  </a:lnTo>
                  <a:cubicBezTo>
                    <a:pt x="41910" y="53150"/>
                    <a:pt x="53054" y="42005"/>
                    <a:pt x="66866" y="42005"/>
                  </a:cubicBezTo>
                  <a:lnTo>
                    <a:pt x="66866" y="42005"/>
                  </a:lnTo>
                  <a:close/>
                </a:path>
              </a:pathLst>
            </a:custGeom>
            <a:solidFill>
              <a:srgbClr val="18009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3" name="Graphic 5">
            <a:extLst>
              <a:ext uri="{FF2B5EF4-FFF2-40B4-BE49-F238E27FC236}">
                <a16:creationId xmlns:a16="http://schemas.microsoft.com/office/drawing/2014/main" id="{2C113472-2FBC-C8D7-BEE0-B57E00CBFD56}"/>
              </a:ext>
            </a:extLst>
          </p:cNvPr>
          <p:cNvGrpSpPr/>
          <p:nvPr/>
        </p:nvGrpSpPr>
        <p:grpSpPr>
          <a:xfrm>
            <a:off x="5003799" y="2339985"/>
            <a:ext cx="1197006" cy="1156705"/>
            <a:chOff x="5003799" y="2339985"/>
            <a:chExt cx="1197006" cy="1156705"/>
          </a:xfrm>
          <a:noFill/>
        </p:grpSpPr>
        <p:sp>
          <p:nvSpPr>
            <p:cNvPr id="64" name="Freeform: Shape 69">
              <a:extLst>
                <a:ext uri="{FF2B5EF4-FFF2-40B4-BE49-F238E27FC236}">
                  <a16:creationId xmlns:a16="http://schemas.microsoft.com/office/drawing/2014/main" id="{AE75F09F-D7B7-21AE-3D86-E8445FF3198E}"/>
                </a:ext>
              </a:extLst>
            </p:cNvPr>
            <p:cNvSpPr/>
            <p:nvPr/>
          </p:nvSpPr>
          <p:spPr>
            <a:xfrm>
              <a:off x="5003799" y="2678112"/>
              <a:ext cx="1197006" cy="206406"/>
            </a:xfrm>
            <a:custGeom>
              <a:avLst/>
              <a:gdLst>
                <a:gd name="connsiteX0" fmla="*/ 0 w 1197006"/>
                <a:gd name="connsiteY0" fmla="*/ 0 h 206406"/>
                <a:gd name="connsiteX1" fmla="*/ 1197007 w 1197006"/>
                <a:gd name="connsiteY1" fmla="*/ 0 h 206406"/>
                <a:gd name="connsiteX2" fmla="*/ 1197007 w 1197006"/>
                <a:gd name="connsiteY2" fmla="*/ 206407 h 206406"/>
                <a:gd name="connsiteX3" fmla="*/ 0 w 1197006"/>
                <a:gd name="connsiteY3" fmla="*/ 206407 h 206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7006" h="206406">
                  <a:moveTo>
                    <a:pt x="0" y="0"/>
                  </a:moveTo>
                  <a:lnTo>
                    <a:pt x="1197007" y="0"/>
                  </a:lnTo>
                  <a:lnTo>
                    <a:pt x="1197007" y="206407"/>
                  </a:lnTo>
                  <a:lnTo>
                    <a:pt x="0" y="206407"/>
                  </a:lnTo>
                  <a:close/>
                </a:path>
              </a:pathLst>
            </a:custGeom>
            <a:noFill/>
            <a:ln w="47625" cap="rnd">
              <a:solidFill>
                <a:srgbClr val="18009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70">
              <a:extLst>
                <a:ext uri="{FF2B5EF4-FFF2-40B4-BE49-F238E27FC236}">
                  <a16:creationId xmlns:a16="http://schemas.microsoft.com/office/drawing/2014/main" id="{B9692557-70F1-D5D3-B5F3-6FF5AFDAE2C0}"/>
                </a:ext>
              </a:extLst>
            </p:cNvPr>
            <p:cNvSpPr/>
            <p:nvPr/>
          </p:nvSpPr>
          <p:spPr>
            <a:xfrm>
              <a:off x="5099621" y="2889281"/>
              <a:ext cx="1005363" cy="607409"/>
            </a:xfrm>
            <a:custGeom>
              <a:avLst/>
              <a:gdLst>
                <a:gd name="connsiteX0" fmla="*/ 1005364 w 1005363"/>
                <a:gd name="connsiteY0" fmla="*/ 0 h 607409"/>
                <a:gd name="connsiteX1" fmla="*/ 1005364 w 1005363"/>
                <a:gd name="connsiteY1" fmla="*/ 607409 h 607409"/>
                <a:gd name="connsiteX2" fmla="*/ 0 w 1005363"/>
                <a:gd name="connsiteY2" fmla="*/ 607409 h 607409"/>
                <a:gd name="connsiteX3" fmla="*/ 0 w 1005363"/>
                <a:gd name="connsiteY3" fmla="*/ 0 h 607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5363" h="607409">
                  <a:moveTo>
                    <a:pt x="1005364" y="0"/>
                  </a:moveTo>
                  <a:lnTo>
                    <a:pt x="1005364" y="607409"/>
                  </a:lnTo>
                  <a:lnTo>
                    <a:pt x="0" y="607409"/>
                  </a:lnTo>
                  <a:lnTo>
                    <a:pt x="0" y="0"/>
                  </a:lnTo>
                </a:path>
              </a:pathLst>
            </a:custGeom>
            <a:noFill/>
            <a:ln w="47625" cap="rnd">
              <a:solidFill>
                <a:srgbClr val="18009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71">
              <a:extLst>
                <a:ext uri="{FF2B5EF4-FFF2-40B4-BE49-F238E27FC236}">
                  <a16:creationId xmlns:a16="http://schemas.microsoft.com/office/drawing/2014/main" id="{A8C03810-FFEA-AEC5-54E8-355B26A1885A}"/>
                </a:ext>
              </a:extLst>
            </p:cNvPr>
            <p:cNvSpPr/>
            <p:nvPr/>
          </p:nvSpPr>
          <p:spPr>
            <a:xfrm>
              <a:off x="5500718" y="2681255"/>
              <a:ext cx="9525" cy="815435"/>
            </a:xfrm>
            <a:custGeom>
              <a:avLst/>
              <a:gdLst>
                <a:gd name="connsiteX0" fmla="*/ 0 w 9525"/>
                <a:gd name="connsiteY0" fmla="*/ 0 h 815435"/>
                <a:gd name="connsiteX1" fmla="*/ 0 w 9525"/>
                <a:gd name="connsiteY1" fmla="*/ 815435 h 81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815435">
                  <a:moveTo>
                    <a:pt x="0" y="0"/>
                  </a:moveTo>
                  <a:lnTo>
                    <a:pt x="0" y="815435"/>
                  </a:lnTo>
                </a:path>
              </a:pathLst>
            </a:custGeom>
            <a:ln w="47625" cap="rnd">
              <a:solidFill>
                <a:srgbClr val="18009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72">
              <a:extLst>
                <a:ext uri="{FF2B5EF4-FFF2-40B4-BE49-F238E27FC236}">
                  <a16:creationId xmlns:a16="http://schemas.microsoft.com/office/drawing/2014/main" id="{5186DF9D-09DA-4127-59E9-C9DC53D33A91}"/>
                </a:ext>
              </a:extLst>
            </p:cNvPr>
            <p:cNvSpPr/>
            <p:nvPr/>
          </p:nvSpPr>
          <p:spPr>
            <a:xfrm>
              <a:off x="5701982" y="2685446"/>
              <a:ext cx="9525" cy="811244"/>
            </a:xfrm>
            <a:custGeom>
              <a:avLst/>
              <a:gdLst>
                <a:gd name="connsiteX0" fmla="*/ 0 w 9525"/>
                <a:gd name="connsiteY0" fmla="*/ 0 h 811244"/>
                <a:gd name="connsiteX1" fmla="*/ 0 w 9525"/>
                <a:gd name="connsiteY1" fmla="*/ 811244 h 811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811244">
                  <a:moveTo>
                    <a:pt x="0" y="0"/>
                  </a:moveTo>
                  <a:lnTo>
                    <a:pt x="0" y="811244"/>
                  </a:lnTo>
                </a:path>
              </a:pathLst>
            </a:custGeom>
            <a:ln w="47625" cap="rnd">
              <a:solidFill>
                <a:srgbClr val="18009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73">
              <a:extLst>
                <a:ext uri="{FF2B5EF4-FFF2-40B4-BE49-F238E27FC236}">
                  <a16:creationId xmlns:a16="http://schemas.microsoft.com/office/drawing/2014/main" id="{3E2A4744-5663-B6C9-9626-E8B1609A283F}"/>
                </a:ext>
              </a:extLst>
            </p:cNvPr>
            <p:cNvSpPr/>
            <p:nvPr/>
          </p:nvSpPr>
          <p:spPr>
            <a:xfrm>
              <a:off x="5262780" y="2339985"/>
              <a:ext cx="336712" cy="334634"/>
            </a:xfrm>
            <a:custGeom>
              <a:avLst/>
              <a:gdLst>
                <a:gd name="connsiteX0" fmla="*/ 333950 w 336712"/>
                <a:gd name="connsiteY0" fmla="*/ 178012 h 334634"/>
                <a:gd name="connsiteX1" fmla="*/ 329378 w 336712"/>
                <a:gd name="connsiteY1" fmla="*/ 130101 h 334634"/>
                <a:gd name="connsiteX2" fmla="*/ 113065 w 336712"/>
                <a:gd name="connsiteY2" fmla="*/ 8657 h 334634"/>
                <a:gd name="connsiteX3" fmla="*/ 4 w 336712"/>
                <a:gd name="connsiteY3" fmla="*/ 165248 h 334634"/>
                <a:gd name="connsiteX4" fmla="*/ 111827 w 336712"/>
                <a:gd name="connsiteY4" fmla="*/ 322315 h 334634"/>
                <a:gd name="connsiteX5" fmla="*/ 336712 w 336712"/>
                <a:gd name="connsiteY5" fmla="*/ 331269 h 334634"/>
                <a:gd name="connsiteX6" fmla="*/ 334236 w 336712"/>
                <a:gd name="connsiteY6" fmla="*/ 313743 h 334634"/>
                <a:gd name="connsiteX7" fmla="*/ 333950 w 336712"/>
                <a:gd name="connsiteY7" fmla="*/ 178012 h 334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6712" h="334634">
                  <a:moveTo>
                    <a:pt x="333950" y="178012"/>
                  </a:moveTo>
                  <a:cubicBezTo>
                    <a:pt x="333760" y="162010"/>
                    <a:pt x="333093" y="145531"/>
                    <a:pt x="329378" y="130101"/>
                  </a:cubicBezTo>
                  <a:cubicBezTo>
                    <a:pt x="305470" y="31231"/>
                    <a:pt x="210030" y="-22013"/>
                    <a:pt x="113065" y="8657"/>
                  </a:cubicBezTo>
                  <a:cubicBezTo>
                    <a:pt x="47629" y="29422"/>
                    <a:pt x="480" y="94763"/>
                    <a:pt x="4" y="165248"/>
                  </a:cubicBezTo>
                  <a:cubicBezTo>
                    <a:pt x="-473" y="235257"/>
                    <a:pt x="46105" y="303551"/>
                    <a:pt x="111827" y="322315"/>
                  </a:cubicBezTo>
                  <a:cubicBezTo>
                    <a:pt x="185646" y="343461"/>
                    <a:pt x="261560" y="330888"/>
                    <a:pt x="336712" y="331269"/>
                  </a:cubicBezTo>
                  <a:cubicBezTo>
                    <a:pt x="335855" y="325459"/>
                    <a:pt x="334331" y="319553"/>
                    <a:pt x="334236" y="313743"/>
                  </a:cubicBezTo>
                  <a:cubicBezTo>
                    <a:pt x="334045" y="268499"/>
                    <a:pt x="334522" y="223255"/>
                    <a:pt x="333950" y="178012"/>
                  </a:cubicBezTo>
                  <a:close/>
                </a:path>
              </a:pathLst>
            </a:custGeom>
            <a:noFill/>
            <a:ln w="47625" cap="rnd">
              <a:solidFill>
                <a:srgbClr val="18009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74">
              <a:extLst>
                <a:ext uri="{FF2B5EF4-FFF2-40B4-BE49-F238E27FC236}">
                  <a16:creationId xmlns:a16="http://schemas.microsoft.com/office/drawing/2014/main" id="{E88A5C35-1D8F-91B7-6988-9752B6F78EE6}"/>
                </a:ext>
              </a:extLst>
            </p:cNvPr>
            <p:cNvSpPr/>
            <p:nvPr/>
          </p:nvSpPr>
          <p:spPr>
            <a:xfrm>
              <a:off x="5605017" y="2339985"/>
              <a:ext cx="336712" cy="334634"/>
            </a:xfrm>
            <a:custGeom>
              <a:avLst/>
              <a:gdLst>
                <a:gd name="connsiteX0" fmla="*/ 223647 w 336712"/>
                <a:gd name="connsiteY0" fmla="*/ 8657 h 334634"/>
                <a:gd name="connsiteX1" fmla="*/ 7334 w 336712"/>
                <a:gd name="connsiteY1" fmla="*/ 130101 h 334634"/>
                <a:gd name="connsiteX2" fmla="*/ 2762 w 336712"/>
                <a:gd name="connsiteY2" fmla="*/ 178012 h 334634"/>
                <a:gd name="connsiteX3" fmla="*/ 2476 w 336712"/>
                <a:gd name="connsiteY3" fmla="*/ 313743 h 334634"/>
                <a:gd name="connsiteX4" fmla="*/ 0 w 336712"/>
                <a:gd name="connsiteY4" fmla="*/ 331269 h 334634"/>
                <a:gd name="connsiteX5" fmla="*/ 224885 w 336712"/>
                <a:gd name="connsiteY5" fmla="*/ 322315 h 334634"/>
                <a:gd name="connsiteX6" fmla="*/ 336709 w 336712"/>
                <a:gd name="connsiteY6" fmla="*/ 165248 h 334634"/>
                <a:gd name="connsiteX7" fmla="*/ 223647 w 336712"/>
                <a:gd name="connsiteY7" fmla="*/ 8657 h 334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6712" h="334634">
                  <a:moveTo>
                    <a:pt x="223647" y="8657"/>
                  </a:moveTo>
                  <a:cubicBezTo>
                    <a:pt x="126682" y="-22013"/>
                    <a:pt x="31147" y="31231"/>
                    <a:pt x="7334" y="130101"/>
                  </a:cubicBezTo>
                  <a:cubicBezTo>
                    <a:pt x="3619" y="145531"/>
                    <a:pt x="2953" y="162010"/>
                    <a:pt x="2762" y="178012"/>
                  </a:cubicBezTo>
                  <a:cubicBezTo>
                    <a:pt x="2191" y="223255"/>
                    <a:pt x="2667" y="268499"/>
                    <a:pt x="2476" y="313743"/>
                  </a:cubicBezTo>
                  <a:cubicBezTo>
                    <a:pt x="2476" y="319648"/>
                    <a:pt x="952" y="325459"/>
                    <a:pt x="0" y="331269"/>
                  </a:cubicBezTo>
                  <a:cubicBezTo>
                    <a:pt x="75057" y="330888"/>
                    <a:pt x="151067" y="343461"/>
                    <a:pt x="224885" y="322315"/>
                  </a:cubicBezTo>
                  <a:cubicBezTo>
                    <a:pt x="290703" y="303456"/>
                    <a:pt x="337185" y="235257"/>
                    <a:pt x="336709" y="165248"/>
                  </a:cubicBezTo>
                  <a:cubicBezTo>
                    <a:pt x="336232" y="94763"/>
                    <a:pt x="289084" y="29422"/>
                    <a:pt x="223647" y="8657"/>
                  </a:cubicBezTo>
                  <a:close/>
                </a:path>
              </a:pathLst>
            </a:custGeom>
            <a:noFill/>
            <a:ln w="47625" cap="rnd">
              <a:solidFill>
                <a:srgbClr val="18009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0" name="Freeform: Shape 75">
            <a:extLst>
              <a:ext uri="{FF2B5EF4-FFF2-40B4-BE49-F238E27FC236}">
                <a16:creationId xmlns:a16="http://schemas.microsoft.com/office/drawing/2014/main" id="{EC56C647-DAA7-0FFC-3EC3-85F75B5BFDDB}"/>
              </a:ext>
            </a:extLst>
          </p:cNvPr>
          <p:cNvSpPr/>
          <p:nvPr/>
        </p:nvSpPr>
        <p:spPr>
          <a:xfrm>
            <a:off x="9463023" y="5440928"/>
            <a:ext cx="1190624" cy="452494"/>
          </a:xfrm>
          <a:custGeom>
            <a:avLst/>
            <a:gdLst>
              <a:gd name="connsiteX0" fmla="*/ 0 w 1190624"/>
              <a:gd name="connsiteY0" fmla="*/ 247370 h 452494"/>
              <a:gd name="connsiteX1" fmla="*/ 209550 w 1190624"/>
              <a:gd name="connsiteY1" fmla="*/ 247370 h 452494"/>
              <a:gd name="connsiteX2" fmla="*/ 232410 w 1190624"/>
              <a:gd name="connsiteY2" fmla="*/ 235939 h 452494"/>
              <a:gd name="connsiteX3" fmla="*/ 405765 w 1190624"/>
              <a:gd name="connsiteY3" fmla="*/ 3815 h 452494"/>
              <a:gd name="connsiteX4" fmla="*/ 422243 w 1190624"/>
              <a:gd name="connsiteY4" fmla="*/ 5911 h 452494"/>
              <a:gd name="connsiteX5" fmla="*/ 599789 w 1190624"/>
              <a:gd name="connsiteY5" fmla="*/ 446537 h 452494"/>
              <a:gd name="connsiteX6" fmla="*/ 617220 w 1190624"/>
              <a:gd name="connsiteY6" fmla="*/ 447013 h 452494"/>
              <a:gd name="connsiteX7" fmla="*/ 754761 w 1190624"/>
              <a:gd name="connsiteY7" fmla="*/ 150500 h 452494"/>
              <a:gd name="connsiteX8" fmla="*/ 772096 w 1190624"/>
              <a:gd name="connsiteY8" fmla="*/ 150596 h 452494"/>
              <a:gd name="connsiteX9" fmla="*/ 878300 w 1190624"/>
              <a:gd name="connsiteY9" fmla="*/ 388435 h 452494"/>
              <a:gd name="connsiteX10" fmla="*/ 894493 w 1190624"/>
              <a:gd name="connsiteY10" fmla="*/ 390340 h 452494"/>
              <a:gd name="connsiteX11" fmla="*/ 986790 w 1190624"/>
              <a:gd name="connsiteY11" fmla="*/ 271087 h 452494"/>
              <a:gd name="connsiteX12" fmla="*/ 1009364 w 1190624"/>
              <a:gd name="connsiteY12" fmla="*/ 260038 h 452494"/>
              <a:gd name="connsiteX13" fmla="*/ 1190625 w 1190624"/>
              <a:gd name="connsiteY13" fmla="*/ 260038 h 452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90624" h="452494">
                <a:moveTo>
                  <a:pt x="0" y="247370"/>
                </a:moveTo>
                <a:lnTo>
                  <a:pt x="209550" y="247370"/>
                </a:lnTo>
                <a:cubicBezTo>
                  <a:pt x="218599" y="247370"/>
                  <a:pt x="227076" y="243083"/>
                  <a:pt x="232410" y="235939"/>
                </a:cubicBezTo>
                <a:lnTo>
                  <a:pt x="405765" y="3815"/>
                </a:lnTo>
                <a:cubicBezTo>
                  <a:pt x="410242" y="-2090"/>
                  <a:pt x="419481" y="-947"/>
                  <a:pt x="422243" y="5911"/>
                </a:cubicBezTo>
                <a:lnTo>
                  <a:pt x="599789" y="446537"/>
                </a:lnTo>
                <a:cubicBezTo>
                  <a:pt x="602933" y="454253"/>
                  <a:pt x="613791" y="454538"/>
                  <a:pt x="617220" y="447013"/>
                </a:cubicBezTo>
                <a:lnTo>
                  <a:pt x="754761" y="150500"/>
                </a:lnTo>
                <a:cubicBezTo>
                  <a:pt x="758190" y="143071"/>
                  <a:pt x="768763" y="143166"/>
                  <a:pt x="772096" y="150596"/>
                </a:cubicBezTo>
                <a:lnTo>
                  <a:pt x="878300" y="388435"/>
                </a:lnTo>
                <a:cubicBezTo>
                  <a:pt x="881253" y="395007"/>
                  <a:pt x="890111" y="396055"/>
                  <a:pt x="894493" y="390340"/>
                </a:cubicBezTo>
                <a:lnTo>
                  <a:pt x="986790" y="271087"/>
                </a:lnTo>
                <a:cubicBezTo>
                  <a:pt x="992219" y="264134"/>
                  <a:pt x="1000506" y="260038"/>
                  <a:pt x="1009364" y="260038"/>
                </a:cubicBezTo>
                <a:lnTo>
                  <a:pt x="1190625" y="260038"/>
                </a:lnTo>
              </a:path>
            </a:pathLst>
          </a:custGeom>
          <a:noFill/>
          <a:ln w="44768" cap="rnd">
            <a:solidFill>
              <a:srgbClr val="180092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3" name="Slide Number Placeholder 6">
            <a:extLst>
              <a:ext uri="{FF2B5EF4-FFF2-40B4-BE49-F238E27FC236}">
                <a16:creationId xmlns:a16="http://schemas.microsoft.com/office/drawing/2014/main" id="{2C08C579-DFCC-879D-85E9-B9CF55CBBC8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rgbClr val="1500D9"/>
                </a:solidFill>
              </a:rPr>
              <a:pPr marL="38100">
                <a:lnSpc>
                  <a:spcPts val="3010"/>
                </a:lnSpc>
              </a:pPr>
              <a:t>25</a:t>
            </a:fld>
            <a:endParaRPr lang="en-MY" spc="-25" dirty="0">
              <a:solidFill>
                <a:srgbClr val="1500D9"/>
              </a:solidFill>
            </a:endParaRPr>
          </a:p>
        </p:txBody>
      </p:sp>
      <p:sp>
        <p:nvSpPr>
          <p:cNvPr id="3" name="object 35">
            <a:extLst>
              <a:ext uri="{FF2B5EF4-FFF2-40B4-BE49-F238E27FC236}">
                <a16:creationId xmlns:a16="http://schemas.microsoft.com/office/drawing/2014/main" id="{B05FA083-4815-1DE5-97A5-7D60E9773C95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17009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OUTLINED ICONS</a:t>
            </a:r>
            <a:endParaRPr lang="en-MY" sz="3200" b="1" spc="90" dirty="0">
              <a:solidFill>
                <a:srgbClr val="17009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2797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lide Number Placeholder 6">
            <a:extLst>
              <a:ext uri="{FF2B5EF4-FFF2-40B4-BE49-F238E27FC236}">
                <a16:creationId xmlns:a16="http://schemas.microsoft.com/office/drawing/2014/main" id="{2C08C579-DFCC-879D-85E9-B9CF55CBBC8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rgbClr val="1500D9"/>
                </a:solidFill>
              </a:rPr>
              <a:pPr marL="38100">
                <a:lnSpc>
                  <a:spcPts val="3010"/>
                </a:lnSpc>
              </a:pPr>
              <a:t>26</a:t>
            </a:fld>
            <a:endParaRPr lang="en-MY" spc="-25" dirty="0">
              <a:solidFill>
                <a:srgbClr val="1500D9"/>
              </a:solidFill>
            </a:endParaRPr>
          </a:p>
        </p:txBody>
      </p:sp>
      <p:sp>
        <p:nvSpPr>
          <p:cNvPr id="3" name="object 35">
            <a:extLst>
              <a:ext uri="{FF2B5EF4-FFF2-40B4-BE49-F238E27FC236}">
                <a16:creationId xmlns:a16="http://schemas.microsoft.com/office/drawing/2014/main" id="{B05FA083-4815-1DE5-97A5-7D60E9773C95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17009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OUTLINED ICONS</a:t>
            </a:r>
            <a:endParaRPr lang="en-MY" sz="3200" b="1" spc="90" dirty="0">
              <a:solidFill>
                <a:srgbClr val="17009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014F864-CBD0-7657-4F16-FFB2805160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67899" y="2732239"/>
            <a:ext cx="1320711" cy="1287693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4221E690-B871-8FFF-20EB-13F0D3874B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95601" y="2742647"/>
            <a:ext cx="1078877" cy="128116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BE51523-0BE1-7941-89DF-8971AEA11D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34923" y="2765939"/>
            <a:ext cx="1339650" cy="1208953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51B7B240-6B15-79EC-20F2-7AD3E0397D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684165" y="2744133"/>
            <a:ext cx="1226559" cy="129470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8F0BB15-486F-BC07-56D4-E61AB3E701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146955" y="2715262"/>
            <a:ext cx="981588" cy="133215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4130A99-8638-EE87-1266-B001F4298F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5356849" y="2765939"/>
            <a:ext cx="1266878" cy="126687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93B3DD6-F55F-B3F9-2EDB-8A3CAD0154B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278433" y="4598986"/>
            <a:ext cx="1099642" cy="1261354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A94F4BE-974B-D355-7B0A-A5C31E22B3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854050" y="4597534"/>
            <a:ext cx="961978" cy="126052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D6BEDEB-8B61-9780-53A6-23341614BAD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195704" y="4570363"/>
            <a:ext cx="1218088" cy="128769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22BA11D-BCC4-F679-D9D7-1EADD4D65F3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791685" y="4532622"/>
            <a:ext cx="1011518" cy="1400563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E6C539FE-A00E-58EC-7209-352248154CC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="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3118309" y="4521078"/>
            <a:ext cx="1038880" cy="1423650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990A02ED-023A-AFDB-DD23-8930E50A588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=""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5183819" y="4588008"/>
            <a:ext cx="1612938" cy="1297363"/>
          </a:xfrm>
          <a:prstGeom prst="rect">
            <a:avLst/>
          </a:prstGeom>
        </p:spPr>
      </p:pic>
      <p:pic>
        <p:nvPicPr>
          <p:cNvPr id="74" name="Graphic 73">
            <a:extLst>
              <a:ext uri="{FF2B5EF4-FFF2-40B4-BE49-F238E27FC236}">
                <a16:creationId xmlns:a16="http://schemas.microsoft.com/office/drawing/2014/main" id="{D0F904EE-23EE-A830-1AAC-EAE83209982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=""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291596" y="6360870"/>
            <a:ext cx="1073317" cy="1274564"/>
          </a:xfrm>
          <a:prstGeom prst="rect">
            <a:avLst/>
          </a:prstGeom>
        </p:spPr>
      </p:pic>
      <p:pic>
        <p:nvPicPr>
          <p:cNvPr id="75" name="Graphic 74">
            <a:extLst>
              <a:ext uri="{FF2B5EF4-FFF2-40B4-BE49-F238E27FC236}">
                <a16:creationId xmlns:a16="http://schemas.microsoft.com/office/drawing/2014/main" id="{4B0E59C3-730A-7A37-D00A-CC257FF7E17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=""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493337" y="6525345"/>
            <a:ext cx="1683405" cy="1010043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44E8333B-17FC-C9D3-1B67-9D63378CDE9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=""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7938446" y="6489287"/>
            <a:ext cx="1732604" cy="1003087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EE7CCD19-53E3-A8D6-6DD8-E1A04950323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=""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682161" y="6211118"/>
            <a:ext cx="1230567" cy="1558718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76567B84-EF5F-A9BC-A52D-BB9E2027F41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=""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3047447" y="6360869"/>
            <a:ext cx="1180605" cy="1291287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66BC4DFD-E05C-2115-B8BA-2213C750D6FD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=""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5333348" y="6340475"/>
            <a:ext cx="1313880" cy="1281835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CB299378-45A4-58B3-C13C-4B07B56B5F74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=""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3192065" y="8381503"/>
            <a:ext cx="1272378" cy="1241344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04A7D531-A413-1AA5-3EDC-65D39EAC0C9D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=""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5710592" y="8359587"/>
            <a:ext cx="1248894" cy="1248894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CE1D0EF7-9A9C-8F6C-D93B-336CBCC25DCC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=""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8171576" y="8359587"/>
            <a:ext cx="1266344" cy="1266344"/>
          </a:xfrm>
          <a:prstGeom prst="rect">
            <a:avLst/>
          </a:prstGeom>
        </p:spPr>
      </p:pic>
      <p:pic>
        <p:nvPicPr>
          <p:cNvPr id="83" name="Graphic 82">
            <a:extLst>
              <a:ext uri="{FF2B5EF4-FFF2-40B4-BE49-F238E27FC236}">
                <a16:creationId xmlns:a16="http://schemas.microsoft.com/office/drawing/2014/main" id="{20CA77EA-DC07-CC32-D442-653E80D53FC7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=""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0689789" y="8272209"/>
            <a:ext cx="1215311" cy="1423650"/>
          </a:xfrm>
          <a:prstGeom prst="rect">
            <a:avLst/>
          </a:prstGeom>
        </p:spPr>
      </p:pic>
      <p:pic>
        <p:nvPicPr>
          <p:cNvPr id="84" name="Graphic 83">
            <a:extLst>
              <a:ext uri="{FF2B5EF4-FFF2-40B4-BE49-F238E27FC236}">
                <a16:creationId xmlns:a16="http://schemas.microsoft.com/office/drawing/2014/main" id="{C66D915F-8692-2745-617F-18E036E1808B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=""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2957309" y="8393651"/>
            <a:ext cx="1360880" cy="1228111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F6E37549-7C04-03AC-1410-3BD6F386E56D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=""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5312065" y="8548096"/>
            <a:ext cx="1356447" cy="114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7097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lide Number Placeholder 6">
            <a:extLst>
              <a:ext uri="{FF2B5EF4-FFF2-40B4-BE49-F238E27FC236}">
                <a16:creationId xmlns:a16="http://schemas.microsoft.com/office/drawing/2014/main" id="{2C08C579-DFCC-879D-85E9-B9CF55CBBC8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rgbClr val="1500D9"/>
                </a:solidFill>
              </a:rPr>
              <a:pPr marL="38100">
                <a:lnSpc>
                  <a:spcPts val="3010"/>
                </a:lnSpc>
              </a:pPr>
              <a:t>27</a:t>
            </a:fld>
            <a:endParaRPr lang="en-MY" spc="-25" dirty="0">
              <a:solidFill>
                <a:srgbClr val="1500D9"/>
              </a:solidFill>
            </a:endParaRPr>
          </a:p>
        </p:txBody>
      </p:sp>
      <p:sp>
        <p:nvSpPr>
          <p:cNvPr id="3" name="object 35">
            <a:extLst>
              <a:ext uri="{FF2B5EF4-FFF2-40B4-BE49-F238E27FC236}">
                <a16:creationId xmlns:a16="http://schemas.microsoft.com/office/drawing/2014/main" id="{B05FA083-4815-1DE5-97A5-7D60E9773C95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17009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OUTLINED ICONS</a:t>
            </a:r>
            <a:endParaRPr lang="en-MY" sz="3200" b="1" spc="90" dirty="0">
              <a:solidFill>
                <a:srgbClr val="17009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84AF246-244B-EBA9-135A-F3C18BE29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99193" y="2760185"/>
            <a:ext cx="1353905" cy="132005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D76ED3E-62DD-EDE0-9669-F07998DB4F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19513" y="2835275"/>
            <a:ext cx="1352329" cy="121709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C833298-40F2-E715-A8D9-06DFAA9474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19382" y="2889120"/>
            <a:ext cx="1423598" cy="113157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E7644D68-950C-3CFD-B1D8-2F6AF35F1A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67781" y="2728689"/>
            <a:ext cx="1337887" cy="141433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33E048B-5187-83B3-98DD-65E9FA15CC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973889" y="2760184"/>
            <a:ext cx="1338432" cy="140535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504162D-D0B5-F116-1934-E0056AFEB0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5399862" y="2678194"/>
            <a:ext cx="1266975" cy="142148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3589795-AC8F-2475-23BF-595754895CA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422650" y="4664075"/>
            <a:ext cx="1192627" cy="122670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5DF6053-A093-FC37-7DD8-8332FB31CA5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731149" y="4587876"/>
            <a:ext cx="1310554" cy="131055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6FEDC86-B948-F728-8A4B-982C613C58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232449" y="4572702"/>
            <a:ext cx="1099385" cy="1325728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606D8DB-3F54-ADEB-CA67-EF81913CA69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624118" y="4746693"/>
            <a:ext cx="1271204" cy="1144084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1836162A-508F-A1F0-C42A-87DA798EF10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="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2847034" y="4619409"/>
            <a:ext cx="1422671" cy="1386193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094E6E80-FF51-E9EA-89B0-140B2C851D0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=""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5583857" y="4554885"/>
            <a:ext cx="978425" cy="1502582"/>
          </a:xfrm>
          <a:prstGeom prst="rect">
            <a:avLst/>
          </a:prstGeom>
        </p:spPr>
      </p:pic>
      <p:pic>
        <p:nvPicPr>
          <p:cNvPr id="74" name="Graphic 73">
            <a:extLst>
              <a:ext uri="{FF2B5EF4-FFF2-40B4-BE49-F238E27FC236}">
                <a16:creationId xmlns:a16="http://schemas.microsoft.com/office/drawing/2014/main" id="{3B5D3BDE-1395-A26F-EB49-8547C5F9039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=""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313210" y="6481781"/>
            <a:ext cx="1371608" cy="1266099"/>
          </a:xfrm>
          <a:prstGeom prst="rect">
            <a:avLst/>
          </a:prstGeom>
        </p:spPr>
      </p:pic>
      <p:pic>
        <p:nvPicPr>
          <p:cNvPr id="75" name="Graphic 74">
            <a:extLst>
              <a:ext uri="{FF2B5EF4-FFF2-40B4-BE49-F238E27FC236}">
                <a16:creationId xmlns:a16="http://schemas.microsoft.com/office/drawing/2014/main" id="{E916E466-4D12-837D-2158-AE9670E8972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=""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775169" y="6437472"/>
            <a:ext cx="1277787" cy="1350803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63050DEE-86F5-61CA-2905-54CFF27290C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=""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8232449" y="6531769"/>
            <a:ext cx="1240662" cy="1311557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D147BCF6-CF7D-3D89-40C2-E46E9C0C497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=""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601535" y="6562657"/>
            <a:ext cx="1315106" cy="1121708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2D8761ED-671D-FAC3-1432-F6796C5D063F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=""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3023850" y="6437472"/>
            <a:ext cx="1240662" cy="1453346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8D4180D8-21FE-75E1-A4F3-37820CE1FBBD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=""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5467380" y="6493044"/>
            <a:ext cx="1323510" cy="1323510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4E04B698-A775-37CC-2527-A041216EE948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=""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3498850" y="8411386"/>
            <a:ext cx="1225134" cy="1400154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B0A0D35D-FAB4-199B-C017-81DBFAF9CDA2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=""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5797083" y="8467843"/>
            <a:ext cx="1244620" cy="1351302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B610BB39-027B-2E99-A62E-BE41F690586D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=""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8268147" y="8549165"/>
            <a:ext cx="1240662" cy="1116596"/>
          </a:xfrm>
          <a:prstGeom prst="rect">
            <a:avLst/>
          </a:prstGeom>
        </p:spPr>
      </p:pic>
      <p:pic>
        <p:nvPicPr>
          <p:cNvPr id="83" name="Graphic 82">
            <a:extLst>
              <a:ext uri="{FF2B5EF4-FFF2-40B4-BE49-F238E27FC236}">
                <a16:creationId xmlns:a16="http://schemas.microsoft.com/office/drawing/2014/main" id="{73BE2215-9744-BF06-6828-473AC9811FEB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=""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0552283" y="8426913"/>
            <a:ext cx="1285391" cy="1248665"/>
          </a:xfrm>
          <a:prstGeom prst="rect">
            <a:avLst/>
          </a:prstGeom>
        </p:spPr>
      </p:pic>
      <p:pic>
        <p:nvPicPr>
          <p:cNvPr id="84" name="Graphic 83">
            <a:extLst>
              <a:ext uri="{FF2B5EF4-FFF2-40B4-BE49-F238E27FC236}">
                <a16:creationId xmlns:a16="http://schemas.microsoft.com/office/drawing/2014/main" id="{9500FD93-6850-C73A-960B-69E7FEDBC3E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=""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2993197" y="8583617"/>
            <a:ext cx="1454476" cy="1018133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E3524769-EA46-A9C2-AD51-35106D05381E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=""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5448078" y="8450833"/>
            <a:ext cx="1266974" cy="126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6039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lide Number Placeholder 6">
            <a:extLst>
              <a:ext uri="{FF2B5EF4-FFF2-40B4-BE49-F238E27FC236}">
                <a16:creationId xmlns:a16="http://schemas.microsoft.com/office/drawing/2014/main" id="{2C08C579-DFCC-879D-85E9-B9CF55CBBC8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rgbClr val="1500D9"/>
                </a:solidFill>
              </a:rPr>
              <a:pPr marL="38100">
                <a:lnSpc>
                  <a:spcPts val="3010"/>
                </a:lnSpc>
              </a:pPr>
              <a:t>28</a:t>
            </a:fld>
            <a:endParaRPr lang="en-MY" spc="-25" dirty="0">
              <a:solidFill>
                <a:srgbClr val="1500D9"/>
              </a:solidFill>
            </a:endParaRPr>
          </a:p>
        </p:txBody>
      </p:sp>
      <p:sp>
        <p:nvSpPr>
          <p:cNvPr id="3" name="object 35">
            <a:extLst>
              <a:ext uri="{FF2B5EF4-FFF2-40B4-BE49-F238E27FC236}">
                <a16:creationId xmlns:a16="http://schemas.microsoft.com/office/drawing/2014/main" id="{B05FA083-4815-1DE5-97A5-7D60E9773C95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17009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OUTLINED ICONS</a:t>
            </a:r>
            <a:endParaRPr lang="en-MY" sz="3200" b="1" spc="90" dirty="0">
              <a:solidFill>
                <a:srgbClr val="17009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400ED02-501F-D21D-C7AE-27BD52C4E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4870" y="3028523"/>
            <a:ext cx="1287061" cy="148931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0088C3B5-1986-3A71-763C-B9A0843518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65957" y="2955672"/>
            <a:ext cx="1248943" cy="148311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23051CD-9D93-EE9C-5DEB-095F2D40A7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08667" y="2984402"/>
            <a:ext cx="1067275" cy="142060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7ABD38A-87EA-B7EC-A701-896224755E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501554" y="2983262"/>
            <a:ext cx="1430684" cy="139559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CE92AAF8-1B82-0A06-80E2-A3752734A1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218414" y="5108749"/>
            <a:ext cx="1519973" cy="128353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D52B91C-28AB-31CD-93D8-451A80D0EA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778927" y="4869626"/>
            <a:ext cx="1623003" cy="152265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B08033B-6958-6882-9DF0-93CCF2F6ED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314884" y="4885904"/>
            <a:ext cx="1454841" cy="145484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A32CB47-F7A7-ED3E-D754-ED594E340C7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2497204" y="4845820"/>
            <a:ext cx="1439384" cy="143938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52C8B6E-9283-0B70-B023-470E886527F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154813" y="6885788"/>
            <a:ext cx="1647174" cy="158232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7B55F9BE-F4C0-DC17-0EAE-66684CF54F1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819450" y="6952217"/>
            <a:ext cx="1541956" cy="1515895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CD6AF509-CF27-5A2E-5568-17D62ED4B83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="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0239799" y="6817168"/>
            <a:ext cx="1605011" cy="1785991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DC862198-AAD8-BD06-1CBB-A9200A13E14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=""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2845426" y="6752163"/>
            <a:ext cx="742940" cy="151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4416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lide Number Placeholder 6">
            <a:extLst>
              <a:ext uri="{FF2B5EF4-FFF2-40B4-BE49-F238E27FC236}">
                <a16:creationId xmlns:a16="http://schemas.microsoft.com/office/drawing/2014/main" id="{2C08C579-DFCC-879D-85E9-B9CF55CBBC8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rgbClr val="1500D9"/>
                </a:solidFill>
              </a:rPr>
              <a:pPr marL="38100">
                <a:lnSpc>
                  <a:spcPts val="3010"/>
                </a:lnSpc>
              </a:pPr>
              <a:t>29</a:t>
            </a:fld>
            <a:endParaRPr lang="en-MY" spc="-25" dirty="0">
              <a:solidFill>
                <a:srgbClr val="1500D9"/>
              </a:solidFill>
            </a:endParaRPr>
          </a:p>
        </p:txBody>
      </p:sp>
      <p:sp>
        <p:nvSpPr>
          <p:cNvPr id="3" name="object 35">
            <a:extLst>
              <a:ext uri="{FF2B5EF4-FFF2-40B4-BE49-F238E27FC236}">
                <a16:creationId xmlns:a16="http://schemas.microsoft.com/office/drawing/2014/main" id="{B05FA083-4815-1DE5-97A5-7D60E9773C95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17009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IMAGE LIBRARY</a:t>
            </a:r>
            <a:endParaRPr lang="en-MY" sz="3200" b="1" spc="90" dirty="0">
              <a:solidFill>
                <a:srgbClr val="17009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923A8CC6-FD23-E2D1-26B2-C372E079D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4041" y="2565674"/>
            <a:ext cx="2802456" cy="167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DC209BC1-D564-BCA6-CA1C-FEF5028DC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10835" y="4530685"/>
            <a:ext cx="2489406" cy="186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F403F841-BD72-AA5E-7454-F5ECEE701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53878" y="6620097"/>
            <a:ext cx="2803321" cy="186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DB8D5A4D-D934-F1C5-3451-3D0B80015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3951" y="4530000"/>
            <a:ext cx="2802636" cy="186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83A6D6EC-5FC3-4ADB-3F68-12118C0AD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48678" y="4530684"/>
            <a:ext cx="2800584" cy="186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740A0835-D92A-C725-EED3-C631D5195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53878" y="2471336"/>
            <a:ext cx="2803321" cy="1868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F2BC430B-A314-D8C7-586E-455F38E95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83248" y="6620914"/>
            <a:ext cx="2803321" cy="186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>
            <a:extLst>
              <a:ext uri="{FF2B5EF4-FFF2-40B4-BE49-F238E27FC236}">
                <a16:creationId xmlns:a16="http://schemas.microsoft.com/office/drawing/2014/main" id="{15C92500-A9E1-2B78-FECD-555F9B8D3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83966" y="2473279"/>
            <a:ext cx="2801883" cy="186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8">
            <a:extLst>
              <a:ext uri="{FF2B5EF4-FFF2-40B4-BE49-F238E27FC236}">
                <a16:creationId xmlns:a16="http://schemas.microsoft.com/office/drawing/2014/main" id="{6896913F-BD29-EA37-8607-37EE09A8B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47651" y="6620599"/>
            <a:ext cx="2802637" cy="186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0">
            <a:extLst>
              <a:ext uri="{FF2B5EF4-FFF2-40B4-BE49-F238E27FC236}">
                <a16:creationId xmlns:a16="http://schemas.microsoft.com/office/drawing/2014/main" id="{8EB2E8EF-59E2-9989-B5AF-89C4B1174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83247" y="4531825"/>
            <a:ext cx="2803322" cy="186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28547A6-AC15-57E5-4FC3-5BEE37689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755793" y="4535612"/>
            <a:ext cx="2803321" cy="18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4">
            <a:extLst>
              <a:ext uri="{FF2B5EF4-FFF2-40B4-BE49-F238E27FC236}">
                <a16:creationId xmlns:a16="http://schemas.microsoft.com/office/drawing/2014/main" id="{6E12A986-60F0-2C07-640D-473A1060D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694533" y="4529394"/>
            <a:ext cx="2801271" cy="186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6">
            <a:extLst>
              <a:ext uri="{FF2B5EF4-FFF2-40B4-BE49-F238E27FC236}">
                <a16:creationId xmlns:a16="http://schemas.microsoft.com/office/drawing/2014/main" id="{D3B375AD-18A2-E9C2-0E60-A75698F4A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47310" y="2471469"/>
            <a:ext cx="2803321" cy="186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8">
            <a:extLst>
              <a:ext uri="{FF2B5EF4-FFF2-40B4-BE49-F238E27FC236}">
                <a16:creationId xmlns:a16="http://schemas.microsoft.com/office/drawing/2014/main" id="{730E4E3E-8C24-3C8C-8804-2AA3234FD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757845" y="6621739"/>
            <a:ext cx="2799217" cy="186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0">
            <a:extLst>
              <a:ext uri="{FF2B5EF4-FFF2-40B4-BE49-F238E27FC236}">
                <a16:creationId xmlns:a16="http://schemas.microsoft.com/office/drawing/2014/main" id="{C83DF086-1CDA-331F-DEC7-3731B86CB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693507" y="6622661"/>
            <a:ext cx="2803322" cy="186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2">
            <a:extLst>
              <a:ext uri="{FF2B5EF4-FFF2-40B4-BE49-F238E27FC236}">
                <a16:creationId xmlns:a16="http://schemas.microsoft.com/office/drawing/2014/main" id="{E78966FE-FC34-C35D-351A-9D071EE11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758874" y="2473522"/>
            <a:ext cx="2797159" cy="186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4">
            <a:extLst>
              <a:ext uri="{FF2B5EF4-FFF2-40B4-BE49-F238E27FC236}">
                <a16:creationId xmlns:a16="http://schemas.microsoft.com/office/drawing/2014/main" id="{1EA62C4A-8340-5501-C7B7-C43D2F49C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694876" y="2471910"/>
            <a:ext cx="2800584" cy="186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6">
            <a:extLst>
              <a:ext uri="{FF2B5EF4-FFF2-40B4-BE49-F238E27FC236}">
                <a16:creationId xmlns:a16="http://schemas.microsoft.com/office/drawing/2014/main" id="{CF986CB5-D96E-D84D-DFB6-6B684E1F9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3609" y="6620842"/>
            <a:ext cx="2803321" cy="186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174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6">
            <a:extLst>
              <a:ext uri="{FF2B5EF4-FFF2-40B4-BE49-F238E27FC236}">
                <a16:creationId xmlns:a16="http://schemas.microsoft.com/office/drawing/2014/main" id="{E16E710E-E12C-1F9D-2717-86DAB960A0A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rgbClr val="1500D9"/>
                </a:solidFill>
              </a:rPr>
              <a:pPr marL="38100">
                <a:lnSpc>
                  <a:spcPts val="3010"/>
                </a:lnSpc>
              </a:pPr>
              <a:t>3</a:t>
            </a:fld>
            <a:endParaRPr lang="en-MY" spc="-25" dirty="0">
              <a:solidFill>
                <a:srgbClr val="1500D9"/>
              </a:solidFill>
            </a:endParaRPr>
          </a:p>
        </p:txBody>
      </p:sp>
      <p:sp>
        <p:nvSpPr>
          <p:cNvPr id="22" name="object 4">
            <a:extLst>
              <a:ext uri="{FF2B5EF4-FFF2-40B4-BE49-F238E27FC236}">
                <a16:creationId xmlns:a16="http://schemas.microsoft.com/office/drawing/2014/main" id="{6C2FBA54-4B0C-EBBB-8B8D-FF4455B604E8}"/>
              </a:ext>
            </a:extLst>
          </p:cNvPr>
          <p:cNvSpPr txBox="1">
            <a:spLocks/>
          </p:cNvSpPr>
          <p:nvPr/>
        </p:nvSpPr>
        <p:spPr>
          <a:xfrm>
            <a:off x="1111897" y="1174727"/>
            <a:ext cx="14271538" cy="112466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30"/>
              </a:spcBef>
            </a:pPr>
            <a:r>
              <a:rPr lang="en-MY" sz="7200" spc="-375" dirty="0">
                <a:solidFill>
                  <a:srgbClr val="FFFFFF"/>
                </a:solidFill>
              </a:rPr>
              <a:t>T</a:t>
            </a:r>
            <a:r>
              <a:rPr lang="en-MY" sz="7200" spc="229" dirty="0">
                <a:solidFill>
                  <a:srgbClr val="FFFFFF"/>
                </a:solidFill>
              </a:rPr>
              <a:t>ABL</a:t>
            </a:r>
            <a:r>
              <a:rPr lang="en-MY" sz="7200" dirty="0">
                <a:solidFill>
                  <a:srgbClr val="FFFFFF"/>
                </a:solidFill>
              </a:rPr>
              <a:t>E</a:t>
            </a:r>
            <a:r>
              <a:rPr lang="en-MY" sz="7200" spc="465" dirty="0">
                <a:solidFill>
                  <a:srgbClr val="FFFFFF"/>
                </a:solidFill>
              </a:rPr>
              <a:t> </a:t>
            </a:r>
            <a:r>
              <a:rPr lang="en-MY" sz="7200" spc="185" dirty="0">
                <a:solidFill>
                  <a:srgbClr val="FFFFFF"/>
                </a:solidFill>
              </a:rPr>
              <a:t>CONTENTS OPT 1</a:t>
            </a:r>
            <a:endParaRPr lang="en-MY" sz="720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C09E39C-ADFB-4653-9243-4A50D164A3A6}"/>
              </a:ext>
            </a:extLst>
          </p:cNvPr>
          <p:cNvGrpSpPr/>
          <p:nvPr/>
        </p:nvGrpSpPr>
        <p:grpSpPr>
          <a:xfrm>
            <a:off x="3907868" y="3017006"/>
            <a:ext cx="5658965" cy="1446550"/>
            <a:chOff x="3522181" y="3017006"/>
            <a:chExt cx="5658965" cy="144655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67AD910-8BFB-D766-F412-FEFEC5118546}"/>
                </a:ext>
              </a:extLst>
            </p:cNvPr>
            <p:cNvSpPr txBox="1"/>
            <p:nvPr/>
          </p:nvSpPr>
          <p:spPr>
            <a:xfrm>
              <a:off x="3522181" y="3017006"/>
              <a:ext cx="169148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rgbClr val="17009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01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AC3BDD3-8FBB-3E3D-43D6-4F6C7452ACD9}"/>
                </a:ext>
              </a:extLst>
            </p:cNvPr>
            <p:cNvSpPr txBox="1"/>
            <p:nvPr/>
          </p:nvSpPr>
          <p:spPr>
            <a:xfrm>
              <a:off x="5225393" y="3155551"/>
              <a:ext cx="30556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17009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Arial Black, 28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9DC2AA0-0E7C-7EDB-5122-AB003FF107DB}"/>
                </a:ext>
              </a:extLst>
            </p:cNvPr>
            <p:cNvSpPr txBox="1"/>
            <p:nvPr/>
          </p:nvSpPr>
          <p:spPr>
            <a:xfrm>
              <a:off x="5239041" y="3650355"/>
              <a:ext cx="39421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Lorem ipsum dolor sit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Consec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(Arial Regular, 18)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AD77399-7654-4C47-1CF6-55819D9B910A}"/>
              </a:ext>
            </a:extLst>
          </p:cNvPr>
          <p:cNvGrpSpPr/>
          <p:nvPr/>
        </p:nvGrpSpPr>
        <p:grpSpPr>
          <a:xfrm>
            <a:off x="10537268" y="3017006"/>
            <a:ext cx="5658965" cy="1446550"/>
            <a:chOff x="3522181" y="3017006"/>
            <a:chExt cx="5658965" cy="144655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44D22F7-F29E-D847-94D0-FE42E934619D}"/>
                </a:ext>
              </a:extLst>
            </p:cNvPr>
            <p:cNvSpPr txBox="1"/>
            <p:nvPr/>
          </p:nvSpPr>
          <p:spPr>
            <a:xfrm>
              <a:off x="3522181" y="3017006"/>
              <a:ext cx="169148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rgbClr val="17009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02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45034DE-10BA-45BE-38E5-112466A856CF}"/>
                </a:ext>
              </a:extLst>
            </p:cNvPr>
            <p:cNvSpPr txBox="1"/>
            <p:nvPr/>
          </p:nvSpPr>
          <p:spPr>
            <a:xfrm>
              <a:off x="5225393" y="3155551"/>
              <a:ext cx="30556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17009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Arial Black, 28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A37B10E-CE48-CF72-622C-8401A55483CB}"/>
                </a:ext>
              </a:extLst>
            </p:cNvPr>
            <p:cNvSpPr txBox="1"/>
            <p:nvPr/>
          </p:nvSpPr>
          <p:spPr>
            <a:xfrm>
              <a:off x="5239041" y="3650355"/>
              <a:ext cx="39421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Lorem ipsum dolor sit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Consec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(Arial Regular, 18)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B2F5883-1699-EE88-C5E9-EA9F5ED79BD2}"/>
              </a:ext>
            </a:extLst>
          </p:cNvPr>
          <p:cNvGrpSpPr/>
          <p:nvPr/>
        </p:nvGrpSpPr>
        <p:grpSpPr>
          <a:xfrm>
            <a:off x="3907868" y="4931400"/>
            <a:ext cx="5658965" cy="1446550"/>
            <a:chOff x="3522181" y="3017006"/>
            <a:chExt cx="5658965" cy="1446550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17490EB-85D6-BFE7-B6E8-7CBB0EEB91E9}"/>
                </a:ext>
              </a:extLst>
            </p:cNvPr>
            <p:cNvSpPr txBox="1"/>
            <p:nvPr/>
          </p:nvSpPr>
          <p:spPr>
            <a:xfrm>
              <a:off x="3522181" y="3017006"/>
              <a:ext cx="169148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rgbClr val="17009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03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944A5A7-8B70-9D4F-0047-A6223840D537}"/>
                </a:ext>
              </a:extLst>
            </p:cNvPr>
            <p:cNvSpPr txBox="1"/>
            <p:nvPr/>
          </p:nvSpPr>
          <p:spPr>
            <a:xfrm>
              <a:off x="5225393" y="3155551"/>
              <a:ext cx="30556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17009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Arial Black, 28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4976DE7-0C57-AEDB-FE3B-30A5E3704F9B}"/>
                </a:ext>
              </a:extLst>
            </p:cNvPr>
            <p:cNvSpPr txBox="1"/>
            <p:nvPr/>
          </p:nvSpPr>
          <p:spPr>
            <a:xfrm>
              <a:off x="5239041" y="3650355"/>
              <a:ext cx="39421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Lorem ipsum dolor sit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Consec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(Arial Regular, 18)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09101CF-31C6-95B2-84FE-1DD9AA977B8F}"/>
              </a:ext>
            </a:extLst>
          </p:cNvPr>
          <p:cNvGrpSpPr/>
          <p:nvPr/>
        </p:nvGrpSpPr>
        <p:grpSpPr>
          <a:xfrm>
            <a:off x="10537268" y="4931400"/>
            <a:ext cx="5658965" cy="1446550"/>
            <a:chOff x="3522181" y="3017006"/>
            <a:chExt cx="5658965" cy="144655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73E57D0-9D25-B1B0-A3F5-3934A90B9662}"/>
                </a:ext>
              </a:extLst>
            </p:cNvPr>
            <p:cNvSpPr txBox="1"/>
            <p:nvPr/>
          </p:nvSpPr>
          <p:spPr>
            <a:xfrm>
              <a:off x="3522181" y="3017006"/>
              <a:ext cx="169148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rgbClr val="17009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04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F84FFE7-7B9E-8242-C1A6-ECDA2564C643}"/>
                </a:ext>
              </a:extLst>
            </p:cNvPr>
            <p:cNvSpPr txBox="1"/>
            <p:nvPr/>
          </p:nvSpPr>
          <p:spPr>
            <a:xfrm>
              <a:off x="5225393" y="3155551"/>
              <a:ext cx="30556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17009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Arial Black, 28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C3BE287-1078-FBCB-F83C-628AD87DDAED}"/>
                </a:ext>
              </a:extLst>
            </p:cNvPr>
            <p:cNvSpPr txBox="1"/>
            <p:nvPr/>
          </p:nvSpPr>
          <p:spPr>
            <a:xfrm>
              <a:off x="5239041" y="3650355"/>
              <a:ext cx="39421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Lorem ipsum dolor sit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Consec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(Arial Regular, 18)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EC25865-F461-8156-B2D8-271DCCE2CEF6}"/>
              </a:ext>
            </a:extLst>
          </p:cNvPr>
          <p:cNvGrpSpPr/>
          <p:nvPr/>
        </p:nvGrpSpPr>
        <p:grpSpPr>
          <a:xfrm>
            <a:off x="3907868" y="7012665"/>
            <a:ext cx="5658965" cy="1446550"/>
            <a:chOff x="3522181" y="3017006"/>
            <a:chExt cx="5658965" cy="1446550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1F8351A-FD90-A57F-091A-F693B8CE80EF}"/>
                </a:ext>
              </a:extLst>
            </p:cNvPr>
            <p:cNvSpPr txBox="1"/>
            <p:nvPr/>
          </p:nvSpPr>
          <p:spPr>
            <a:xfrm>
              <a:off x="3522181" y="3017006"/>
              <a:ext cx="169148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rgbClr val="17009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05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9BA3D36-1EE0-2B90-EC6B-6CEABCA094E8}"/>
                </a:ext>
              </a:extLst>
            </p:cNvPr>
            <p:cNvSpPr txBox="1"/>
            <p:nvPr/>
          </p:nvSpPr>
          <p:spPr>
            <a:xfrm>
              <a:off x="5225393" y="3155551"/>
              <a:ext cx="30556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17009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Arial Black, 28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C8C3D5A-FEA3-7774-46AC-1F5552924D82}"/>
                </a:ext>
              </a:extLst>
            </p:cNvPr>
            <p:cNvSpPr txBox="1"/>
            <p:nvPr/>
          </p:nvSpPr>
          <p:spPr>
            <a:xfrm>
              <a:off x="5239041" y="3650355"/>
              <a:ext cx="39421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Lorem ipsum dolor sit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Consec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(Arial Regular, 18)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08198D4-FA59-29A0-EC11-B7579640EA85}"/>
              </a:ext>
            </a:extLst>
          </p:cNvPr>
          <p:cNvGrpSpPr/>
          <p:nvPr/>
        </p:nvGrpSpPr>
        <p:grpSpPr>
          <a:xfrm>
            <a:off x="10537268" y="7012665"/>
            <a:ext cx="5658965" cy="1446550"/>
            <a:chOff x="3522181" y="3017006"/>
            <a:chExt cx="5658965" cy="1446550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BCF36A1-D7F4-591F-1134-5DC53C080D6A}"/>
                </a:ext>
              </a:extLst>
            </p:cNvPr>
            <p:cNvSpPr txBox="1"/>
            <p:nvPr/>
          </p:nvSpPr>
          <p:spPr>
            <a:xfrm>
              <a:off x="3522181" y="3017006"/>
              <a:ext cx="169148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rgbClr val="17009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06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49A2C67-45E7-17EF-27A5-95D1DAD813FC}"/>
                </a:ext>
              </a:extLst>
            </p:cNvPr>
            <p:cNvSpPr txBox="1"/>
            <p:nvPr/>
          </p:nvSpPr>
          <p:spPr>
            <a:xfrm>
              <a:off x="5225393" y="3155551"/>
              <a:ext cx="30556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17009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Arial Black, 28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6966445-5CD7-FC3C-0548-ADCF0680CA5A}"/>
                </a:ext>
              </a:extLst>
            </p:cNvPr>
            <p:cNvSpPr txBox="1"/>
            <p:nvPr/>
          </p:nvSpPr>
          <p:spPr>
            <a:xfrm>
              <a:off x="5239041" y="3650355"/>
              <a:ext cx="39421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Lorem ipsum dolor sit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Consec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(Arial Regular, 18)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AD8329F-D42A-DA19-B2CF-F7C14372A5F7}"/>
              </a:ext>
            </a:extLst>
          </p:cNvPr>
          <p:cNvGrpSpPr/>
          <p:nvPr/>
        </p:nvGrpSpPr>
        <p:grpSpPr>
          <a:xfrm>
            <a:off x="3907868" y="8925686"/>
            <a:ext cx="5658965" cy="1446550"/>
            <a:chOff x="3522181" y="3017006"/>
            <a:chExt cx="5658965" cy="1446550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107D4C2-070E-8C6C-E35E-71CE35D63BE1}"/>
                </a:ext>
              </a:extLst>
            </p:cNvPr>
            <p:cNvSpPr txBox="1"/>
            <p:nvPr/>
          </p:nvSpPr>
          <p:spPr>
            <a:xfrm>
              <a:off x="3522181" y="3017006"/>
              <a:ext cx="169148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rgbClr val="17009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07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4150D81-74D2-7AF2-41B4-9E8EE21ED0EE}"/>
                </a:ext>
              </a:extLst>
            </p:cNvPr>
            <p:cNvSpPr txBox="1"/>
            <p:nvPr/>
          </p:nvSpPr>
          <p:spPr>
            <a:xfrm>
              <a:off x="5225393" y="3155551"/>
              <a:ext cx="30556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17009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Arial Black, 28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EA73A6C-FB49-0FB3-DB64-A04E0A51B8AE}"/>
                </a:ext>
              </a:extLst>
            </p:cNvPr>
            <p:cNvSpPr txBox="1"/>
            <p:nvPr/>
          </p:nvSpPr>
          <p:spPr>
            <a:xfrm>
              <a:off x="5239041" y="3650355"/>
              <a:ext cx="39421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Lorem ipsum dolor sit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Consec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(Arial Regular, 18)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E414C38-5546-1C3B-B87B-09AC83B908BB}"/>
              </a:ext>
            </a:extLst>
          </p:cNvPr>
          <p:cNvGrpSpPr/>
          <p:nvPr/>
        </p:nvGrpSpPr>
        <p:grpSpPr>
          <a:xfrm>
            <a:off x="10537268" y="8925686"/>
            <a:ext cx="5658965" cy="1446550"/>
            <a:chOff x="3522181" y="3017006"/>
            <a:chExt cx="5658965" cy="1446550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A19FA99-09A3-8E2D-7739-7386AB33E767}"/>
                </a:ext>
              </a:extLst>
            </p:cNvPr>
            <p:cNvSpPr txBox="1"/>
            <p:nvPr/>
          </p:nvSpPr>
          <p:spPr>
            <a:xfrm>
              <a:off x="3522181" y="3017006"/>
              <a:ext cx="169148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rgbClr val="17009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08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6D38319-73BD-30FE-7A5E-E69E3298DD2D}"/>
                </a:ext>
              </a:extLst>
            </p:cNvPr>
            <p:cNvSpPr txBox="1"/>
            <p:nvPr/>
          </p:nvSpPr>
          <p:spPr>
            <a:xfrm>
              <a:off x="5225393" y="3155551"/>
              <a:ext cx="30556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17009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Arial Black, 28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8E51FAB-01A4-D5CC-CD2B-DBA03288F03F}"/>
                </a:ext>
              </a:extLst>
            </p:cNvPr>
            <p:cNvSpPr txBox="1"/>
            <p:nvPr/>
          </p:nvSpPr>
          <p:spPr>
            <a:xfrm>
              <a:off x="5239041" y="3650355"/>
              <a:ext cx="39421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Lorem ipsum dolor sit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Consec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(Arial Regular, 18)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3258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2379BE8F-F700-5972-F095-C81440A805F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chemeClr val="bg1"/>
                </a:solidFill>
              </a:rPr>
              <a:pPr marL="38100">
                <a:lnSpc>
                  <a:spcPts val="3010"/>
                </a:lnSpc>
              </a:pPr>
              <a:t>4</a:t>
            </a:fld>
            <a:endParaRPr lang="en-MY" spc="-25" dirty="0">
              <a:solidFill>
                <a:schemeClr val="bg1"/>
              </a:solidFill>
            </a:endParaRPr>
          </a:p>
        </p:txBody>
      </p:sp>
      <p:sp>
        <p:nvSpPr>
          <p:cNvPr id="5" name="object 10">
            <a:extLst>
              <a:ext uri="{FF2B5EF4-FFF2-40B4-BE49-F238E27FC236}">
                <a16:creationId xmlns:a16="http://schemas.microsoft.com/office/drawing/2014/main" id="{F0AB6FEB-A07F-6B71-46BE-89EBD596CD9E}"/>
              </a:ext>
            </a:extLst>
          </p:cNvPr>
          <p:cNvSpPr txBox="1"/>
          <p:nvPr/>
        </p:nvSpPr>
        <p:spPr>
          <a:xfrm>
            <a:off x="653419" y="3234005"/>
            <a:ext cx="5518781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4000" dirty="0">
                <a:solidFill>
                  <a:srgbClr val="FFFFFF"/>
                </a:solidFill>
                <a:latin typeface="Arial Black"/>
                <a:cs typeface="Arial Black"/>
              </a:rPr>
              <a:t>TABLE</a:t>
            </a:r>
            <a:endParaRPr lang="en-US" sz="4000" dirty="0">
              <a:latin typeface="Arial Black"/>
              <a:cs typeface="Arial Black"/>
            </a:endParaRPr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852C9771-FE1C-6B47-5349-550EFF576135}"/>
              </a:ext>
            </a:extLst>
          </p:cNvPr>
          <p:cNvSpPr txBox="1"/>
          <p:nvPr/>
        </p:nvSpPr>
        <p:spPr>
          <a:xfrm>
            <a:off x="653419" y="3849762"/>
            <a:ext cx="6192550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>
                <a:solidFill>
                  <a:srgbClr val="FFFFFF"/>
                </a:solidFill>
                <a:latin typeface="Arial Black"/>
                <a:cs typeface="Arial Black"/>
              </a:rPr>
              <a:t>CONTENT</a:t>
            </a:r>
            <a:r>
              <a:rPr lang="en-GB" sz="4000" spc="-10" dirty="0">
                <a:solidFill>
                  <a:srgbClr val="FFFFFF"/>
                </a:solidFill>
                <a:latin typeface="Arial Black"/>
                <a:cs typeface="Arial Black"/>
              </a:rPr>
              <a:t>S OPT 2</a:t>
            </a:r>
            <a:endParaRPr sz="4000" dirty="0">
              <a:latin typeface="Arial Black"/>
              <a:cs typeface="Arial Black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9A7E17EC-0E7F-C0D9-7B2A-BF10B8DF20BC}"/>
              </a:ext>
            </a:extLst>
          </p:cNvPr>
          <p:cNvSpPr txBox="1"/>
          <p:nvPr/>
        </p:nvSpPr>
        <p:spPr>
          <a:xfrm>
            <a:off x="11662351" y="1307310"/>
            <a:ext cx="252984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1170" indent="-459105">
              <a:lnSpc>
                <a:spcPct val="100000"/>
              </a:lnSpc>
              <a:spcBef>
                <a:spcPts val="95"/>
              </a:spcBef>
              <a:buClr>
                <a:srgbClr val="05013A"/>
              </a:buClr>
              <a:buFont typeface="HK Grotesk Wide"/>
              <a:buChar char="&gt;"/>
              <a:tabLst>
                <a:tab pos="471805" algn="l"/>
              </a:tabLst>
            </a:pPr>
            <a:r>
              <a:rPr sz="2800" spc="55" dirty="0">
                <a:solidFill>
                  <a:srgbClr val="FFFFFF"/>
                </a:solidFill>
                <a:latin typeface="Arial"/>
                <a:cs typeface="Arial"/>
              </a:rPr>
              <a:t>Content</a:t>
            </a:r>
            <a:r>
              <a:rPr sz="2800" spc="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5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4" name="object 8">
            <a:extLst>
              <a:ext uri="{FF2B5EF4-FFF2-40B4-BE49-F238E27FC236}">
                <a16:creationId xmlns:a16="http://schemas.microsoft.com/office/drawing/2014/main" id="{1EF1C91A-E988-0B92-ECFA-FC61F8DA2638}"/>
              </a:ext>
            </a:extLst>
          </p:cNvPr>
          <p:cNvSpPr txBox="1"/>
          <p:nvPr/>
        </p:nvSpPr>
        <p:spPr>
          <a:xfrm>
            <a:off x="14639209" y="1275365"/>
            <a:ext cx="3820241" cy="1058366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 marR="5080" indent="11430">
              <a:lnSpc>
                <a:spcPts val="4040"/>
              </a:lnSpc>
              <a:spcBef>
                <a:spcPts val="409"/>
              </a:spcBef>
            </a:pPr>
            <a:r>
              <a:rPr sz="2800" spc="55" dirty="0">
                <a:solidFill>
                  <a:srgbClr val="FFFFFF"/>
                </a:solidFill>
                <a:latin typeface="Arial Black"/>
                <a:cs typeface="Arial Black"/>
              </a:rPr>
              <a:t>Lorem</a:t>
            </a:r>
            <a:r>
              <a:rPr sz="2800" spc="19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spc="55" dirty="0">
                <a:solidFill>
                  <a:srgbClr val="FFFFFF"/>
                </a:solidFill>
                <a:latin typeface="Arial Black"/>
                <a:cs typeface="Arial Black"/>
              </a:rPr>
              <a:t>Ipsum </a:t>
            </a:r>
            <a:r>
              <a:rPr lang="en-GB" sz="2800" spc="50" dirty="0">
                <a:solidFill>
                  <a:srgbClr val="FFFFFF"/>
                </a:solidFill>
                <a:latin typeface="Arial Black"/>
                <a:cs typeface="Arial Black"/>
              </a:rPr>
              <a:t>(Arial Black, 28)</a:t>
            </a:r>
            <a:endParaRPr sz="2800" dirty="0">
              <a:latin typeface="Arial Black"/>
              <a:cs typeface="Arial Black"/>
            </a:endParaRP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F71DA64E-B621-360F-4956-10B818797B9F}"/>
              </a:ext>
            </a:extLst>
          </p:cNvPr>
          <p:cNvSpPr txBox="1"/>
          <p:nvPr/>
        </p:nvSpPr>
        <p:spPr>
          <a:xfrm>
            <a:off x="11662351" y="2775162"/>
            <a:ext cx="252984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1170" indent="-459105">
              <a:lnSpc>
                <a:spcPct val="100000"/>
              </a:lnSpc>
              <a:spcBef>
                <a:spcPts val="95"/>
              </a:spcBef>
              <a:buClr>
                <a:srgbClr val="05013A"/>
              </a:buClr>
              <a:buFont typeface="HK Grotesk Wide"/>
              <a:buChar char="&gt;"/>
              <a:tabLst>
                <a:tab pos="471805" algn="l"/>
              </a:tabLst>
            </a:pPr>
            <a:r>
              <a:rPr sz="2800" spc="55" dirty="0">
                <a:solidFill>
                  <a:srgbClr val="FFFFFF"/>
                </a:solidFill>
                <a:latin typeface="Arial"/>
                <a:cs typeface="Arial"/>
              </a:rPr>
              <a:t>Content</a:t>
            </a:r>
            <a:r>
              <a:rPr sz="2800" spc="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spc="-5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6" name="object 8">
            <a:extLst>
              <a:ext uri="{FF2B5EF4-FFF2-40B4-BE49-F238E27FC236}">
                <a16:creationId xmlns:a16="http://schemas.microsoft.com/office/drawing/2014/main" id="{717D8C25-66B6-00A7-32CA-10F14E715DC6}"/>
              </a:ext>
            </a:extLst>
          </p:cNvPr>
          <p:cNvSpPr txBox="1"/>
          <p:nvPr/>
        </p:nvSpPr>
        <p:spPr>
          <a:xfrm>
            <a:off x="14639209" y="2743217"/>
            <a:ext cx="3820241" cy="1058366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 marR="5080" indent="11430">
              <a:lnSpc>
                <a:spcPts val="4040"/>
              </a:lnSpc>
              <a:spcBef>
                <a:spcPts val="409"/>
              </a:spcBef>
            </a:pPr>
            <a:r>
              <a:rPr sz="2800" spc="55" dirty="0">
                <a:solidFill>
                  <a:srgbClr val="FFFFFF"/>
                </a:solidFill>
                <a:latin typeface="Arial Black"/>
                <a:cs typeface="Arial Black"/>
              </a:rPr>
              <a:t>Lorem</a:t>
            </a:r>
            <a:r>
              <a:rPr sz="2800" spc="19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spc="55" dirty="0">
                <a:solidFill>
                  <a:srgbClr val="FFFFFF"/>
                </a:solidFill>
                <a:latin typeface="Arial Black"/>
                <a:cs typeface="Arial Black"/>
              </a:rPr>
              <a:t>Ipsum </a:t>
            </a:r>
            <a:r>
              <a:rPr lang="en-GB" sz="2800" spc="50" dirty="0">
                <a:solidFill>
                  <a:srgbClr val="FFFFFF"/>
                </a:solidFill>
                <a:latin typeface="Arial Black"/>
                <a:cs typeface="Arial Black"/>
              </a:rPr>
              <a:t>(Arial Black, 28)</a:t>
            </a:r>
            <a:endParaRPr sz="2800" dirty="0">
              <a:latin typeface="Arial Black"/>
              <a:cs typeface="Arial Black"/>
            </a:endParaRPr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1F21906D-BF26-0DB5-257D-C83218C3B9D7}"/>
              </a:ext>
            </a:extLst>
          </p:cNvPr>
          <p:cNvSpPr txBox="1"/>
          <p:nvPr/>
        </p:nvSpPr>
        <p:spPr>
          <a:xfrm>
            <a:off x="11662351" y="4274959"/>
            <a:ext cx="252984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1170" indent="-459105">
              <a:lnSpc>
                <a:spcPct val="100000"/>
              </a:lnSpc>
              <a:spcBef>
                <a:spcPts val="95"/>
              </a:spcBef>
              <a:buClr>
                <a:srgbClr val="05013A"/>
              </a:buClr>
              <a:buFont typeface="HK Grotesk Wide"/>
              <a:buChar char="&gt;"/>
              <a:tabLst>
                <a:tab pos="471805" algn="l"/>
              </a:tabLst>
            </a:pPr>
            <a:r>
              <a:rPr sz="2800" spc="55" dirty="0">
                <a:solidFill>
                  <a:srgbClr val="FFFFFF"/>
                </a:solidFill>
                <a:latin typeface="Arial"/>
                <a:cs typeface="Arial"/>
              </a:rPr>
              <a:t>Content</a:t>
            </a:r>
            <a:r>
              <a:rPr sz="2800" spc="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spc="-5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8" name="object 8">
            <a:extLst>
              <a:ext uri="{FF2B5EF4-FFF2-40B4-BE49-F238E27FC236}">
                <a16:creationId xmlns:a16="http://schemas.microsoft.com/office/drawing/2014/main" id="{C1814DF3-FEBC-628A-9C74-BF60F3D12A13}"/>
              </a:ext>
            </a:extLst>
          </p:cNvPr>
          <p:cNvSpPr txBox="1"/>
          <p:nvPr/>
        </p:nvSpPr>
        <p:spPr>
          <a:xfrm>
            <a:off x="14639209" y="4243014"/>
            <a:ext cx="3820241" cy="1058366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 marR="5080" indent="11430">
              <a:lnSpc>
                <a:spcPts val="4040"/>
              </a:lnSpc>
              <a:spcBef>
                <a:spcPts val="409"/>
              </a:spcBef>
            </a:pPr>
            <a:r>
              <a:rPr sz="2800" spc="55" dirty="0">
                <a:solidFill>
                  <a:srgbClr val="FFFFFF"/>
                </a:solidFill>
                <a:latin typeface="Arial Black"/>
                <a:cs typeface="Arial Black"/>
              </a:rPr>
              <a:t>Lorem</a:t>
            </a:r>
            <a:r>
              <a:rPr sz="2800" spc="19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spc="55" dirty="0">
                <a:solidFill>
                  <a:srgbClr val="FFFFFF"/>
                </a:solidFill>
                <a:latin typeface="Arial Black"/>
                <a:cs typeface="Arial Black"/>
              </a:rPr>
              <a:t>Ipsum </a:t>
            </a:r>
            <a:r>
              <a:rPr lang="en-GB" sz="2800" spc="50" dirty="0">
                <a:solidFill>
                  <a:srgbClr val="FFFFFF"/>
                </a:solidFill>
                <a:latin typeface="Arial Black"/>
                <a:cs typeface="Arial Black"/>
              </a:rPr>
              <a:t>(Arial Black, 28)</a:t>
            </a:r>
            <a:endParaRPr sz="2800" dirty="0">
              <a:latin typeface="Arial Black"/>
              <a:cs typeface="Arial Black"/>
            </a:endParaRPr>
          </a:p>
        </p:txBody>
      </p:sp>
      <p:sp>
        <p:nvSpPr>
          <p:cNvPr id="19" name="object 5">
            <a:extLst>
              <a:ext uri="{FF2B5EF4-FFF2-40B4-BE49-F238E27FC236}">
                <a16:creationId xmlns:a16="http://schemas.microsoft.com/office/drawing/2014/main" id="{EB3C764A-3651-96B7-1D38-B9A7155879F9}"/>
              </a:ext>
            </a:extLst>
          </p:cNvPr>
          <p:cNvSpPr txBox="1"/>
          <p:nvPr/>
        </p:nvSpPr>
        <p:spPr>
          <a:xfrm>
            <a:off x="11662351" y="5742811"/>
            <a:ext cx="252984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1170" indent="-459105">
              <a:lnSpc>
                <a:spcPct val="100000"/>
              </a:lnSpc>
              <a:spcBef>
                <a:spcPts val="95"/>
              </a:spcBef>
              <a:buClr>
                <a:srgbClr val="05013A"/>
              </a:buClr>
              <a:buFont typeface="HK Grotesk Wide"/>
              <a:buChar char="&gt;"/>
              <a:tabLst>
                <a:tab pos="471805" algn="l"/>
              </a:tabLst>
            </a:pPr>
            <a:r>
              <a:rPr sz="2800" spc="55" dirty="0">
                <a:solidFill>
                  <a:srgbClr val="FFFFFF"/>
                </a:solidFill>
                <a:latin typeface="Arial"/>
                <a:cs typeface="Arial"/>
              </a:rPr>
              <a:t>Content</a:t>
            </a:r>
            <a:r>
              <a:rPr sz="2800" spc="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spc="-5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20" name="object 8">
            <a:extLst>
              <a:ext uri="{FF2B5EF4-FFF2-40B4-BE49-F238E27FC236}">
                <a16:creationId xmlns:a16="http://schemas.microsoft.com/office/drawing/2014/main" id="{4CDD7883-AB76-CF55-8D6A-74F656256A43}"/>
              </a:ext>
            </a:extLst>
          </p:cNvPr>
          <p:cNvSpPr txBox="1"/>
          <p:nvPr/>
        </p:nvSpPr>
        <p:spPr>
          <a:xfrm>
            <a:off x="14639209" y="5710866"/>
            <a:ext cx="3820241" cy="1058366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 marR="5080" indent="11430">
              <a:lnSpc>
                <a:spcPts val="4040"/>
              </a:lnSpc>
              <a:spcBef>
                <a:spcPts val="409"/>
              </a:spcBef>
            </a:pPr>
            <a:r>
              <a:rPr sz="2800" spc="55" dirty="0">
                <a:solidFill>
                  <a:srgbClr val="FFFFFF"/>
                </a:solidFill>
                <a:latin typeface="Arial Black"/>
                <a:cs typeface="Arial Black"/>
              </a:rPr>
              <a:t>Lorem</a:t>
            </a:r>
            <a:r>
              <a:rPr sz="2800" spc="19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spc="55" dirty="0">
                <a:solidFill>
                  <a:srgbClr val="FFFFFF"/>
                </a:solidFill>
                <a:latin typeface="Arial Black"/>
                <a:cs typeface="Arial Black"/>
              </a:rPr>
              <a:t>Ipsum </a:t>
            </a:r>
            <a:r>
              <a:rPr lang="en-GB" sz="2800" spc="50" dirty="0">
                <a:solidFill>
                  <a:srgbClr val="FFFFFF"/>
                </a:solidFill>
                <a:latin typeface="Arial Black"/>
                <a:cs typeface="Arial Black"/>
              </a:rPr>
              <a:t>(Arial Black, 28)</a:t>
            </a:r>
            <a:endParaRPr sz="2800" dirty="0">
              <a:latin typeface="Arial Black"/>
              <a:cs typeface="Arial Black"/>
            </a:endParaRPr>
          </a:p>
        </p:txBody>
      </p:sp>
      <p:sp>
        <p:nvSpPr>
          <p:cNvPr id="21" name="object 5">
            <a:extLst>
              <a:ext uri="{FF2B5EF4-FFF2-40B4-BE49-F238E27FC236}">
                <a16:creationId xmlns:a16="http://schemas.microsoft.com/office/drawing/2014/main" id="{A40ABB76-5CB5-6F3F-5C45-C0C0C58966C4}"/>
              </a:ext>
            </a:extLst>
          </p:cNvPr>
          <p:cNvSpPr txBox="1"/>
          <p:nvPr/>
        </p:nvSpPr>
        <p:spPr>
          <a:xfrm>
            <a:off x="11662351" y="7242608"/>
            <a:ext cx="252984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1170" indent="-459105">
              <a:lnSpc>
                <a:spcPct val="100000"/>
              </a:lnSpc>
              <a:spcBef>
                <a:spcPts val="95"/>
              </a:spcBef>
              <a:buClr>
                <a:srgbClr val="05013A"/>
              </a:buClr>
              <a:buFont typeface="HK Grotesk Wide"/>
              <a:buChar char="&gt;"/>
              <a:tabLst>
                <a:tab pos="471805" algn="l"/>
              </a:tabLst>
            </a:pPr>
            <a:r>
              <a:rPr sz="2800" spc="55" dirty="0">
                <a:solidFill>
                  <a:srgbClr val="FFFFFF"/>
                </a:solidFill>
                <a:latin typeface="Arial"/>
                <a:cs typeface="Arial"/>
              </a:rPr>
              <a:t>Content</a:t>
            </a:r>
            <a:r>
              <a:rPr sz="2800" spc="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spc="-5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id="{5929B3D2-C085-95F8-A50B-84BC14A667BA}"/>
              </a:ext>
            </a:extLst>
          </p:cNvPr>
          <p:cNvSpPr txBox="1"/>
          <p:nvPr/>
        </p:nvSpPr>
        <p:spPr>
          <a:xfrm>
            <a:off x="14639209" y="7210663"/>
            <a:ext cx="3820241" cy="1058366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 marR="5080" indent="11430">
              <a:lnSpc>
                <a:spcPts val="4040"/>
              </a:lnSpc>
              <a:spcBef>
                <a:spcPts val="409"/>
              </a:spcBef>
            </a:pPr>
            <a:r>
              <a:rPr sz="2800" spc="55" dirty="0">
                <a:solidFill>
                  <a:srgbClr val="FFFFFF"/>
                </a:solidFill>
                <a:latin typeface="Arial Black"/>
                <a:cs typeface="Arial Black"/>
              </a:rPr>
              <a:t>Lorem</a:t>
            </a:r>
            <a:r>
              <a:rPr sz="2800" spc="19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spc="55" dirty="0">
                <a:solidFill>
                  <a:srgbClr val="FFFFFF"/>
                </a:solidFill>
                <a:latin typeface="Arial Black"/>
                <a:cs typeface="Arial Black"/>
              </a:rPr>
              <a:t>Ipsum </a:t>
            </a:r>
            <a:r>
              <a:rPr lang="en-GB" sz="2800" spc="50" dirty="0">
                <a:solidFill>
                  <a:srgbClr val="FFFFFF"/>
                </a:solidFill>
                <a:latin typeface="Arial Black"/>
                <a:cs typeface="Arial Black"/>
              </a:rPr>
              <a:t>(Arial Black, 28)</a:t>
            </a:r>
            <a:endParaRPr sz="2800" dirty="0">
              <a:latin typeface="Arial Black"/>
              <a:cs typeface="Arial Black"/>
            </a:endParaRPr>
          </a:p>
        </p:txBody>
      </p:sp>
      <p:sp>
        <p:nvSpPr>
          <p:cNvPr id="23" name="object 5">
            <a:extLst>
              <a:ext uri="{FF2B5EF4-FFF2-40B4-BE49-F238E27FC236}">
                <a16:creationId xmlns:a16="http://schemas.microsoft.com/office/drawing/2014/main" id="{9FBF65BE-99C5-6E6E-6EC5-3205DBAB35CF}"/>
              </a:ext>
            </a:extLst>
          </p:cNvPr>
          <p:cNvSpPr txBox="1"/>
          <p:nvPr/>
        </p:nvSpPr>
        <p:spPr>
          <a:xfrm>
            <a:off x="11662351" y="8710460"/>
            <a:ext cx="252984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1170" indent="-459105">
              <a:lnSpc>
                <a:spcPct val="100000"/>
              </a:lnSpc>
              <a:spcBef>
                <a:spcPts val="95"/>
              </a:spcBef>
              <a:buClr>
                <a:srgbClr val="05013A"/>
              </a:buClr>
              <a:buFont typeface="HK Grotesk Wide"/>
              <a:buChar char="&gt;"/>
              <a:tabLst>
                <a:tab pos="471805" algn="l"/>
              </a:tabLst>
            </a:pPr>
            <a:r>
              <a:rPr sz="2800" spc="55" dirty="0">
                <a:solidFill>
                  <a:srgbClr val="FFFFFF"/>
                </a:solidFill>
                <a:latin typeface="Arial"/>
                <a:cs typeface="Arial"/>
              </a:rPr>
              <a:t>Content</a:t>
            </a:r>
            <a:r>
              <a:rPr sz="2800" spc="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spc="-50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24" name="object 8">
            <a:extLst>
              <a:ext uri="{FF2B5EF4-FFF2-40B4-BE49-F238E27FC236}">
                <a16:creationId xmlns:a16="http://schemas.microsoft.com/office/drawing/2014/main" id="{666F9CE6-7A9A-98B4-C112-E1934D5D1D91}"/>
              </a:ext>
            </a:extLst>
          </p:cNvPr>
          <p:cNvSpPr txBox="1"/>
          <p:nvPr/>
        </p:nvSpPr>
        <p:spPr>
          <a:xfrm>
            <a:off x="14639209" y="8678515"/>
            <a:ext cx="3820241" cy="1058366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 marR="5080" indent="11430">
              <a:lnSpc>
                <a:spcPts val="4040"/>
              </a:lnSpc>
              <a:spcBef>
                <a:spcPts val="409"/>
              </a:spcBef>
            </a:pPr>
            <a:r>
              <a:rPr sz="2800" spc="55" dirty="0">
                <a:solidFill>
                  <a:srgbClr val="FFFFFF"/>
                </a:solidFill>
                <a:latin typeface="Arial Black"/>
                <a:cs typeface="Arial Black"/>
              </a:rPr>
              <a:t>Lorem</a:t>
            </a:r>
            <a:r>
              <a:rPr sz="2800" spc="19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spc="55" dirty="0">
                <a:solidFill>
                  <a:srgbClr val="FFFFFF"/>
                </a:solidFill>
                <a:latin typeface="Arial Black"/>
                <a:cs typeface="Arial Black"/>
              </a:rPr>
              <a:t>Ipsum </a:t>
            </a:r>
            <a:r>
              <a:rPr lang="en-GB" sz="2800" spc="50" dirty="0">
                <a:solidFill>
                  <a:srgbClr val="FFFFFF"/>
                </a:solidFill>
                <a:latin typeface="Arial Black"/>
                <a:cs typeface="Arial Black"/>
              </a:rPr>
              <a:t>(Arial Black, 28)</a:t>
            </a:r>
            <a:endParaRPr sz="2800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766765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CC86708B-1A9E-BB6A-2EBE-6496027DEEC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chemeClr val="bg1"/>
                </a:solidFill>
              </a:rPr>
              <a:pPr marL="38100">
                <a:lnSpc>
                  <a:spcPts val="3010"/>
                </a:lnSpc>
              </a:pPr>
              <a:t>5</a:t>
            </a:fld>
            <a:endParaRPr lang="en-MY" spc="-25" dirty="0">
              <a:solidFill>
                <a:schemeClr val="bg1"/>
              </a:solidFill>
            </a:endParaRPr>
          </a:p>
        </p:txBody>
      </p:sp>
      <p:sp>
        <p:nvSpPr>
          <p:cNvPr id="7" name="object 32">
            <a:extLst>
              <a:ext uri="{FF2B5EF4-FFF2-40B4-BE49-F238E27FC236}">
                <a16:creationId xmlns:a16="http://schemas.microsoft.com/office/drawing/2014/main" id="{74F15ECA-000B-4B86-EA8D-23BDF2DF9AE5}"/>
              </a:ext>
            </a:extLst>
          </p:cNvPr>
          <p:cNvSpPr txBox="1"/>
          <p:nvPr/>
        </p:nvSpPr>
        <p:spPr>
          <a:xfrm>
            <a:off x="802370" y="5416488"/>
            <a:ext cx="5191125" cy="1026756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ts val="4070"/>
              </a:lnSpc>
              <a:spcBef>
                <a:spcPts val="80"/>
              </a:spcBef>
            </a:pPr>
            <a:r>
              <a:rPr sz="3300" dirty="0">
                <a:solidFill>
                  <a:srgbClr val="FFFFFF"/>
                </a:solidFill>
                <a:latin typeface="Arial"/>
                <a:cs typeface="Arial"/>
              </a:rPr>
              <a:t>Lorem</a:t>
            </a:r>
            <a:r>
              <a:rPr sz="33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FFFFFF"/>
                </a:solidFill>
                <a:latin typeface="Arial"/>
                <a:cs typeface="Arial"/>
              </a:rPr>
              <a:t>ipsum</a:t>
            </a:r>
            <a:r>
              <a:rPr sz="33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FFFFFF"/>
                </a:solidFill>
                <a:latin typeface="Arial"/>
                <a:cs typeface="Arial"/>
              </a:rPr>
              <a:t>dolor</a:t>
            </a:r>
            <a:r>
              <a:rPr sz="33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FFFFFF"/>
                </a:solidFill>
                <a:latin typeface="Arial"/>
                <a:cs typeface="Arial"/>
              </a:rPr>
              <a:t>sit</a:t>
            </a:r>
            <a:r>
              <a:rPr sz="33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10" dirty="0" err="1">
                <a:solidFill>
                  <a:srgbClr val="FFFFFF"/>
                </a:solidFill>
                <a:latin typeface="Arial"/>
                <a:cs typeface="Arial"/>
              </a:rPr>
              <a:t>amet</a:t>
            </a:r>
            <a:r>
              <a:rPr lang="en-GB" sz="3300" spc="-10" dirty="0">
                <a:solidFill>
                  <a:srgbClr val="FFFFFF"/>
                </a:solidFill>
                <a:latin typeface="Arial"/>
                <a:cs typeface="Arial"/>
              </a:rPr>
              <a:t>. </a:t>
            </a:r>
            <a:r>
              <a:rPr lang="en-MY" sz="3300" dirty="0">
                <a:solidFill>
                  <a:srgbClr val="FFFFFF"/>
                </a:solidFill>
                <a:latin typeface="Arial"/>
                <a:cs typeface="Arial"/>
              </a:rPr>
              <a:t>(Arial Regular, 33)</a:t>
            </a:r>
          </a:p>
        </p:txBody>
      </p:sp>
      <p:sp>
        <p:nvSpPr>
          <p:cNvPr id="9" name="object 36">
            <a:extLst>
              <a:ext uri="{FF2B5EF4-FFF2-40B4-BE49-F238E27FC236}">
                <a16:creationId xmlns:a16="http://schemas.microsoft.com/office/drawing/2014/main" id="{A91F744C-A8FC-4F37-90D8-B35D8CC7398F}"/>
              </a:ext>
            </a:extLst>
          </p:cNvPr>
          <p:cNvSpPr txBox="1">
            <a:spLocks/>
          </p:cNvSpPr>
          <p:nvPr/>
        </p:nvSpPr>
        <p:spPr>
          <a:xfrm>
            <a:off x="801735" y="4593650"/>
            <a:ext cx="8009895" cy="64633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MY" sz="4100" dirty="0">
                <a:solidFill>
                  <a:schemeClr val="bg1"/>
                </a:solidFill>
              </a:rPr>
              <a:t>OPTION 1 DIVIDER</a:t>
            </a:r>
            <a:r>
              <a:rPr lang="en-MY" sz="4100" spc="190" dirty="0">
                <a:solidFill>
                  <a:schemeClr val="bg1"/>
                </a:solidFill>
              </a:rPr>
              <a:t> </a:t>
            </a:r>
            <a:r>
              <a:rPr lang="en-MY" sz="4100" dirty="0">
                <a:solidFill>
                  <a:schemeClr val="bg1"/>
                </a:solidFill>
              </a:rPr>
              <a:t>PAGE</a:t>
            </a:r>
          </a:p>
        </p:txBody>
      </p:sp>
    </p:spTree>
    <p:extLst>
      <p:ext uri="{BB962C8B-B14F-4D97-AF65-F5344CB8AC3E}">
        <p14:creationId xmlns:p14="http://schemas.microsoft.com/office/powerpoint/2010/main" val="1388399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ject 3">
            <a:extLst>
              <a:ext uri="{FF2B5EF4-FFF2-40B4-BE49-F238E27FC236}">
                <a16:creationId xmlns:a16="http://schemas.microsoft.com/office/drawing/2014/main" id="{C27F11B3-0B80-D4A4-096C-DD81F72A285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03"/>
            <a:ext cx="20104085" cy="11308547"/>
          </a:xfrm>
          <a:prstGeom prst="rect">
            <a:avLst/>
          </a:prstGeom>
        </p:spPr>
      </p:pic>
      <p:sp>
        <p:nvSpPr>
          <p:cNvPr id="3" name="object 12">
            <a:extLst>
              <a:ext uri="{FF2B5EF4-FFF2-40B4-BE49-F238E27FC236}">
                <a16:creationId xmlns:a16="http://schemas.microsoft.com/office/drawing/2014/main" id="{BE836F15-942C-5BE0-DF54-9E90E691D625}"/>
              </a:ext>
            </a:extLst>
          </p:cNvPr>
          <p:cNvSpPr txBox="1"/>
          <p:nvPr/>
        </p:nvSpPr>
        <p:spPr>
          <a:xfrm>
            <a:off x="1174945" y="5960772"/>
            <a:ext cx="4932680" cy="91582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9200"/>
              </a:lnSpc>
              <a:spcBef>
                <a:spcPts val="95"/>
              </a:spcBef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Lorem</a:t>
            </a:r>
            <a:r>
              <a:rPr sz="28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ipsum</a:t>
            </a:r>
            <a:r>
              <a:rPr sz="28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dolor</a:t>
            </a:r>
            <a:r>
              <a:rPr sz="28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sit</a:t>
            </a:r>
            <a:r>
              <a:rPr sz="28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amet,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consectetuer</a:t>
            </a:r>
            <a:r>
              <a:rPr sz="2800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sz="2800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2" name="object 11">
            <a:extLst>
              <a:ext uri="{FF2B5EF4-FFF2-40B4-BE49-F238E27FC236}">
                <a16:creationId xmlns:a16="http://schemas.microsoft.com/office/drawing/2014/main" id="{E662F32D-0918-CEB8-B041-10F01AF7BB37}"/>
              </a:ext>
            </a:extLst>
          </p:cNvPr>
          <p:cNvSpPr/>
          <p:nvPr/>
        </p:nvSpPr>
        <p:spPr>
          <a:xfrm>
            <a:off x="154305" y="4967346"/>
            <a:ext cx="7459345" cy="908685"/>
          </a:xfrm>
          <a:custGeom>
            <a:avLst/>
            <a:gdLst/>
            <a:ahLst/>
            <a:cxnLst/>
            <a:rect l="l" t="t" r="r" b="b"/>
            <a:pathLst>
              <a:path w="7459345" h="908685">
                <a:moveTo>
                  <a:pt x="7458977" y="0"/>
                </a:moveTo>
                <a:lnTo>
                  <a:pt x="0" y="0"/>
                </a:lnTo>
                <a:lnTo>
                  <a:pt x="0" y="908129"/>
                </a:lnTo>
                <a:lnTo>
                  <a:pt x="7458977" y="908129"/>
                </a:lnTo>
                <a:lnTo>
                  <a:pt x="74589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14">
            <a:extLst>
              <a:ext uri="{FF2B5EF4-FFF2-40B4-BE49-F238E27FC236}">
                <a16:creationId xmlns:a16="http://schemas.microsoft.com/office/drawing/2014/main" id="{3F011A21-9450-94DE-CC16-B51CF0DBE8E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4967342"/>
            <a:ext cx="908050" cy="908685"/>
            <a:chOff x="0" y="4967342"/>
            <a:chExt cx="908050" cy="908685"/>
          </a:xfrm>
        </p:grpSpPr>
        <p:sp>
          <p:nvSpPr>
            <p:cNvPr id="5" name="object 15">
              <a:extLst>
                <a:ext uri="{FF2B5EF4-FFF2-40B4-BE49-F238E27FC236}">
                  <a16:creationId xmlns:a16="http://schemas.microsoft.com/office/drawing/2014/main" id="{2EDADD21-C5C3-060B-8954-F550DE406B6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4613" y="5421957"/>
              <a:ext cx="453390" cy="453390"/>
            </a:xfrm>
            <a:custGeom>
              <a:avLst/>
              <a:gdLst/>
              <a:ahLst/>
              <a:cxnLst/>
              <a:rect l="l" t="t" r="r" b="b"/>
              <a:pathLst>
                <a:path w="453390" h="453389">
                  <a:moveTo>
                    <a:pt x="453138" y="0"/>
                  </a:moveTo>
                  <a:lnTo>
                    <a:pt x="0" y="453138"/>
                  </a:lnTo>
                  <a:lnTo>
                    <a:pt x="453138" y="453138"/>
                  </a:lnTo>
                  <a:lnTo>
                    <a:pt x="453138" y="0"/>
                  </a:lnTo>
                  <a:close/>
                </a:path>
              </a:pathLst>
            </a:custGeom>
            <a:solidFill>
              <a:srgbClr val="1300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16">
              <a:extLst>
                <a:ext uri="{FF2B5EF4-FFF2-40B4-BE49-F238E27FC236}">
                  <a16:creationId xmlns:a16="http://schemas.microsoft.com/office/drawing/2014/main" id="{88701427-ACD1-059E-ED07-7FC32D67EC5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4967342"/>
              <a:ext cx="908050" cy="908050"/>
            </a:xfrm>
            <a:custGeom>
              <a:avLst/>
              <a:gdLst/>
              <a:ahLst/>
              <a:cxnLst/>
              <a:rect l="l" t="t" r="r" b="b"/>
              <a:pathLst>
                <a:path w="908050" h="908050">
                  <a:moveTo>
                    <a:pt x="907752" y="0"/>
                  </a:moveTo>
                  <a:lnTo>
                    <a:pt x="0" y="907752"/>
                  </a:lnTo>
                  <a:lnTo>
                    <a:pt x="454614" y="907752"/>
                  </a:lnTo>
                  <a:lnTo>
                    <a:pt x="907752" y="454614"/>
                  </a:lnTo>
                  <a:lnTo>
                    <a:pt x="907752" y="0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" name="object 17">
              <a:extLst>
                <a:ext uri="{FF2B5EF4-FFF2-40B4-BE49-F238E27FC236}">
                  <a16:creationId xmlns:a16="http://schemas.microsoft.com/office/drawing/2014/main" id="{FF9C3C77-F4B1-9E6E-14A2-E0FA654EEA7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4967344"/>
              <a:ext cx="908050" cy="908050"/>
            </a:xfrm>
            <a:custGeom>
              <a:avLst/>
              <a:gdLst/>
              <a:ahLst/>
              <a:cxnLst/>
              <a:rect l="l" t="t" r="r" b="b"/>
              <a:pathLst>
                <a:path w="908050" h="908050">
                  <a:moveTo>
                    <a:pt x="907752" y="0"/>
                  </a:moveTo>
                  <a:lnTo>
                    <a:pt x="454614" y="0"/>
                  </a:lnTo>
                  <a:lnTo>
                    <a:pt x="0" y="454614"/>
                  </a:lnTo>
                  <a:lnTo>
                    <a:pt x="0" y="907752"/>
                  </a:lnTo>
                  <a:lnTo>
                    <a:pt x="907752" y="0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8">
              <a:extLst>
                <a:ext uri="{FF2B5EF4-FFF2-40B4-BE49-F238E27FC236}">
                  <a16:creationId xmlns:a16="http://schemas.microsoft.com/office/drawing/2014/main" id="{D6F97E88-DCA3-6623-96D2-B8214D53E02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4967343"/>
              <a:ext cx="454659" cy="454659"/>
            </a:xfrm>
            <a:custGeom>
              <a:avLst/>
              <a:gdLst/>
              <a:ahLst/>
              <a:cxnLst/>
              <a:rect l="l" t="t" r="r" b="b"/>
              <a:pathLst>
                <a:path w="454659" h="454660">
                  <a:moveTo>
                    <a:pt x="454614" y="0"/>
                  </a:moveTo>
                  <a:lnTo>
                    <a:pt x="0" y="0"/>
                  </a:lnTo>
                  <a:lnTo>
                    <a:pt x="0" y="454614"/>
                  </a:lnTo>
                  <a:lnTo>
                    <a:pt x="454614" y="0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9">
              <a:extLst>
                <a:ext uri="{FF2B5EF4-FFF2-40B4-BE49-F238E27FC236}">
                  <a16:creationId xmlns:a16="http://schemas.microsoft.com/office/drawing/2014/main" id="{0F4EAD73-64DC-7249-CAF1-D63E6405DB5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81171" y="5648895"/>
              <a:ext cx="226695" cy="226695"/>
            </a:xfrm>
            <a:custGeom>
              <a:avLst/>
              <a:gdLst/>
              <a:ahLst/>
              <a:cxnLst/>
              <a:rect l="l" t="t" r="r" b="b"/>
              <a:pathLst>
                <a:path w="226694" h="226695">
                  <a:moveTo>
                    <a:pt x="226579" y="0"/>
                  </a:moveTo>
                  <a:lnTo>
                    <a:pt x="0" y="226579"/>
                  </a:lnTo>
                  <a:lnTo>
                    <a:pt x="226579" y="226579"/>
                  </a:lnTo>
                  <a:lnTo>
                    <a:pt x="226579" y="0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20">
              <a:extLst>
                <a:ext uri="{FF2B5EF4-FFF2-40B4-BE49-F238E27FC236}">
                  <a16:creationId xmlns:a16="http://schemas.microsoft.com/office/drawing/2014/main" id="{342F451B-57E1-5077-B068-CBA80C51B2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3847" y="5421573"/>
              <a:ext cx="454025" cy="454025"/>
            </a:xfrm>
            <a:custGeom>
              <a:avLst/>
              <a:gdLst/>
              <a:ahLst/>
              <a:cxnLst/>
              <a:rect l="l" t="t" r="r" b="b"/>
              <a:pathLst>
                <a:path w="454025" h="454025">
                  <a:moveTo>
                    <a:pt x="453902" y="0"/>
                  </a:moveTo>
                  <a:lnTo>
                    <a:pt x="0" y="453902"/>
                  </a:lnTo>
                  <a:lnTo>
                    <a:pt x="227322" y="453902"/>
                  </a:lnTo>
                  <a:lnTo>
                    <a:pt x="453902" y="227322"/>
                  </a:lnTo>
                  <a:lnTo>
                    <a:pt x="453902" y="0"/>
                  </a:lnTo>
                  <a:close/>
                </a:path>
              </a:pathLst>
            </a:custGeom>
            <a:solidFill>
              <a:srgbClr val="0501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21">
              <a:extLst>
                <a:ext uri="{FF2B5EF4-FFF2-40B4-BE49-F238E27FC236}">
                  <a16:creationId xmlns:a16="http://schemas.microsoft.com/office/drawing/2014/main" id="{1F3C2249-29A7-8F52-1A49-852F420FF7A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3847" y="5421576"/>
              <a:ext cx="454025" cy="454025"/>
            </a:xfrm>
            <a:custGeom>
              <a:avLst/>
              <a:gdLst/>
              <a:ahLst/>
              <a:cxnLst/>
              <a:rect l="l" t="t" r="r" b="b"/>
              <a:pathLst>
                <a:path w="454025" h="454025">
                  <a:moveTo>
                    <a:pt x="453902" y="0"/>
                  </a:moveTo>
                  <a:lnTo>
                    <a:pt x="227322" y="0"/>
                  </a:lnTo>
                  <a:lnTo>
                    <a:pt x="0" y="227322"/>
                  </a:lnTo>
                  <a:lnTo>
                    <a:pt x="0" y="453902"/>
                  </a:lnTo>
                  <a:lnTo>
                    <a:pt x="453902" y="0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22">
              <a:extLst>
                <a:ext uri="{FF2B5EF4-FFF2-40B4-BE49-F238E27FC236}">
                  <a16:creationId xmlns:a16="http://schemas.microsoft.com/office/drawing/2014/main" id="{BE0A238D-911A-80EA-FD5E-97FF313B757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3852" y="5421573"/>
              <a:ext cx="227329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7322" y="0"/>
                  </a:moveTo>
                  <a:lnTo>
                    <a:pt x="0" y="0"/>
                  </a:lnTo>
                  <a:lnTo>
                    <a:pt x="0" y="227322"/>
                  </a:lnTo>
                  <a:lnTo>
                    <a:pt x="227322" y="0"/>
                  </a:lnTo>
                  <a:close/>
                </a:path>
              </a:pathLst>
            </a:custGeom>
            <a:solidFill>
              <a:srgbClr val="0501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72903412-AF24-B600-23EE-71BF34C6633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chemeClr val="bg1"/>
                </a:solidFill>
              </a:rPr>
              <a:pPr marL="38100">
                <a:lnSpc>
                  <a:spcPts val="3010"/>
                </a:lnSpc>
              </a:pPr>
              <a:t>6</a:t>
            </a:fld>
            <a:endParaRPr lang="en-MY" spc="-25" dirty="0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203A499-1F32-6BDD-DF80-793C0B9692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47307" y="-746125"/>
            <a:ext cx="3333906" cy="2667000"/>
          </a:xfrm>
          <a:prstGeom prst="rect">
            <a:avLst/>
          </a:prstGeom>
        </p:spPr>
      </p:pic>
      <p:sp>
        <p:nvSpPr>
          <p:cNvPr id="16" name="object 6">
            <a:extLst>
              <a:ext uri="{FF2B5EF4-FFF2-40B4-BE49-F238E27FC236}">
                <a16:creationId xmlns:a16="http://schemas.microsoft.com/office/drawing/2014/main" id="{FF83E89A-9B74-CE89-28F1-A0A36ECB8EBA}"/>
              </a:ext>
            </a:extLst>
          </p:cNvPr>
          <p:cNvSpPr txBox="1">
            <a:spLocks/>
          </p:cNvSpPr>
          <p:nvPr/>
        </p:nvSpPr>
        <p:spPr>
          <a:xfrm>
            <a:off x="740779" y="5196373"/>
            <a:ext cx="8009890" cy="50718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400685">
              <a:spcBef>
                <a:spcPts val="114"/>
              </a:spcBef>
            </a:pPr>
            <a:r>
              <a:rPr lang="en-MY" sz="3200" spc="125" dirty="0">
                <a:solidFill>
                  <a:srgbClr val="170091"/>
                </a:solidFill>
              </a:rPr>
              <a:t>OPTION </a:t>
            </a:r>
            <a:r>
              <a:rPr lang="en-MY" sz="3200" spc="-50" dirty="0">
                <a:solidFill>
                  <a:srgbClr val="170091"/>
                </a:solidFill>
              </a:rPr>
              <a:t>2 </a:t>
            </a:r>
            <a:r>
              <a:rPr lang="en-MY" sz="3200" dirty="0">
                <a:solidFill>
                  <a:srgbClr val="170091"/>
                </a:solidFill>
              </a:rPr>
              <a:t>DIVIDER</a:t>
            </a:r>
            <a:r>
              <a:rPr lang="en-MY" sz="3200" spc="125" dirty="0">
                <a:solidFill>
                  <a:srgbClr val="170091"/>
                </a:solidFill>
              </a:rPr>
              <a:t> </a:t>
            </a:r>
            <a:r>
              <a:rPr lang="en-MY" sz="3200" dirty="0">
                <a:solidFill>
                  <a:srgbClr val="170091"/>
                </a:solidFill>
              </a:rPr>
              <a:t>PAGE</a:t>
            </a:r>
            <a:endParaRPr lang="en-MY" sz="3200" spc="-50" dirty="0">
              <a:solidFill>
                <a:srgbClr val="1700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120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9CE6E6AC-8B2F-5720-AABE-146991421AB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rgbClr val="1500D9"/>
                </a:solidFill>
              </a:rPr>
              <a:pPr marL="38100">
                <a:lnSpc>
                  <a:spcPts val="3010"/>
                </a:lnSpc>
              </a:pPr>
              <a:t>7</a:t>
            </a:fld>
            <a:endParaRPr lang="en-MY" spc="-25" dirty="0">
              <a:solidFill>
                <a:srgbClr val="1500D9"/>
              </a:solidFill>
            </a:endParaRPr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4D3AE305-FFF1-E560-DB80-2C427B11D3AA}"/>
              </a:ext>
            </a:extLst>
          </p:cNvPr>
          <p:cNvSpPr txBox="1"/>
          <p:nvPr/>
        </p:nvSpPr>
        <p:spPr>
          <a:xfrm>
            <a:off x="855172" y="1343535"/>
            <a:ext cx="13327593" cy="280448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000" b="1" dirty="0">
                <a:solidFill>
                  <a:srgbClr val="1D1D1B"/>
                </a:solidFill>
                <a:latin typeface="Arial"/>
                <a:cs typeface="Arial"/>
              </a:rPr>
              <a:t>Lorem</a:t>
            </a:r>
            <a:r>
              <a:rPr sz="3000" b="1" spc="14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1D1D1B"/>
                </a:solidFill>
                <a:latin typeface="Arial"/>
                <a:cs typeface="Arial"/>
              </a:rPr>
              <a:t>ipsum</a:t>
            </a:r>
            <a:r>
              <a:rPr sz="3000" b="1" spc="15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1D1D1B"/>
                </a:solidFill>
                <a:latin typeface="Arial"/>
                <a:cs typeface="Arial"/>
              </a:rPr>
              <a:t>dolor</a:t>
            </a:r>
            <a:r>
              <a:rPr sz="3000" b="1" spc="14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1D1D1B"/>
                </a:solidFill>
                <a:latin typeface="Arial"/>
                <a:cs typeface="Arial"/>
              </a:rPr>
              <a:t>sit</a:t>
            </a:r>
            <a:r>
              <a:rPr sz="3000" b="1" spc="14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b="1" spc="-20" dirty="0" err="1">
                <a:solidFill>
                  <a:srgbClr val="1D1D1B"/>
                </a:solidFill>
                <a:latin typeface="Arial"/>
                <a:cs typeface="Arial"/>
              </a:rPr>
              <a:t>amet</a:t>
            </a:r>
            <a:r>
              <a:rPr lang="en-US" sz="3000" b="1" spc="-20" dirty="0">
                <a:solidFill>
                  <a:srgbClr val="1D1D1B"/>
                </a:solidFill>
                <a:latin typeface="Arial"/>
                <a:cs typeface="Arial"/>
              </a:rPr>
              <a:t> (Arial Bold, 30)</a:t>
            </a:r>
            <a:endParaRPr sz="3000" dirty="0">
              <a:latin typeface="Arial"/>
              <a:cs typeface="Arial"/>
            </a:endParaRPr>
          </a:p>
          <a:p>
            <a:pPr marL="12700" marR="5080">
              <a:lnSpc>
                <a:spcPct val="101099"/>
              </a:lnSpc>
            </a:pPr>
            <a:r>
              <a:rPr lang="en-MY" sz="3000" spc="-10" dirty="0">
                <a:solidFill>
                  <a:srgbClr val="1D1D1B"/>
                </a:solidFill>
                <a:latin typeface="Arial"/>
                <a:cs typeface="Arial"/>
              </a:rPr>
              <a:t>(Arial Regular, 30)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sit</a:t>
            </a:r>
            <a:r>
              <a:rPr sz="3000" spc="-12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amet,</a:t>
            </a:r>
            <a:r>
              <a:rPr sz="3000" spc="-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spc="-25" dirty="0">
                <a:solidFill>
                  <a:srgbClr val="1D1D1B"/>
                </a:solidFill>
                <a:latin typeface="Arial"/>
                <a:cs typeface="Arial"/>
              </a:rPr>
              <a:t>consectetuer</a:t>
            </a:r>
            <a:r>
              <a:rPr sz="3000" spc="-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spc="-20" dirty="0">
                <a:solidFill>
                  <a:srgbClr val="1D1D1B"/>
                </a:solidFill>
                <a:latin typeface="Arial"/>
                <a:cs typeface="Arial"/>
              </a:rPr>
              <a:t>adipiscing</a:t>
            </a:r>
            <a:r>
              <a:rPr sz="3000" spc="-12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elit,</a:t>
            </a:r>
            <a:r>
              <a:rPr sz="3000" spc="-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sed</a:t>
            </a:r>
            <a:r>
              <a:rPr sz="3000" spc="-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diam</a:t>
            </a:r>
            <a:r>
              <a:rPr sz="3000" spc="-12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spc="-10" dirty="0" err="1">
                <a:solidFill>
                  <a:srgbClr val="1D1D1B"/>
                </a:solidFill>
                <a:latin typeface="Arial"/>
                <a:cs typeface="Arial"/>
              </a:rPr>
              <a:t>nonumm</a:t>
            </a:r>
            <a:r>
              <a:rPr lang="en-GB" sz="3000" spc="-10" dirty="0">
                <a:solidFill>
                  <a:srgbClr val="1D1D1B"/>
                </a:solidFill>
                <a:latin typeface="Arial"/>
                <a:cs typeface="Arial"/>
              </a:rPr>
              <a:t>y.</a:t>
            </a:r>
            <a:br>
              <a:rPr lang="en-GB" sz="3000" spc="-10" dirty="0">
                <a:solidFill>
                  <a:srgbClr val="1D1D1B"/>
                </a:solidFill>
                <a:latin typeface="Arial"/>
                <a:cs typeface="Arial"/>
              </a:rPr>
            </a:br>
            <a:endParaRPr sz="3000" dirty="0">
              <a:latin typeface="Arial"/>
              <a:cs typeface="Arial"/>
            </a:endParaRPr>
          </a:p>
          <a:p>
            <a:pPr marL="12700" marR="5080">
              <a:lnSpc>
                <a:spcPct val="101099"/>
              </a:lnSpc>
            </a:pPr>
            <a:r>
              <a:rPr sz="3000" spc="-10" dirty="0">
                <a:solidFill>
                  <a:srgbClr val="1D1D1B"/>
                </a:solidFill>
                <a:latin typeface="Arial"/>
                <a:cs typeface="Arial"/>
              </a:rPr>
              <a:t>Lorem</a:t>
            </a:r>
            <a:r>
              <a:rPr sz="3000" spc="-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1D1D1B"/>
                </a:solidFill>
                <a:latin typeface="Arial"/>
                <a:cs typeface="Arial"/>
              </a:rPr>
              <a:t>ipsum</a:t>
            </a:r>
            <a:r>
              <a:rPr sz="3000" spc="-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dolor</a:t>
            </a:r>
            <a:r>
              <a:rPr sz="3000" spc="-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sit</a:t>
            </a:r>
            <a:r>
              <a:rPr sz="3000" spc="-12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amet,</a:t>
            </a:r>
            <a:r>
              <a:rPr sz="3000" spc="-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spc="-25" dirty="0">
                <a:solidFill>
                  <a:srgbClr val="1D1D1B"/>
                </a:solidFill>
                <a:latin typeface="Arial"/>
                <a:cs typeface="Arial"/>
              </a:rPr>
              <a:t>consectetuer</a:t>
            </a:r>
            <a:r>
              <a:rPr sz="3000" spc="-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spc="-20" dirty="0">
                <a:solidFill>
                  <a:srgbClr val="1D1D1B"/>
                </a:solidFill>
                <a:latin typeface="Arial"/>
                <a:cs typeface="Arial"/>
              </a:rPr>
              <a:t>adipiscing</a:t>
            </a:r>
            <a:r>
              <a:rPr sz="3000" spc="-12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elit,</a:t>
            </a:r>
            <a:r>
              <a:rPr sz="3000" spc="-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sed</a:t>
            </a:r>
            <a:r>
              <a:rPr sz="3000" spc="-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diam</a:t>
            </a:r>
            <a:r>
              <a:rPr sz="3000" spc="-12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1D1D1B"/>
                </a:solidFill>
                <a:latin typeface="Arial"/>
                <a:cs typeface="Arial"/>
              </a:rPr>
              <a:t>nonummy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nibh</a:t>
            </a:r>
            <a:r>
              <a:rPr sz="3000" spc="15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euismod</a:t>
            </a:r>
            <a:r>
              <a:rPr sz="3000" spc="16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tincidunt</a:t>
            </a:r>
            <a:r>
              <a:rPr sz="3000" spc="15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ut</a:t>
            </a:r>
            <a:r>
              <a:rPr sz="3000" spc="16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laoreet</a:t>
            </a:r>
            <a:r>
              <a:rPr sz="3000" spc="15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dolore</a:t>
            </a:r>
            <a:r>
              <a:rPr sz="3000" spc="16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magna</a:t>
            </a:r>
            <a:r>
              <a:rPr sz="3000" spc="15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aliquam</a:t>
            </a:r>
            <a:r>
              <a:rPr sz="3000" spc="16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erat</a:t>
            </a:r>
            <a:r>
              <a:rPr sz="3000" spc="15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1D1D1B"/>
                </a:solidFill>
                <a:latin typeface="Arial"/>
                <a:cs typeface="Arial"/>
              </a:rPr>
              <a:t>volutpat.</a:t>
            </a:r>
            <a:endParaRPr sz="3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Ut</a:t>
            </a:r>
            <a:r>
              <a:rPr sz="3000" spc="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wisi</a:t>
            </a:r>
            <a:r>
              <a:rPr sz="3000" spc="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enim</a:t>
            </a:r>
            <a:r>
              <a:rPr sz="3000" spc="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ad</a:t>
            </a:r>
            <a:r>
              <a:rPr sz="3000" spc="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minim</a:t>
            </a:r>
            <a:r>
              <a:rPr sz="3000" spc="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veniam,</a:t>
            </a:r>
            <a:r>
              <a:rPr sz="3000" spc="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quis</a:t>
            </a:r>
            <a:r>
              <a:rPr sz="3000" spc="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nostrud</a:t>
            </a:r>
            <a:r>
              <a:rPr sz="3000" spc="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1D1D1B"/>
                </a:solidFill>
                <a:latin typeface="Arial"/>
                <a:cs typeface="Arial"/>
              </a:rPr>
              <a:t>exerci.</a:t>
            </a:r>
            <a:endParaRPr sz="3000" dirty="0">
              <a:latin typeface="Arial"/>
              <a:cs typeface="Arial"/>
            </a:endParaRPr>
          </a:p>
        </p:txBody>
      </p:sp>
      <p:sp>
        <p:nvSpPr>
          <p:cNvPr id="19" name="object 8">
            <a:extLst>
              <a:ext uri="{FF2B5EF4-FFF2-40B4-BE49-F238E27FC236}">
                <a16:creationId xmlns:a16="http://schemas.microsoft.com/office/drawing/2014/main" id="{1F1D9DA0-88E1-2065-944D-BDD1442BB1B5}"/>
              </a:ext>
            </a:extLst>
          </p:cNvPr>
          <p:cNvSpPr txBox="1"/>
          <p:nvPr/>
        </p:nvSpPr>
        <p:spPr>
          <a:xfrm>
            <a:off x="855171" y="7161330"/>
            <a:ext cx="13327594" cy="2391873"/>
          </a:xfrm>
          <a:prstGeom prst="rect">
            <a:avLst/>
          </a:prstGeom>
        </p:spPr>
        <p:txBody>
          <a:bodyPr vert="horz" wrap="square" lIns="0" tIns="27051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2130"/>
              </a:spcBef>
            </a:pPr>
            <a:r>
              <a:rPr sz="3600" dirty="0">
                <a:solidFill>
                  <a:srgbClr val="FF7900"/>
                </a:solidFill>
                <a:latin typeface="Arial Black"/>
                <a:cs typeface="Arial Black"/>
              </a:rPr>
              <a:t>SLIDE</a:t>
            </a:r>
            <a:r>
              <a:rPr sz="3600" spc="240" dirty="0">
                <a:solidFill>
                  <a:srgbClr val="FF7900"/>
                </a:solidFill>
                <a:latin typeface="Arial Black"/>
                <a:cs typeface="Arial Black"/>
              </a:rPr>
              <a:t> </a:t>
            </a:r>
            <a:r>
              <a:rPr sz="3600" spc="-10" dirty="0">
                <a:solidFill>
                  <a:srgbClr val="FF7900"/>
                </a:solidFill>
                <a:latin typeface="Arial Black"/>
                <a:cs typeface="Arial Black"/>
              </a:rPr>
              <a:t>SUBTITLE</a:t>
            </a:r>
            <a:r>
              <a:rPr lang="en-GB" sz="3600" spc="-10" dirty="0">
                <a:solidFill>
                  <a:srgbClr val="FF7900"/>
                </a:solidFill>
                <a:latin typeface="Arial Black"/>
                <a:cs typeface="Arial Black"/>
              </a:rPr>
              <a:t> (Arial Black, 36)</a:t>
            </a:r>
            <a:endParaRPr sz="3600" dirty="0">
              <a:latin typeface="Arial Black"/>
              <a:cs typeface="Arial Black"/>
            </a:endParaRPr>
          </a:p>
          <a:p>
            <a:pPr marL="43815" marR="5080" algn="just">
              <a:lnSpc>
                <a:spcPct val="101099"/>
              </a:lnSpc>
              <a:spcBef>
                <a:spcPts val="1400"/>
              </a:spcBef>
            </a:pPr>
            <a:r>
              <a:rPr lang="en-MY" sz="3000" spc="-10" dirty="0">
                <a:latin typeface="Arial"/>
                <a:cs typeface="Arial"/>
              </a:rPr>
              <a:t>(Arial Regular, 30) </a:t>
            </a:r>
            <a:r>
              <a:rPr sz="3000" dirty="0">
                <a:latin typeface="Arial"/>
                <a:cs typeface="Arial"/>
              </a:rPr>
              <a:t>dolor</a:t>
            </a:r>
            <a:r>
              <a:rPr sz="3000" spc="-130" dirty="0">
                <a:latin typeface="Arial"/>
                <a:cs typeface="Arial"/>
              </a:rPr>
              <a:t> </a:t>
            </a:r>
            <a:r>
              <a:rPr sz="3000" dirty="0" err="1">
                <a:latin typeface="Arial"/>
                <a:cs typeface="Arial"/>
              </a:rPr>
              <a:t>amet</a:t>
            </a:r>
            <a:r>
              <a:rPr sz="3000" dirty="0">
                <a:latin typeface="Arial"/>
                <a:cs typeface="Arial"/>
              </a:rPr>
              <a:t>,</a:t>
            </a:r>
            <a:r>
              <a:rPr sz="3000" spc="-130" dirty="0">
                <a:latin typeface="Arial"/>
                <a:cs typeface="Arial"/>
              </a:rPr>
              <a:t> </a:t>
            </a:r>
            <a:r>
              <a:rPr sz="3000" spc="-25" dirty="0">
                <a:latin typeface="Arial"/>
                <a:cs typeface="Arial"/>
              </a:rPr>
              <a:t>consectetuer</a:t>
            </a:r>
            <a:r>
              <a:rPr sz="3000" spc="-130" dirty="0">
                <a:latin typeface="Arial"/>
                <a:cs typeface="Arial"/>
              </a:rPr>
              <a:t> </a:t>
            </a:r>
            <a:r>
              <a:rPr sz="3000" spc="-20" dirty="0">
                <a:latin typeface="Arial"/>
                <a:cs typeface="Arial"/>
              </a:rPr>
              <a:t>adipiscing</a:t>
            </a:r>
            <a:r>
              <a:rPr sz="3000" spc="-12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elit,</a:t>
            </a:r>
            <a:r>
              <a:rPr sz="3000" spc="-13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sed</a:t>
            </a:r>
            <a:r>
              <a:rPr sz="3000" spc="-13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diam</a:t>
            </a:r>
            <a:r>
              <a:rPr sz="3000" spc="-125" dirty="0">
                <a:latin typeface="Arial"/>
                <a:cs typeface="Arial"/>
              </a:rPr>
              <a:t> </a:t>
            </a:r>
            <a:r>
              <a:rPr sz="3000" spc="-10" dirty="0">
                <a:latin typeface="Arial"/>
                <a:cs typeface="Arial"/>
              </a:rPr>
              <a:t>nonummy </a:t>
            </a:r>
            <a:r>
              <a:rPr sz="3000" dirty="0">
                <a:latin typeface="Arial"/>
                <a:cs typeface="Arial"/>
              </a:rPr>
              <a:t>nibh</a:t>
            </a:r>
            <a:r>
              <a:rPr sz="3000" spc="30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euismod</a:t>
            </a:r>
            <a:r>
              <a:rPr sz="3000" spc="31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tincidunt</a:t>
            </a:r>
            <a:r>
              <a:rPr sz="3000" spc="30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ut</a:t>
            </a:r>
            <a:r>
              <a:rPr sz="3000" spc="30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laoreet</a:t>
            </a:r>
            <a:r>
              <a:rPr sz="3000" spc="30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dolore</a:t>
            </a:r>
            <a:r>
              <a:rPr sz="3000" spc="30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magna</a:t>
            </a:r>
            <a:r>
              <a:rPr sz="3000" spc="31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aliquam</a:t>
            </a:r>
            <a:r>
              <a:rPr sz="3000" spc="30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erat</a:t>
            </a:r>
            <a:r>
              <a:rPr sz="3000" spc="30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volutpat.</a:t>
            </a:r>
            <a:r>
              <a:rPr sz="3000" spc="300" dirty="0">
                <a:latin typeface="Arial"/>
                <a:cs typeface="Arial"/>
              </a:rPr>
              <a:t> </a:t>
            </a:r>
            <a:r>
              <a:rPr sz="3000" spc="-25" dirty="0">
                <a:latin typeface="Arial"/>
                <a:cs typeface="Arial"/>
              </a:rPr>
              <a:t>Ut </a:t>
            </a:r>
            <a:r>
              <a:rPr sz="3000" dirty="0">
                <a:latin typeface="Arial"/>
                <a:cs typeface="Arial"/>
              </a:rPr>
              <a:t>wisi</a:t>
            </a:r>
            <a:r>
              <a:rPr sz="3000" spc="10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enim</a:t>
            </a:r>
            <a:r>
              <a:rPr sz="3000" spc="114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ad</a:t>
            </a:r>
            <a:r>
              <a:rPr sz="3000" spc="11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minim</a:t>
            </a:r>
            <a:r>
              <a:rPr sz="3000" spc="114" dirty="0">
                <a:latin typeface="Arial"/>
                <a:cs typeface="Arial"/>
              </a:rPr>
              <a:t> </a:t>
            </a:r>
            <a:r>
              <a:rPr sz="3000" dirty="0" err="1">
                <a:latin typeface="Arial"/>
                <a:cs typeface="Arial"/>
              </a:rPr>
              <a:t>veniam</a:t>
            </a:r>
            <a:r>
              <a:rPr lang="en-GB" sz="3000" dirty="0">
                <a:latin typeface="Arial"/>
                <a:cs typeface="Arial"/>
              </a:rPr>
              <a:t>.</a:t>
            </a:r>
            <a:endParaRPr sz="3000" dirty="0">
              <a:latin typeface="Arial"/>
              <a:cs typeface="Arial"/>
            </a:endParaRPr>
          </a:p>
        </p:txBody>
      </p:sp>
      <p:sp>
        <p:nvSpPr>
          <p:cNvPr id="2" name="object 35">
            <a:extLst>
              <a:ext uri="{FF2B5EF4-FFF2-40B4-BE49-F238E27FC236}">
                <a16:creationId xmlns:a16="http://schemas.microsoft.com/office/drawing/2014/main" id="{04115D55-6C26-957E-4550-00654F46F3DA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17009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SLIDE TITLE</a:t>
            </a:r>
            <a:endParaRPr lang="en-MY" sz="3200" b="1" spc="90" dirty="0">
              <a:solidFill>
                <a:srgbClr val="17009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233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E0290257-7939-0846-7289-248511DF279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rgbClr val="1500D9"/>
                </a:solidFill>
              </a:rPr>
              <a:pPr marL="38100">
                <a:lnSpc>
                  <a:spcPts val="3010"/>
                </a:lnSpc>
              </a:pPr>
              <a:t>8</a:t>
            </a:fld>
            <a:endParaRPr lang="en-MY" spc="-25" dirty="0">
              <a:solidFill>
                <a:srgbClr val="1500D9"/>
              </a:solidFill>
            </a:endParaRPr>
          </a:p>
        </p:txBody>
      </p:sp>
      <p:sp>
        <p:nvSpPr>
          <p:cNvPr id="6" name="object 9">
            <a:extLst>
              <a:ext uri="{FF2B5EF4-FFF2-40B4-BE49-F238E27FC236}">
                <a16:creationId xmlns:a16="http://schemas.microsoft.com/office/drawing/2014/main" id="{E514C6B9-18D6-EBC6-15E0-5DD539B0AE5D}"/>
              </a:ext>
            </a:extLst>
          </p:cNvPr>
          <p:cNvSpPr txBox="1"/>
          <p:nvPr/>
        </p:nvSpPr>
        <p:spPr>
          <a:xfrm>
            <a:off x="855172" y="1343535"/>
            <a:ext cx="13327593" cy="373602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000" b="1" dirty="0">
                <a:solidFill>
                  <a:srgbClr val="1D1D1B"/>
                </a:solidFill>
                <a:latin typeface="Arial"/>
                <a:cs typeface="Arial"/>
              </a:rPr>
              <a:t>Lorem</a:t>
            </a:r>
            <a:r>
              <a:rPr sz="3000" b="1" spc="14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1D1D1B"/>
                </a:solidFill>
                <a:latin typeface="Arial"/>
                <a:cs typeface="Arial"/>
              </a:rPr>
              <a:t>ipsum</a:t>
            </a:r>
            <a:r>
              <a:rPr sz="3000" b="1" spc="15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1D1D1B"/>
                </a:solidFill>
                <a:latin typeface="Arial"/>
                <a:cs typeface="Arial"/>
              </a:rPr>
              <a:t>dolor</a:t>
            </a:r>
            <a:r>
              <a:rPr sz="3000" b="1" spc="14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1D1D1B"/>
                </a:solidFill>
                <a:latin typeface="Arial"/>
                <a:cs typeface="Arial"/>
              </a:rPr>
              <a:t>sit</a:t>
            </a:r>
            <a:r>
              <a:rPr sz="3000" b="1" spc="14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b="1" spc="-20" dirty="0" err="1">
                <a:solidFill>
                  <a:srgbClr val="1D1D1B"/>
                </a:solidFill>
                <a:latin typeface="Arial"/>
                <a:cs typeface="Arial"/>
              </a:rPr>
              <a:t>amet</a:t>
            </a:r>
            <a:r>
              <a:rPr lang="en-US" sz="3000" b="1" spc="-20" dirty="0">
                <a:solidFill>
                  <a:srgbClr val="1D1D1B"/>
                </a:solidFill>
                <a:latin typeface="Arial"/>
                <a:cs typeface="Arial"/>
              </a:rPr>
              <a:t> (Arial Bold, 30)</a:t>
            </a:r>
            <a:endParaRPr sz="30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MY" sz="3000" spc="-10" dirty="0">
                <a:solidFill>
                  <a:srgbClr val="000000"/>
                </a:solidFill>
                <a:latin typeface="Arial"/>
                <a:cs typeface="Arial"/>
              </a:rPr>
              <a:t>(Arial Regular, 30)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n-US" sz="3000" spc="-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n-US" sz="3000" spc="-1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US" sz="3000" spc="-1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n-US" sz="3000" spc="-1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000" spc="-1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000" spc="-1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minus</a:t>
            </a:r>
            <a:r>
              <a:rPr lang="en-US" sz="3000" spc="-1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galisum</a:t>
            </a:r>
            <a:r>
              <a:rPr lang="en-US" sz="3000" spc="-1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</a:t>
            </a:r>
            <a:r>
              <a:rPr lang="en-US" sz="3000" spc="-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spc="-1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iusto</a:t>
            </a:r>
            <a:r>
              <a:rPr lang="en-US" sz="3000" spc="-1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pariatur</a:t>
            </a:r>
            <a:r>
              <a:rPr lang="en-US" sz="3000" spc="-2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en-US" sz="3000" spc="-2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voluptas</a:t>
            </a:r>
            <a:r>
              <a:rPr lang="en-US" sz="3000" spc="-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asperiores</a:t>
            </a:r>
            <a:r>
              <a:rPr lang="en-US" sz="3000" spc="-2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000" spc="-2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eaquecumque</a:t>
            </a:r>
            <a:r>
              <a:rPr lang="en-US" sz="3000" spc="-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spc="-2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dolores</a:t>
            </a:r>
            <a:r>
              <a:rPr lang="en-US" sz="3000" spc="-3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iure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000" spc="-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Eveniet</a:t>
            </a:r>
            <a:r>
              <a:rPr lang="en-US" sz="3000" spc="-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facilis</a:t>
            </a:r>
            <a:r>
              <a:rPr lang="en-US" sz="3000" spc="-2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alias</a:t>
            </a:r>
            <a:r>
              <a:rPr lang="en-US" sz="3000" spc="-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3000" spc="-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US" sz="3000" spc="-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spc="-1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voluptatem</a:t>
            </a:r>
            <a:r>
              <a:rPr lang="en-US" sz="3000" spc="-1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beatae</a:t>
            </a:r>
            <a:r>
              <a:rPr lang="en-US" sz="3000" spc="-1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en-US" sz="3000" spc="-1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animi</a:t>
            </a:r>
            <a:r>
              <a:rPr lang="en-US" sz="3000" spc="-1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aliquid</a:t>
            </a:r>
            <a:r>
              <a:rPr lang="en-US" sz="3000" spc="-1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</a:t>
            </a:r>
            <a:r>
              <a:rPr lang="en-US" sz="3000" spc="-1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dolores</a:t>
            </a:r>
            <a:r>
              <a:rPr lang="en-US" sz="3000" spc="-1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spc="-1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</a:t>
            </a:r>
            <a:r>
              <a:rPr lang="en-US" sz="3000" spc="-1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1099"/>
              </a:lnSpc>
            </a:pPr>
            <a:endParaRPr lang="en-US" sz="3000" spc="-1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12700" marR="5080">
              <a:lnSpc>
                <a:spcPct val="101099"/>
              </a:lnSpc>
            </a:pPr>
            <a:r>
              <a:rPr sz="3000" spc="-10" dirty="0">
                <a:solidFill>
                  <a:srgbClr val="000000"/>
                </a:solidFill>
                <a:latin typeface="Arial"/>
                <a:cs typeface="Arial"/>
              </a:rPr>
              <a:t>Lorem</a:t>
            </a:r>
            <a:r>
              <a:rPr sz="3000" spc="-1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000000"/>
                </a:solidFill>
                <a:latin typeface="Arial"/>
                <a:cs typeface="Arial"/>
              </a:rPr>
              <a:t>ipsum</a:t>
            </a:r>
            <a:r>
              <a:rPr sz="3000" spc="-1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dolor</a:t>
            </a:r>
            <a:r>
              <a:rPr sz="3000" spc="-1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sit</a:t>
            </a:r>
            <a:r>
              <a:rPr sz="3000" spc="-1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amet,</a:t>
            </a:r>
            <a:r>
              <a:rPr sz="3000" spc="-1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spc="-25" dirty="0">
                <a:solidFill>
                  <a:srgbClr val="000000"/>
                </a:solidFill>
                <a:latin typeface="Arial"/>
                <a:cs typeface="Arial"/>
              </a:rPr>
              <a:t>consectetuer</a:t>
            </a:r>
            <a:r>
              <a:rPr sz="3000" spc="-1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spc="-20" dirty="0">
                <a:solidFill>
                  <a:srgbClr val="000000"/>
                </a:solidFill>
                <a:latin typeface="Arial"/>
                <a:cs typeface="Arial"/>
              </a:rPr>
              <a:t>adipiscing</a:t>
            </a:r>
            <a:r>
              <a:rPr sz="3000" spc="-1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elit,</a:t>
            </a:r>
            <a:r>
              <a:rPr sz="3000" spc="-1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sed</a:t>
            </a:r>
            <a:r>
              <a:rPr sz="3000" spc="-1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diam</a:t>
            </a:r>
            <a:r>
              <a:rPr sz="3000" spc="-1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000000"/>
                </a:solidFill>
                <a:latin typeface="Arial"/>
                <a:cs typeface="Arial"/>
              </a:rPr>
              <a:t>nonummy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nibh</a:t>
            </a:r>
            <a:r>
              <a:rPr sz="3000" spc="15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euismod</a:t>
            </a:r>
            <a:r>
              <a:rPr sz="3000" spc="16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tincidunt</a:t>
            </a:r>
            <a:r>
              <a:rPr sz="3000" spc="15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ut</a:t>
            </a:r>
            <a:r>
              <a:rPr sz="3000" spc="16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laoreet</a:t>
            </a:r>
            <a:r>
              <a:rPr sz="3000" spc="15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dolore</a:t>
            </a:r>
            <a:r>
              <a:rPr sz="3000" spc="16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magna</a:t>
            </a:r>
            <a:r>
              <a:rPr sz="3000" spc="15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aliquam</a:t>
            </a:r>
            <a:r>
              <a:rPr sz="3000" spc="16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erat</a:t>
            </a:r>
            <a:r>
              <a:rPr sz="3000" spc="15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000000"/>
                </a:solidFill>
                <a:latin typeface="Arial"/>
                <a:cs typeface="Arial"/>
              </a:rPr>
              <a:t>volutpat.</a:t>
            </a:r>
            <a:endParaRPr sz="3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Ut</a:t>
            </a:r>
            <a:r>
              <a:rPr sz="3000" spc="1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wisi</a:t>
            </a:r>
            <a:r>
              <a:rPr sz="3000" spc="1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enim</a:t>
            </a:r>
            <a:r>
              <a:rPr sz="3000" spc="1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ad</a:t>
            </a:r>
            <a:r>
              <a:rPr sz="3000" spc="1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minim</a:t>
            </a:r>
            <a:r>
              <a:rPr sz="3000" spc="1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veniam,</a:t>
            </a:r>
            <a:r>
              <a:rPr sz="3000" spc="1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quis</a:t>
            </a:r>
            <a:r>
              <a:rPr sz="3000" spc="1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nostrud</a:t>
            </a:r>
            <a:r>
              <a:rPr sz="3000" spc="1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000000"/>
                </a:solidFill>
                <a:latin typeface="Arial"/>
                <a:cs typeface="Arial"/>
              </a:rPr>
              <a:t>exerci.</a:t>
            </a:r>
            <a:endParaRPr sz="3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" name="object 35">
            <a:extLst>
              <a:ext uri="{FF2B5EF4-FFF2-40B4-BE49-F238E27FC236}">
                <a16:creationId xmlns:a16="http://schemas.microsoft.com/office/drawing/2014/main" id="{817739B2-1B9B-D47F-FD47-F0089C41E97E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17009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SLIDE TITLE</a:t>
            </a:r>
            <a:endParaRPr lang="en-MY" sz="3200" b="1" spc="90" dirty="0">
              <a:solidFill>
                <a:srgbClr val="17009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48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50">
            <a:extLst>
              <a:ext uri="{FF2B5EF4-FFF2-40B4-BE49-F238E27FC236}">
                <a16:creationId xmlns:a16="http://schemas.microsoft.com/office/drawing/2014/main" id="{A857CE50-1112-B5B5-5028-708B8CC9281D}"/>
              </a:ext>
            </a:extLst>
          </p:cNvPr>
          <p:cNvSpPr txBox="1"/>
          <p:nvPr/>
        </p:nvSpPr>
        <p:spPr>
          <a:xfrm>
            <a:off x="801735" y="5544078"/>
            <a:ext cx="5191125" cy="104457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ts val="4070"/>
              </a:lnSpc>
              <a:spcBef>
                <a:spcPts val="80"/>
              </a:spcBef>
            </a:pPr>
            <a:r>
              <a:rPr sz="3300" dirty="0">
                <a:solidFill>
                  <a:srgbClr val="FFFFFF"/>
                </a:solidFill>
                <a:latin typeface="Arial"/>
                <a:cs typeface="Arial"/>
              </a:rPr>
              <a:t>Lorem</a:t>
            </a:r>
            <a:r>
              <a:rPr sz="33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FFFFFF"/>
                </a:solidFill>
                <a:latin typeface="Arial"/>
                <a:cs typeface="Arial"/>
              </a:rPr>
              <a:t>ipsum</a:t>
            </a:r>
            <a:r>
              <a:rPr sz="33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FFFFFF"/>
                </a:solidFill>
                <a:latin typeface="Arial"/>
                <a:cs typeface="Arial"/>
              </a:rPr>
              <a:t>dolor</a:t>
            </a:r>
            <a:r>
              <a:rPr sz="33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FFFFFF"/>
                </a:solidFill>
                <a:latin typeface="Arial"/>
                <a:cs typeface="Arial"/>
              </a:rPr>
              <a:t>sit</a:t>
            </a:r>
            <a:r>
              <a:rPr sz="33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10" dirty="0">
                <a:solidFill>
                  <a:srgbClr val="FFFFFF"/>
                </a:solidFill>
                <a:latin typeface="Arial"/>
                <a:cs typeface="Arial"/>
              </a:rPr>
              <a:t>amet, </a:t>
            </a:r>
            <a:r>
              <a:rPr sz="3300" dirty="0">
                <a:solidFill>
                  <a:srgbClr val="FFFFFF"/>
                </a:solidFill>
                <a:latin typeface="Arial"/>
                <a:cs typeface="Arial"/>
              </a:rPr>
              <a:t>consectetuer</a:t>
            </a:r>
            <a:r>
              <a:rPr sz="3300" spc="-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sz="3300" spc="-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20" dirty="0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endParaRPr sz="3300" dirty="0">
              <a:latin typeface="Arial"/>
              <a:cs typeface="Arial"/>
            </a:endParaRP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1D669AA-5D07-A36B-BD67-6F1DC03479F8}"/>
              </a:ext>
            </a:extLst>
          </p:cNvPr>
          <p:cNvSpPr txBox="1">
            <a:spLocks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rgbClr val="1500D9"/>
                </a:solidFill>
              </a:rPr>
              <a:pPr marL="38100">
                <a:lnSpc>
                  <a:spcPts val="3010"/>
                </a:lnSpc>
              </a:pPr>
              <a:t>9</a:t>
            </a:fld>
            <a:endParaRPr lang="en-MY" spc="-25" dirty="0">
              <a:solidFill>
                <a:srgbClr val="1500D9"/>
              </a:solidFill>
            </a:endParaRPr>
          </a:p>
        </p:txBody>
      </p:sp>
      <p:sp>
        <p:nvSpPr>
          <p:cNvPr id="5" name="object 36">
            <a:extLst>
              <a:ext uri="{FF2B5EF4-FFF2-40B4-BE49-F238E27FC236}">
                <a16:creationId xmlns:a16="http://schemas.microsoft.com/office/drawing/2014/main" id="{DBFA5262-D59B-7080-743B-0F766F89A289}"/>
              </a:ext>
            </a:extLst>
          </p:cNvPr>
          <p:cNvSpPr txBox="1">
            <a:spLocks/>
          </p:cNvSpPr>
          <p:nvPr/>
        </p:nvSpPr>
        <p:spPr>
          <a:xfrm>
            <a:off x="801735" y="4593650"/>
            <a:ext cx="8009895" cy="64633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MY" sz="4100" dirty="0">
                <a:solidFill>
                  <a:schemeClr val="bg1"/>
                </a:solidFill>
              </a:rPr>
              <a:t>OPTION 3 DIVIDER</a:t>
            </a:r>
            <a:r>
              <a:rPr lang="en-MY" sz="4100" spc="190" dirty="0">
                <a:solidFill>
                  <a:schemeClr val="bg1"/>
                </a:solidFill>
              </a:rPr>
              <a:t> </a:t>
            </a:r>
            <a:r>
              <a:rPr lang="en-MY" sz="4100" dirty="0">
                <a:solidFill>
                  <a:schemeClr val="bg1"/>
                </a:solidFill>
              </a:rPr>
              <a:t>PAGE</a:t>
            </a:r>
          </a:p>
        </p:txBody>
      </p:sp>
    </p:spTree>
    <p:extLst>
      <p:ext uri="{BB962C8B-B14F-4D97-AF65-F5344CB8AC3E}">
        <p14:creationId xmlns:p14="http://schemas.microsoft.com/office/powerpoint/2010/main" val="10324378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251A0DD0A77B4FA4B382702A42E782" ma:contentTypeVersion="20" ma:contentTypeDescription="Create a new document." ma:contentTypeScope="" ma:versionID="826a6b8a16673c7e2d43e661c3c2c4de">
  <xsd:schema xmlns:xsd="http://www.w3.org/2001/XMLSchema" xmlns:xs="http://www.w3.org/2001/XMLSchema" xmlns:p="http://schemas.microsoft.com/office/2006/metadata/properties" xmlns:ns2="22150af8-2c9a-450b-b521-a068fc3c92bd" xmlns:ns3="35e651f9-793f-4312-ae92-7f999fad73ab" targetNamespace="http://schemas.microsoft.com/office/2006/metadata/properties" ma:root="true" ma:fieldsID="be0a201336443f390dd15968bc518ad7" ns2:_="" ns3:_="">
    <xsd:import namespace="22150af8-2c9a-450b-b521-a068fc3c92bd"/>
    <xsd:import namespace="35e651f9-793f-4312-ae92-7f999fad73a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SearchProperties" minOccurs="0"/>
                <xsd:element ref="ns3:_x0031_0_x002e_ChapGohMei" minOccurs="0"/>
                <xsd:element ref="ns3:Number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150af8-2c9a-450b-b521-a068fc3c92b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0870f34-6c4f-49d1-a819-03ba646221d5}" ma:internalName="TaxCatchAll" ma:showField="CatchAllData" ma:web="22150af8-2c9a-450b-b521-a068fc3c92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e651f9-793f-4312-ae92-7f999fad73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47e7f3-05cb-4208-ad63-93db68b5b24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x0031_0_x002e_ChapGohMei" ma:index="24" nillable="true" ma:displayName="10. Chap Goh Mei" ma:format="Dropdown" ma:internalName="_x0031_0_x002e_ChapGohMei">
      <xsd:simpleType>
        <xsd:restriction base="dms:Text">
          <xsd:maxLength value="255"/>
        </xsd:restriction>
      </xsd:simpleType>
    </xsd:element>
    <xsd:element name="Number" ma:index="25" nillable="true" ma:displayName="Number" ma:format="Dropdown" ma:internalName="Number" ma:percentage="FALSE">
      <xsd:simpleType>
        <xsd:restriction base="dms:Number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6FF1DA3-0098-402B-8697-88FE977AAD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150af8-2c9a-450b-b521-a068fc3c92bd"/>
    <ds:schemaRef ds:uri="35e651f9-793f-4312-ae92-7f999fad73a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6511516-F57C-456F-9B1E-83F1EC0A3D7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1146</TotalTime>
  <Words>2135</Words>
  <Application>Microsoft Office PowerPoint</Application>
  <PresentationFormat>Custom</PresentationFormat>
  <Paragraphs>408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Arial Black</vt:lpstr>
      <vt:lpstr>Calibri</vt:lpstr>
      <vt:lpstr>HK Grotesk Wide</vt:lpstr>
      <vt:lpstr>HK Grotesk Wide SemiBold</vt:lpstr>
      <vt:lpstr>Roboto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TM Global - PPT</dc:title>
  <dc:creator>Riyren Lam</dc:creator>
  <cp:lastModifiedBy>Nuzwir Darlene Binti Abdullah</cp:lastModifiedBy>
  <cp:revision>38</cp:revision>
  <dcterms:created xsi:type="dcterms:W3CDTF">2022-10-24T10:21:08Z</dcterms:created>
  <dcterms:modified xsi:type="dcterms:W3CDTF">2024-10-04T07:03:32Z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2022-10-24T00:00:00Z</vt:filetime>
  </property>
  <property fmtid="{D5CDD505-2E9C-101B-9397-08002B2CF9AE}" pid="3" name="Creator">
    <vt:lpwstr>Adobe Illustrator 27.0 (Windows)</vt:lpwstr>
  </property>
  <property fmtid="{D5CDD505-2E9C-101B-9397-08002B2CF9AE}" pid="4" name="LastSaved">
    <vt:filetime>2022-10-24T00:00:00Z</vt:filetime>
  </property>
  <property fmtid="{D5CDD505-2E9C-101B-9397-08002B2CF9AE}" pid="5" name="Producer">
    <vt:lpwstr>Adobe PDF library 16.07</vt:lpwstr>
  </property>
</Properties>
</file>